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64" r:id="rId3"/>
    <p:sldId id="435" r:id="rId4"/>
    <p:sldId id="392" r:id="rId5"/>
    <p:sldId id="439" r:id="rId6"/>
    <p:sldId id="441" r:id="rId7"/>
    <p:sldId id="447" r:id="rId8"/>
    <p:sldId id="440" r:id="rId9"/>
    <p:sldId id="444" r:id="rId10"/>
    <p:sldId id="453" r:id="rId11"/>
    <p:sldId id="442" r:id="rId12"/>
    <p:sldId id="455" r:id="rId13"/>
    <p:sldId id="4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EB500"/>
    <a:srgbClr val="E4E40A"/>
    <a:srgbClr val="FCB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019B5-F92F-4668-B4CF-53F5C76D41BC}" v="325" dt="2024-07-24T10:55:47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157" autoAdjust="0"/>
  </p:normalViewPr>
  <p:slideViewPr>
    <p:cSldViewPr snapToGrid="0">
      <p:cViewPr varScale="1">
        <p:scale>
          <a:sx n="89" d="100"/>
          <a:sy n="89" d="100"/>
        </p:scale>
        <p:origin x="109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(stu) MATT WELSH" userId="71c3026b-003f-4eac-8568-d4519c3f63bf" providerId="ADAL" clId="{CCA019B5-F92F-4668-B4CF-53F5C76D41BC}"/>
    <pc:docChg chg="undo custSel addSld delSld modSld sldOrd">
      <pc:chgData name="(stu) MATT WELSH" userId="71c3026b-003f-4eac-8568-d4519c3f63bf" providerId="ADAL" clId="{CCA019B5-F92F-4668-B4CF-53F5C76D41BC}" dt="2024-09-06T12:39:50.110" v="873" actId="20577"/>
      <pc:docMkLst>
        <pc:docMk/>
      </pc:docMkLst>
      <pc:sldChg chg="modSp mod">
        <pc:chgData name="(stu) MATT WELSH" userId="71c3026b-003f-4eac-8568-d4519c3f63bf" providerId="ADAL" clId="{CCA019B5-F92F-4668-B4CF-53F5C76D41BC}" dt="2024-07-18T15:21:03.892" v="56" actId="113"/>
        <pc:sldMkLst>
          <pc:docMk/>
          <pc:sldMk cId="227437915" sldId="364"/>
        </pc:sldMkLst>
        <pc:spChg chg="mod">
          <ac:chgData name="(stu) MATT WELSH" userId="71c3026b-003f-4eac-8568-d4519c3f63bf" providerId="ADAL" clId="{CCA019B5-F92F-4668-B4CF-53F5C76D41BC}" dt="2024-07-18T15:21:03.892" v="56" actId="113"/>
          <ac:spMkLst>
            <pc:docMk/>
            <pc:sldMk cId="227437915" sldId="364"/>
            <ac:spMk id="3" creationId="{22B6AE56-300B-4854-A540-10429DA9CD5F}"/>
          </ac:spMkLst>
        </pc:spChg>
        <pc:picChg chg="mod">
          <ac:chgData name="(stu) MATT WELSH" userId="71c3026b-003f-4eac-8568-d4519c3f63bf" providerId="ADAL" clId="{CCA019B5-F92F-4668-B4CF-53F5C76D41BC}" dt="2024-07-18T15:19:37.408" v="52" actId="1076"/>
          <ac:picMkLst>
            <pc:docMk/>
            <pc:sldMk cId="227437915" sldId="364"/>
            <ac:picMk id="1028" creationId="{C2274C21-D4EC-8EAB-47BD-71D497ECD1DE}"/>
          </ac:picMkLst>
        </pc:picChg>
      </pc:sldChg>
      <pc:sldChg chg="modSp mod ord">
        <pc:chgData name="(stu) MATT WELSH" userId="71c3026b-003f-4eac-8568-d4519c3f63bf" providerId="ADAL" clId="{CCA019B5-F92F-4668-B4CF-53F5C76D41BC}" dt="2024-07-18T19:41:04.622" v="841"/>
        <pc:sldMkLst>
          <pc:docMk/>
          <pc:sldMk cId="1232042945" sldId="392"/>
        </pc:sldMkLst>
        <pc:spChg chg="mod">
          <ac:chgData name="(stu) MATT WELSH" userId="71c3026b-003f-4eac-8568-d4519c3f63bf" providerId="ADAL" clId="{CCA019B5-F92F-4668-B4CF-53F5C76D41BC}" dt="2024-07-18T19:36:41.854" v="789" actId="20577"/>
          <ac:spMkLst>
            <pc:docMk/>
            <pc:sldMk cId="1232042945" sldId="392"/>
            <ac:spMk id="5" creationId="{D36BE5C0-FF1F-4AB0-9B73-75CE9A6BA02D}"/>
          </ac:spMkLst>
        </pc:spChg>
        <pc:spChg chg="mod">
          <ac:chgData name="(stu) MATT WELSH" userId="71c3026b-003f-4eac-8568-d4519c3f63bf" providerId="ADAL" clId="{CCA019B5-F92F-4668-B4CF-53F5C76D41BC}" dt="2024-07-18T15:22:02.036" v="58" actId="1076"/>
          <ac:spMkLst>
            <pc:docMk/>
            <pc:sldMk cId="1232042945" sldId="392"/>
            <ac:spMk id="12" creationId="{C079EADF-F312-8CD7-52E1-A3EADAA38C08}"/>
          </ac:spMkLst>
        </pc:spChg>
      </pc:sldChg>
      <pc:sldChg chg="modAnim">
        <pc:chgData name="(stu) MATT WELSH" userId="71c3026b-003f-4eac-8568-d4519c3f63bf" providerId="ADAL" clId="{CCA019B5-F92F-4668-B4CF-53F5C76D41BC}" dt="2024-07-18T19:03:34.508" v="678"/>
        <pc:sldMkLst>
          <pc:docMk/>
          <pc:sldMk cId="2172252318" sldId="435"/>
        </pc:sldMkLst>
      </pc:sldChg>
      <pc:sldChg chg="addSp modSp mod modAnim">
        <pc:chgData name="(stu) MATT WELSH" userId="71c3026b-003f-4eac-8568-d4519c3f63bf" providerId="ADAL" clId="{CCA019B5-F92F-4668-B4CF-53F5C76D41BC}" dt="2024-07-18T19:43:44.018" v="848" actId="1076"/>
        <pc:sldMkLst>
          <pc:docMk/>
          <pc:sldMk cId="242334518" sldId="439"/>
        </pc:sldMkLst>
        <pc:spChg chg="mod">
          <ac:chgData name="(stu) MATT WELSH" userId="71c3026b-003f-4eac-8568-d4519c3f63bf" providerId="ADAL" clId="{CCA019B5-F92F-4668-B4CF-53F5C76D41BC}" dt="2024-07-18T19:13:59.145" v="759" actId="403"/>
          <ac:spMkLst>
            <pc:docMk/>
            <pc:sldMk cId="242334518" sldId="439"/>
            <ac:spMk id="2" creationId="{B420894A-7D9D-6294-2E91-442D51D0B7DF}"/>
          </ac:spMkLst>
        </pc:spChg>
        <pc:spChg chg="mod">
          <ac:chgData name="(stu) MATT WELSH" userId="71c3026b-003f-4eac-8568-d4519c3f63bf" providerId="ADAL" clId="{CCA019B5-F92F-4668-B4CF-53F5C76D41BC}" dt="2024-07-18T19:43:44.018" v="848" actId="1076"/>
          <ac:spMkLst>
            <pc:docMk/>
            <pc:sldMk cId="242334518" sldId="439"/>
            <ac:spMk id="4" creationId="{9C75DDB4-8418-6CC6-BCEF-8A03604C708A}"/>
          </ac:spMkLst>
        </pc:spChg>
        <pc:picChg chg="mod">
          <ac:chgData name="(stu) MATT WELSH" userId="71c3026b-003f-4eac-8568-d4519c3f63bf" providerId="ADAL" clId="{CCA019B5-F92F-4668-B4CF-53F5C76D41BC}" dt="2024-07-18T19:06:59.324" v="686" actId="1076"/>
          <ac:picMkLst>
            <pc:docMk/>
            <pc:sldMk cId="242334518" sldId="439"/>
            <ac:picMk id="3" creationId="{FBFCC9E9-0CDA-A6CF-1C06-15EEA91444E4}"/>
          </ac:picMkLst>
        </pc:picChg>
        <pc:picChg chg="add mod modCrop">
          <ac:chgData name="(stu) MATT WELSH" userId="71c3026b-003f-4eac-8568-d4519c3f63bf" providerId="ADAL" clId="{CCA019B5-F92F-4668-B4CF-53F5C76D41BC}" dt="2024-07-18T19:14:26.309" v="764" actId="1076"/>
          <ac:picMkLst>
            <pc:docMk/>
            <pc:sldMk cId="242334518" sldId="439"/>
            <ac:picMk id="7" creationId="{89093B57-E56F-1A7F-1CA4-F820A2F27EA6}"/>
          </ac:picMkLst>
        </pc:picChg>
        <pc:picChg chg="add mod">
          <ac:chgData name="(stu) MATT WELSH" userId="71c3026b-003f-4eac-8568-d4519c3f63bf" providerId="ADAL" clId="{CCA019B5-F92F-4668-B4CF-53F5C76D41BC}" dt="2024-07-18T19:14:29.859" v="765" actId="1076"/>
          <ac:picMkLst>
            <pc:docMk/>
            <pc:sldMk cId="242334518" sldId="439"/>
            <ac:picMk id="8" creationId="{0B3F639D-415C-3A71-9722-5E4CCD65E426}"/>
          </ac:picMkLst>
        </pc:picChg>
        <pc:picChg chg="mod">
          <ac:chgData name="(stu) MATT WELSH" userId="71c3026b-003f-4eac-8568-d4519c3f63bf" providerId="ADAL" clId="{CCA019B5-F92F-4668-B4CF-53F5C76D41BC}" dt="2024-07-18T19:43:27.749" v="846" actId="1076"/>
          <ac:picMkLst>
            <pc:docMk/>
            <pc:sldMk cId="242334518" sldId="439"/>
            <ac:picMk id="1028" creationId="{AEE031D9-1169-19B8-8620-48936BA1E9F7}"/>
          </ac:picMkLst>
        </pc:picChg>
        <pc:picChg chg="add mod">
          <ac:chgData name="(stu) MATT WELSH" userId="71c3026b-003f-4eac-8568-d4519c3f63bf" providerId="ADAL" clId="{CCA019B5-F92F-4668-B4CF-53F5C76D41BC}" dt="2024-07-18T19:14:21.819" v="763" actId="1076"/>
          <ac:picMkLst>
            <pc:docMk/>
            <pc:sldMk cId="242334518" sldId="439"/>
            <ac:picMk id="2050" creationId="{84132DF0-188B-5C5E-7D9B-656DCF607056}"/>
          </ac:picMkLst>
        </pc:picChg>
        <pc:picChg chg="add mod">
          <ac:chgData name="(stu) MATT WELSH" userId="71c3026b-003f-4eac-8568-d4519c3f63bf" providerId="ADAL" clId="{CCA019B5-F92F-4668-B4CF-53F5C76D41BC}" dt="2024-07-18T19:14:15.635" v="762" actId="1076"/>
          <ac:picMkLst>
            <pc:docMk/>
            <pc:sldMk cId="242334518" sldId="439"/>
            <ac:picMk id="2052" creationId="{A5814D4E-AFB5-2056-79CF-ED284BE88B8D}"/>
          </ac:picMkLst>
        </pc:picChg>
      </pc:sldChg>
      <pc:sldChg chg="addSp delSp modSp mod">
        <pc:chgData name="(stu) MATT WELSH" userId="71c3026b-003f-4eac-8568-d4519c3f63bf" providerId="ADAL" clId="{CCA019B5-F92F-4668-B4CF-53F5C76D41BC}" dt="2024-07-18T15:30:16.066" v="146" actId="1076"/>
        <pc:sldMkLst>
          <pc:docMk/>
          <pc:sldMk cId="4085726842" sldId="440"/>
        </pc:sldMkLst>
        <pc:spChg chg="mod">
          <ac:chgData name="(stu) MATT WELSH" userId="71c3026b-003f-4eac-8568-d4519c3f63bf" providerId="ADAL" clId="{CCA019B5-F92F-4668-B4CF-53F5C76D41BC}" dt="2024-07-18T15:30:16.066" v="146" actId="1076"/>
          <ac:spMkLst>
            <pc:docMk/>
            <pc:sldMk cId="4085726842" sldId="440"/>
            <ac:spMk id="7" creationId="{780FC5D2-E92F-C1E5-BFDF-C435B8042EF1}"/>
          </ac:spMkLst>
        </pc:spChg>
        <pc:spChg chg="mod">
          <ac:chgData name="(stu) MATT WELSH" userId="71c3026b-003f-4eac-8568-d4519c3f63bf" providerId="ADAL" clId="{CCA019B5-F92F-4668-B4CF-53F5C76D41BC}" dt="2024-07-18T15:26:35.177" v="106" actId="1076"/>
          <ac:spMkLst>
            <pc:docMk/>
            <pc:sldMk cId="4085726842" sldId="440"/>
            <ac:spMk id="10" creationId="{D9F6818E-74D3-4A8E-FAD1-C79906884610}"/>
          </ac:spMkLst>
        </pc:spChg>
        <pc:spChg chg="mod">
          <ac:chgData name="(stu) MATT WELSH" userId="71c3026b-003f-4eac-8568-d4519c3f63bf" providerId="ADAL" clId="{CCA019B5-F92F-4668-B4CF-53F5C76D41BC}" dt="2024-07-18T15:27:38.849" v="114" actId="1076"/>
          <ac:spMkLst>
            <pc:docMk/>
            <pc:sldMk cId="4085726842" sldId="440"/>
            <ac:spMk id="11" creationId="{691F5E62-D0BA-3369-1C64-0C1BD844AAD0}"/>
          </ac:spMkLst>
        </pc:spChg>
        <pc:spChg chg="mod">
          <ac:chgData name="(stu) MATT WELSH" userId="71c3026b-003f-4eac-8568-d4519c3f63bf" providerId="ADAL" clId="{CCA019B5-F92F-4668-B4CF-53F5C76D41BC}" dt="2024-07-18T15:27:14.128" v="112" actId="1076"/>
          <ac:spMkLst>
            <pc:docMk/>
            <pc:sldMk cId="4085726842" sldId="440"/>
            <ac:spMk id="12" creationId="{1D06CCF5-B5AA-3AE3-2BE1-1BDA91F12EEE}"/>
          </ac:spMkLst>
        </pc:spChg>
        <pc:spChg chg="mod">
          <ac:chgData name="(stu) MATT WELSH" userId="71c3026b-003f-4eac-8568-d4519c3f63bf" providerId="ADAL" clId="{CCA019B5-F92F-4668-B4CF-53F5C76D41BC}" dt="2024-07-18T15:27:48.548" v="115" actId="1076"/>
          <ac:spMkLst>
            <pc:docMk/>
            <pc:sldMk cId="4085726842" sldId="440"/>
            <ac:spMk id="13" creationId="{9AF6B164-A393-6917-03AB-C6D64EC83CE1}"/>
          </ac:spMkLst>
        </pc:spChg>
        <pc:grpChg chg="add del mod">
          <ac:chgData name="(stu) MATT WELSH" userId="71c3026b-003f-4eac-8568-d4519c3f63bf" providerId="ADAL" clId="{CCA019B5-F92F-4668-B4CF-53F5C76D41BC}" dt="2024-07-18T15:26:29.614" v="105" actId="1076"/>
          <ac:grpSpMkLst>
            <pc:docMk/>
            <pc:sldMk cId="4085726842" sldId="440"/>
            <ac:grpSpMk id="14" creationId="{3EAE584A-C809-AE64-ABED-16FB11878AED}"/>
          </ac:grpSpMkLst>
        </pc:grpChg>
        <pc:picChg chg="add del mod">
          <ac:chgData name="(stu) MATT WELSH" userId="71c3026b-003f-4eac-8568-d4519c3f63bf" providerId="ADAL" clId="{CCA019B5-F92F-4668-B4CF-53F5C76D41BC}" dt="2024-07-18T15:25:40.346" v="93" actId="1076"/>
          <ac:picMkLst>
            <pc:docMk/>
            <pc:sldMk cId="4085726842" sldId="440"/>
            <ac:picMk id="3" creationId="{8F7DC71B-F69C-E0A5-EB5F-28058072D648}"/>
          </ac:picMkLst>
        </pc:picChg>
        <pc:picChg chg="mod">
          <ac:chgData name="(stu) MATT WELSH" userId="71c3026b-003f-4eac-8568-d4519c3f63bf" providerId="ADAL" clId="{CCA019B5-F92F-4668-B4CF-53F5C76D41BC}" dt="2024-07-18T15:29:55.792" v="144" actId="1076"/>
          <ac:picMkLst>
            <pc:docMk/>
            <pc:sldMk cId="4085726842" sldId="440"/>
            <ac:picMk id="4" creationId="{73320AB3-9D3F-F6CF-E270-C65801A27C36}"/>
          </ac:picMkLst>
        </pc:picChg>
        <pc:picChg chg="mod">
          <ac:chgData name="(stu) MATT WELSH" userId="71c3026b-003f-4eac-8568-d4519c3f63bf" providerId="ADAL" clId="{CCA019B5-F92F-4668-B4CF-53F5C76D41BC}" dt="2024-07-18T15:29:49.646" v="143" actId="1076"/>
          <ac:picMkLst>
            <pc:docMk/>
            <pc:sldMk cId="4085726842" sldId="440"/>
            <ac:picMk id="8" creationId="{D3E723AF-A979-2F3C-08A9-8A6BE7211C67}"/>
          </ac:picMkLst>
        </pc:picChg>
      </pc:sldChg>
      <pc:sldChg chg="delSp modSp mod">
        <pc:chgData name="(stu) MATT WELSH" userId="71c3026b-003f-4eac-8568-d4519c3f63bf" providerId="ADAL" clId="{CCA019B5-F92F-4668-B4CF-53F5C76D41BC}" dt="2024-09-06T12:39:50.110" v="873" actId="20577"/>
        <pc:sldMkLst>
          <pc:docMk/>
          <pc:sldMk cId="2494678771" sldId="441"/>
        </pc:sldMkLst>
        <pc:spChg chg="del mod">
          <ac:chgData name="(stu) MATT WELSH" userId="71c3026b-003f-4eac-8568-d4519c3f63bf" providerId="ADAL" clId="{CCA019B5-F92F-4668-B4CF-53F5C76D41BC}" dt="2024-07-18T19:32:04.493" v="770" actId="478"/>
          <ac:spMkLst>
            <pc:docMk/>
            <pc:sldMk cId="2494678771" sldId="441"/>
            <ac:spMk id="12" creationId="{B65CBA5E-5CF2-7699-0FB9-0B585F8EF1CB}"/>
          </ac:spMkLst>
        </pc:spChg>
        <pc:spChg chg="del">
          <ac:chgData name="(stu) MATT WELSH" userId="71c3026b-003f-4eac-8568-d4519c3f63bf" providerId="ADAL" clId="{CCA019B5-F92F-4668-B4CF-53F5C76D41BC}" dt="2024-07-18T19:32:00.156" v="768" actId="478"/>
          <ac:spMkLst>
            <pc:docMk/>
            <pc:sldMk cId="2494678771" sldId="441"/>
            <ac:spMk id="14" creationId="{52FBC4C6-8CC0-20FD-035C-41F1250364D3}"/>
          </ac:spMkLst>
        </pc:spChg>
        <pc:spChg chg="del">
          <ac:chgData name="(stu) MATT WELSH" userId="71c3026b-003f-4eac-8568-d4519c3f63bf" providerId="ADAL" clId="{CCA019B5-F92F-4668-B4CF-53F5C76D41BC}" dt="2024-07-18T19:31:57.611" v="767" actId="478"/>
          <ac:spMkLst>
            <pc:docMk/>
            <pc:sldMk cId="2494678771" sldId="441"/>
            <ac:spMk id="17" creationId="{237F99E8-B51C-E5D1-4FB6-FC624A6FA06E}"/>
          </ac:spMkLst>
        </pc:spChg>
        <pc:spChg chg="del">
          <ac:chgData name="(stu) MATT WELSH" userId="71c3026b-003f-4eac-8568-d4519c3f63bf" providerId="ADAL" clId="{CCA019B5-F92F-4668-B4CF-53F5C76D41BC}" dt="2024-07-18T19:32:06.651" v="771" actId="478"/>
          <ac:spMkLst>
            <pc:docMk/>
            <pc:sldMk cId="2494678771" sldId="441"/>
            <ac:spMk id="18" creationId="{358C395A-C4CB-051B-7A95-AC4F1311A2C7}"/>
          </ac:spMkLst>
        </pc:spChg>
        <pc:spChg chg="del">
          <ac:chgData name="(stu) MATT WELSH" userId="71c3026b-003f-4eac-8568-d4519c3f63bf" providerId="ADAL" clId="{CCA019B5-F92F-4668-B4CF-53F5C76D41BC}" dt="2024-07-18T19:32:10.716" v="772" actId="478"/>
          <ac:spMkLst>
            <pc:docMk/>
            <pc:sldMk cId="2494678771" sldId="441"/>
            <ac:spMk id="19" creationId="{1D9C3CA9-77DB-8F12-7D76-48B772EBB331}"/>
          </ac:spMkLst>
        </pc:spChg>
        <pc:spChg chg="del">
          <ac:chgData name="(stu) MATT WELSH" userId="71c3026b-003f-4eac-8568-d4519c3f63bf" providerId="ADAL" clId="{CCA019B5-F92F-4668-B4CF-53F5C76D41BC}" dt="2024-07-18T19:31:55.101" v="766" actId="478"/>
          <ac:spMkLst>
            <pc:docMk/>
            <pc:sldMk cId="2494678771" sldId="441"/>
            <ac:spMk id="20" creationId="{505D9EC6-4177-6F46-E328-496FF50269A7}"/>
          </ac:spMkLst>
        </pc:spChg>
        <pc:graphicFrameChg chg="modGraphic">
          <ac:chgData name="(stu) MATT WELSH" userId="71c3026b-003f-4eac-8568-d4519c3f63bf" providerId="ADAL" clId="{CCA019B5-F92F-4668-B4CF-53F5C76D41BC}" dt="2024-09-06T12:39:50.110" v="873" actId="20577"/>
          <ac:graphicFrameMkLst>
            <pc:docMk/>
            <pc:sldMk cId="2494678771" sldId="441"/>
            <ac:graphicFrameMk id="7" creationId="{89892A4F-9890-9298-BFFC-6585A6391CED}"/>
          </ac:graphicFrameMkLst>
        </pc:graphicFrameChg>
      </pc:sldChg>
      <pc:sldChg chg="addSp delSp modSp mod delAnim modAnim">
        <pc:chgData name="(stu) MATT WELSH" userId="71c3026b-003f-4eac-8568-d4519c3f63bf" providerId="ADAL" clId="{CCA019B5-F92F-4668-B4CF-53F5C76D41BC}" dt="2024-08-16T10:14:41.864" v="871" actId="1076"/>
        <pc:sldMkLst>
          <pc:docMk/>
          <pc:sldMk cId="1148145855" sldId="442"/>
        </pc:sldMkLst>
        <pc:spChg chg="add mod">
          <ac:chgData name="(stu) MATT WELSH" userId="71c3026b-003f-4eac-8568-d4519c3f63bf" providerId="ADAL" clId="{CCA019B5-F92F-4668-B4CF-53F5C76D41BC}" dt="2024-07-24T10:55:09.847" v="864" actId="164"/>
          <ac:spMkLst>
            <pc:docMk/>
            <pc:sldMk cId="1148145855" sldId="442"/>
            <ac:spMk id="5" creationId="{2F19445A-F4A2-9FB7-7F0A-DA93EAD5FA0D}"/>
          </ac:spMkLst>
        </pc:spChg>
        <pc:spChg chg="add mod">
          <ac:chgData name="(stu) MATT WELSH" userId="71c3026b-003f-4eac-8568-d4519c3f63bf" providerId="ADAL" clId="{CCA019B5-F92F-4668-B4CF-53F5C76D41BC}" dt="2024-07-24T10:52:39.689" v="857" actId="164"/>
          <ac:spMkLst>
            <pc:docMk/>
            <pc:sldMk cId="1148145855" sldId="442"/>
            <ac:spMk id="6" creationId="{E95F7E40-4C90-F939-D89E-62454A1CEA94}"/>
          </ac:spMkLst>
        </pc:spChg>
        <pc:spChg chg="add mod">
          <ac:chgData name="(stu) MATT WELSH" userId="71c3026b-003f-4eac-8568-d4519c3f63bf" providerId="ADAL" clId="{CCA019B5-F92F-4668-B4CF-53F5C76D41BC}" dt="2024-07-24T10:52:39.689" v="857" actId="164"/>
          <ac:spMkLst>
            <pc:docMk/>
            <pc:sldMk cId="1148145855" sldId="442"/>
            <ac:spMk id="7" creationId="{B57DD2B0-FC52-D8D3-8A4B-1F7B05D7D437}"/>
          </ac:spMkLst>
        </pc:spChg>
        <pc:spChg chg="add mod">
          <ac:chgData name="(stu) MATT WELSH" userId="71c3026b-003f-4eac-8568-d4519c3f63bf" providerId="ADAL" clId="{CCA019B5-F92F-4668-B4CF-53F5C76D41BC}" dt="2024-07-24T10:52:39.689" v="857" actId="164"/>
          <ac:spMkLst>
            <pc:docMk/>
            <pc:sldMk cId="1148145855" sldId="442"/>
            <ac:spMk id="9" creationId="{FA6EBDC5-7EDB-2BE4-8B69-213C6782FCDA}"/>
          </ac:spMkLst>
        </pc:spChg>
        <pc:spChg chg="add mod">
          <ac:chgData name="(stu) MATT WELSH" userId="71c3026b-003f-4eac-8568-d4519c3f63bf" providerId="ADAL" clId="{CCA019B5-F92F-4668-B4CF-53F5C76D41BC}" dt="2024-07-24T10:52:39.689" v="857" actId="164"/>
          <ac:spMkLst>
            <pc:docMk/>
            <pc:sldMk cId="1148145855" sldId="442"/>
            <ac:spMk id="10" creationId="{6674433D-3B4E-7D3F-C00F-F7DCD59A1294}"/>
          </ac:spMkLst>
        </pc:spChg>
        <pc:spChg chg="add del mod">
          <ac:chgData name="(stu) MATT WELSH" userId="71c3026b-003f-4eac-8568-d4519c3f63bf" providerId="ADAL" clId="{CCA019B5-F92F-4668-B4CF-53F5C76D41BC}" dt="2024-07-18T15:50:37.435" v="646" actId="478"/>
          <ac:spMkLst>
            <pc:docMk/>
            <pc:sldMk cId="1148145855" sldId="442"/>
            <ac:spMk id="11" creationId="{E103181C-404A-46A1-CCB0-E2827DEA5F3F}"/>
          </ac:spMkLst>
        </pc:spChg>
        <pc:spChg chg="add mod">
          <ac:chgData name="(stu) MATT WELSH" userId="71c3026b-003f-4eac-8568-d4519c3f63bf" providerId="ADAL" clId="{CCA019B5-F92F-4668-B4CF-53F5C76D41BC}" dt="2024-07-18T19:46:52.668" v="851" actId="20577"/>
          <ac:spMkLst>
            <pc:docMk/>
            <pc:sldMk cId="1148145855" sldId="442"/>
            <ac:spMk id="12" creationId="{11986350-52C7-D6A5-1963-6F605AC7A0BD}"/>
          </ac:spMkLst>
        </pc:spChg>
        <pc:spChg chg="mod">
          <ac:chgData name="(stu) MATT WELSH" userId="71c3026b-003f-4eac-8568-d4519c3f63bf" providerId="ADAL" clId="{CCA019B5-F92F-4668-B4CF-53F5C76D41BC}" dt="2024-07-24T10:55:09.847" v="864" actId="164"/>
          <ac:spMkLst>
            <pc:docMk/>
            <pc:sldMk cId="1148145855" sldId="442"/>
            <ac:spMk id="13" creationId="{4BFB7AA7-E625-65B3-BAE0-96CDA437776B}"/>
          </ac:spMkLst>
        </pc:spChg>
        <pc:spChg chg="del mod">
          <ac:chgData name="(stu) MATT WELSH" userId="71c3026b-003f-4eac-8568-d4519c3f63bf" providerId="ADAL" clId="{CCA019B5-F92F-4668-B4CF-53F5C76D41BC}" dt="2024-07-17T09:03:13.043" v="38" actId="478"/>
          <ac:spMkLst>
            <pc:docMk/>
            <pc:sldMk cId="1148145855" sldId="442"/>
            <ac:spMk id="14" creationId="{A4635D7D-1BA1-C923-BE92-667DD6187E0C}"/>
          </ac:spMkLst>
        </pc:spChg>
        <pc:spChg chg="del mod">
          <ac:chgData name="(stu) MATT WELSH" userId="71c3026b-003f-4eac-8568-d4519c3f63bf" providerId="ADAL" clId="{CCA019B5-F92F-4668-B4CF-53F5C76D41BC}" dt="2024-07-17T09:03:28.060" v="41" actId="478"/>
          <ac:spMkLst>
            <pc:docMk/>
            <pc:sldMk cId="1148145855" sldId="442"/>
            <ac:spMk id="16" creationId="{F116C5A0-3303-D6E4-C643-5CD47E7D6BC6}"/>
          </ac:spMkLst>
        </pc:spChg>
        <pc:spChg chg="mod">
          <ac:chgData name="(stu) MATT WELSH" userId="71c3026b-003f-4eac-8568-d4519c3f63bf" providerId="ADAL" clId="{CCA019B5-F92F-4668-B4CF-53F5C76D41BC}" dt="2024-07-18T19:47:35.164" v="856" actId="1076"/>
          <ac:spMkLst>
            <pc:docMk/>
            <pc:sldMk cId="1148145855" sldId="442"/>
            <ac:spMk id="23" creationId="{7FE1E09A-5F54-F6A4-85A7-F7C4D7E18B12}"/>
          </ac:spMkLst>
        </pc:spChg>
        <pc:grpChg chg="add mod">
          <ac:chgData name="(stu) MATT WELSH" userId="71c3026b-003f-4eac-8568-d4519c3f63bf" providerId="ADAL" clId="{CCA019B5-F92F-4668-B4CF-53F5C76D41BC}" dt="2024-08-16T10:14:41.864" v="871" actId="1076"/>
          <ac:grpSpMkLst>
            <pc:docMk/>
            <pc:sldMk cId="1148145855" sldId="442"/>
            <ac:grpSpMk id="11" creationId="{04691CD0-234F-6AC6-7E16-DEE8639C30E9}"/>
          </ac:grpSpMkLst>
        </pc:grpChg>
        <pc:grpChg chg="add mod">
          <ac:chgData name="(stu) MATT WELSH" userId="71c3026b-003f-4eac-8568-d4519c3f63bf" providerId="ADAL" clId="{CCA019B5-F92F-4668-B4CF-53F5C76D41BC}" dt="2024-07-24T10:55:09.847" v="864" actId="164"/>
          <ac:grpSpMkLst>
            <pc:docMk/>
            <pc:sldMk cId="1148145855" sldId="442"/>
            <ac:grpSpMk id="14" creationId="{48B07DC7-7142-0004-2441-8236DBE692AA}"/>
          </ac:grpSpMkLst>
        </pc:grpChg>
        <pc:graphicFrameChg chg="mod">
          <ac:chgData name="(stu) MATT WELSH" userId="71c3026b-003f-4eac-8568-d4519c3f63bf" providerId="ADAL" clId="{CCA019B5-F92F-4668-B4CF-53F5C76D41BC}" dt="2024-07-24T10:55:44.042" v="867" actId="113"/>
          <ac:graphicFrameMkLst>
            <pc:docMk/>
            <pc:sldMk cId="1148145855" sldId="442"/>
            <ac:graphicFrameMk id="4" creationId="{A306DE84-ED52-9663-C0F4-8915A51403E3}"/>
          </ac:graphicFrameMkLst>
        </pc:graphicFrameChg>
        <pc:graphicFrameChg chg="mod">
          <ac:chgData name="(stu) MATT WELSH" userId="71c3026b-003f-4eac-8568-d4519c3f63bf" providerId="ADAL" clId="{CCA019B5-F92F-4668-B4CF-53F5C76D41BC}" dt="2024-07-24T10:55:47.686" v="870" actId="113"/>
          <ac:graphicFrameMkLst>
            <pc:docMk/>
            <pc:sldMk cId="1148145855" sldId="442"/>
            <ac:graphicFrameMk id="8" creationId="{8BE2446B-7290-D0B3-8A97-85A88F261277}"/>
          </ac:graphicFrameMkLst>
        </pc:graphicFrameChg>
      </pc:sldChg>
      <pc:sldChg chg="modSp">
        <pc:chgData name="(stu) MATT WELSH" userId="71c3026b-003f-4eac-8568-d4519c3f63bf" providerId="ADAL" clId="{CCA019B5-F92F-4668-B4CF-53F5C76D41BC}" dt="2024-07-17T11:49:49.897" v="48"/>
        <pc:sldMkLst>
          <pc:docMk/>
          <pc:sldMk cId="222806238" sldId="447"/>
        </pc:sldMkLst>
        <pc:graphicFrameChg chg="mod">
          <ac:chgData name="(stu) MATT WELSH" userId="71c3026b-003f-4eac-8568-d4519c3f63bf" providerId="ADAL" clId="{CCA019B5-F92F-4668-B4CF-53F5C76D41BC}" dt="2024-07-17T11:49:49.897" v="48"/>
          <ac:graphicFrameMkLst>
            <pc:docMk/>
            <pc:sldMk cId="222806238" sldId="447"/>
            <ac:graphicFrameMk id="7" creationId="{89892A4F-9890-9298-BFFC-6585A6391CED}"/>
          </ac:graphicFrameMkLst>
        </pc:graphicFrameChg>
      </pc:sldChg>
      <pc:sldChg chg="del ord">
        <pc:chgData name="(stu) MATT WELSH" userId="71c3026b-003f-4eac-8568-d4519c3f63bf" providerId="ADAL" clId="{CCA019B5-F92F-4668-B4CF-53F5C76D41BC}" dt="2024-07-18T19:01:20.379" v="676" actId="2696"/>
        <pc:sldMkLst>
          <pc:docMk/>
          <pc:sldMk cId="3123015108" sldId="452"/>
        </pc:sldMkLst>
      </pc:sldChg>
      <pc:sldChg chg="add del ord">
        <pc:chgData name="(stu) MATT WELSH" userId="71c3026b-003f-4eac-8568-d4519c3f63bf" providerId="ADAL" clId="{CCA019B5-F92F-4668-B4CF-53F5C76D41BC}" dt="2024-07-18T19:01:23.888" v="677" actId="2696"/>
        <pc:sldMkLst>
          <pc:docMk/>
          <pc:sldMk cId="3476625504" sldId="454"/>
        </pc:sldMkLst>
      </pc:sldChg>
      <pc:sldChg chg="modSp add del mod setBg">
        <pc:chgData name="(stu) MATT WELSH" userId="71c3026b-003f-4eac-8568-d4519c3f63bf" providerId="ADAL" clId="{CCA019B5-F92F-4668-B4CF-53F5C76D41BC}" dt="2024-07-18T15:37:23.995" v="505" actId="2696"/>
        <pc:sldMkLst>
          <pc:docMk/>
          <pc:sldMk cId="918034508" sldId="455"/>
        </pc:sldMkLst>
        <pc:graphicFrameChg chg="mod">
          <ac:chgData name="(stu) MATT WELSH" userId="71c3026b-003f-4eac-8568-d4519c3f63bf" providerId="ADAL" clId="{CCA019B5-F92F-4668-B4CF-53F5C76D41BC}" dt="2024-07-18T15:36:56.967" v="503"/>
          <ac:graphicFrameMkLst>
            <pc:docMk/>
            <pc:sldMk cId="918034508" sldId="455"/>
            <ac:graphicFrameMk id="8" creationId="{8BE2446B-7290-D0B3-8A97-85A88F261277}"/>
          </ac:graphicFrameMkLst>
        </pc:graphicFrameChg>
      </pc:sldChg>
      <pc:sldChg chg="delSp modSp add del mod delAnim">
        <pc:chgData name="(stu) MATT WELSH" userId="71c3026b-003f-4eac-8568-d4519c3f63bf" providerId="ADAL" clId="{CCA019B5-F92F-4668-B4CF-53F5C76D41BC}" dt="2024-07-18T15:35:31.845" v="173" actId="2696"/>
        <pc:sldMkLst>
          <pc:docMk/>
          <pc:sldMk cId="1188599867" sldId="455"/>
        </pc:sldMkLst>
        <pc:spChg chg="del">
          <ac:chgData name="(stu) MATT WELSH" userId="71c3026b-003f-4eac-8568-d4519c3f63bf" providerId="ADAL" clId="{CCA019B5-F92F-4668-B4CF-53F5C76D41BC}" dt="2024-07-18T15:33:46.618" v="149" actId="478"/>
          <ac:spMkLst>
            <pc:docMk/>
            <pc:sldMk cId="1188599867" sldId="455"/>
            <ac:spMk id="6" creationId="{E95F7E40-4C90-F939-D89E-62454A1CEA94}"/>
          </ac:spMkLst>
        </pc:spChg>
        <pc:spChg chg="del">
          <ac:chgData name="(stu) MATT WELSH" userId="71c3026b-003f-4eac-8568-d4519c3f63bf" providerId="ADAL" clId="{CCA019B5-F92F-4668-B4CF-53F5C76D41BC}" dt="2024-07-18T15:33:53.086" v="151" actId="478"/>
          <ac:spMkLst>
            <pc:docMk/>
            <pc:sldMk cId="1188599867" sldId="455"/>
            <ac:spMk id="7" creationId="{B57DD2B0-FC52-D8D3-8A4B-1F7B05D7D437}"/>
          </ac:spMkLst>
        </pc:spChg>
        <pc:spChg chg="del">
          <ac:chgData name="(stu) MATT WELSH" userId="71c3026b-003f-4eac-8568-d4519c3f63bf" providerId="ADAL" clId="{CCA019B5-F92F-4668-B4CF-53F5C76D41BC}" dt="2024-07-18T15:33:50.900" v="150" actId="478"/>
          <ac:spMkLst>
            <pc:docMk/>
            <pc:sldMk cId="1188599867" sldId="455"/>
            <ac:spMk id="9" creationId="{FA6EBDC5-7EDB-2BE4-8B69-213C6782FCDA}"/>
          </ac:spMkLst>
        </pc:spChg>
        <pc:spChg chg="del">
          <ac:chgData name="(stu) MATT WELSH" userId="71c3026b-003f-4eac-8568-d4519c3f63bf" providerId="ADAL" clId="{CCA019B5-F92F-4668-B4CF-53F5C76D41BC}" dt="2024-07-18T15:33:56.637" v="152" actId="478"/>
          <ac:spMkLst>
            <pc:docMk/>
            <pc:sldMk cId="1188599867" sldId="455"/>
            <ac:spMk id="10" creationId="{6674433D-3B4E-7D3F-C00F-F7DCD59A1294}"/>
          </ac:spMkLst>
        </pc:spChg>
        <pc:spChg chg="del">
          <ac:chgData name="(stu) MATT WELSH" userId="71c3026b-003f-4eac-8568-d4519c3f63bf" providerId="ADAL" clId="{CCA019B5-F92F-4668-B4CF-53F5C76D41BC}" dt="2024-07-18T15:33:58.807" v="153" actId="478"/>
          <ac:spMkLst>
            <pc:docMk/>
            <pc:sldMk cId="1188599867" sldId="455"/>
            <ac:spMk id="19" creationId="{F8F90266-7259-C763-79E2-64DBE58EE7CE}"/>
          </ac:spMkLst>
        </pc:spChg>
        <pc:grpChg chg="mod">
          <ac:chgData name="(stu) MATT WELSH" userId="71c3026b-003f-4eac-8568-d4519c3f63bf" providerId="ADAL" clId="{CCA019B5-F92F-4668-B4CF-53F5C76D41BC}" dt="2024-07-18T15:35:24.916" v="170" actId="1076"/>
          <ac:grpSpMkLst>
            <pc:docMk/>
            <pc:sldMk cId="1188599867" sldId="455"/>
            <ac:grpSpMk id="24" creationId="{248E2C11-00EC-5699-DEA1-D4DBA0FE71C0}"/>
          </ac:grpSpMkLst>
        </pc:grpChg>
        <pc:grpChg chg="del">
          <ac:chgData name="(stu) MATT WELSH" userId="71c3026b-003f-4eac-8568-d4519c3f63bf" providerId="ADAL" clId="{CCA019B5-F92F-4668-B4CF-53F5C76D41BC}" dt="2024-07-18T15:34:02.020" v="154" actId="478"/>
          <ac:grpSpMkLst>
            <pc:docMk/>
            <pc:sldMk cId="1188599867" sldId="455"/>
            <ac:grpSpMk id="25" creationId="{EC619BE3-B65B-2336-8F27-773DE0527E09}"/>
          </ac:grpSpMkLst>
        </pc:grpChg>
        <pc:graphicFrameChg chg="del mod">
          <ac:chgData name="(stu) MATT WELSH" userId="71c3026b-003f-4eac-8568-d4519c3f63bf" providerId="ADAL" clId="{CCA019B5-F92F-4668-B4CF-53F5C76D41BC}" dt="2024-07-18T15:35:26.506" v="172" actId="478"/>
          <ac:graphicFrameMkLst>
            <pc:docMk/>
            <pc:sldMk cId="1188599867" sldId="455"/>
            <ac:graphicFrameMk id="4" creationId="{A306DE84-ED52-9663-C0F4-8915A51403E3}"/>
          </ac:graphicFrameMkLst>
        </pc:graphicFrameChg>
        <pc:graphicFrameChg chg="del">
          <ac:chgData name="(stu) MATT WELSH" userId="71c3026b-003f-4eac-8568-d4519c3f63bf" providerId="ADAL" clId="{CCA019B5-F92F-4668-B4CF-53F5C76D41BC}" dt="2024-07-18T15:33:42.466" v="148" actId="478"/>
          <ac:graphicFrameMkLst>
            <pc:docMk/>
            <pc:sldMk cId="1188599867" sldId="455"/>
            <ac:graphicFrameMk id="8" creationId="{8BE2446B-7290-D0B3-8A97-85A88F261277}"/>
          </ac:graphicFrameMkLst>
        </pc:graphicFrameChg>
      </pc:sldChg>
      <pc:sldChg chg="addSp delSp modSp add mod addAnim delAnim modAnim">
        <pc:chgData name="(stu) MATT WELSH" userId="71c3026b-003f-4eac-8568-d4519c3f63bf" providerId="ADAL" clId="{CCA019B5-F92F-4668-B4CF-53F5C76D41BC}" dt="2024-07-18T15:58:23.656" v="675" actId="20577"/>
        <pc:sldMkLst>
          <pc:docMk/>
          <pc:sldMk cId="3602210891" sldId="455"/>
        </pc:sldMkLst>
        <pc:spChg chg="add del mod">
          <ac:chgData name="(stu) MATT WELSH" userId="71c3026b-003f-4eac-8568-d4519c3f63bf" providerId="ADAL" clId="{CCA019B5-F92F-4668-B4CF-53F5C76D41BC}" dt="2024-07-18T15:39:07.833" v="521" actId="478"/>
          <ac:spMkLst>
            <pc:docMk/>
            <pc:sldMk cId="3602210891" sldId="455"/>
            <ac:spMk id="4" creationId="{EE1902FB-42A6-83CA-3137-37A53C119D7B}"/>
          </ac:spMkLst>
        </pc:spChg>
        <pc:spChg chg="mod">
          <ac:chgData name="(stu) MATT WELSH" userId="71c3026b-003f-4eac-8568-d4519c3f63bf" providerId="ADAL" clId="{CCA019B5-F92F-4668-B4CF-53F5C76D41BC}" dt="2024-07-18T15:58:23.656" v="675" actId="20577"/>
          <ac:spMkLst>
            <pc:docMk/>
            <pc:sldMk cId="3602210891" sldId="455"/>
            <ac:spMk id="9" creationId="{D0204880-ED9E-D074-E902-3AAFA5E242A5}"/>
          </ac:spMkLst>
        </pc:spChg>
        <pc:spChg chg="add del mod">
          <ac:chgData name="(stu) MATT WELSH" userId="71c3026b-003f-4eac-8568-d4519c3f63bf" providerId="ADAL" clId="{CCA019B5-F92F-4668-B4CF-53F5C76D41BC}" dt="2024-07-18T15:44:41.432" v="604" actId="1076"/>
          <ac:spMkLst>
            <pc:docMk/>
            <pc:sldMk cId="3602210891" sldId="455"/>
            <ac:spMk id="10" creationId="{A039595F-5509-517E-C139-88D1F1A367C9}"/>
          </ac:spMkLst>
        </pc:spChg>
        <pc:picChg chg="add mod">
          <ac:chgData name="(stu) MATT WELSH" userId="71c3026b-003f-4eac-8568-d4519c3f63bf" providerId="ADAL" clId="{CCA019B5-F92F-4668-B4CF-53F5C76D41BC}" dt="2024-07-18T15:44:46.281" v="605" actId="1076"/>
          <ac:picMkLst>
            <pc:docMk/>
            <pc:sldMk cId="3602210891" sldId="455"/>
            <ac:picMk id="2" creationId="{35315C44-E2D7-2BAF-27A6-8F0536F860C8}"/>
          </ac:picMkLst>
        </pc:picChg>
        <pc:picChg chg="add mod">
          <ac:chgData name="(stu) MATT WELSH" userId="71c3026b-003f-4eac-8568-d4519c3f63bf" providerId="ADAL" clId="{CCA019B5-F92F-4668-B4CF-53F5C76D41BC}" dt="2024-07-18T15:44:34.301" v="603" actId="1076"/>
          <ac:picMkLst>
            <pc:docMk/>
            <pc:sldMk cId="3602210891" sldId="455"/>
            <ac:picMk id="1026" creationId="{82EAC91A-5FCC-AAAB-66D3-1F9054421B25}"/>
          </ac:picMkLst>
        </pc:picChg>
      </pc:sldChg>
      <pc:sldChg chg="addSp delSp modSp add del mod ord modAnim">
        <pc:chgData name="(stu) MATT WELSH" userId="71c3026b-003f-4eac-8568-d4519c3f63bf" providerId="ADAL" clId="{CCA019B5-F92F-4668-B4CF-53F5C76D41BC}" dt="2024-07-18T19:41:17.077" v="842" actId="2696"/>
        <pc:sldMkLst>
          <pc:docMk/>
          <pc:sldMk cId="2375895512" sldId="456"/>
        </pc:sldMkLst>
        <pc:spChg chg="mod">
          <ac:chgData name="(stu) MATT WELSH" userId="71c3026b-003f-4eac-8568-d4519c3f63bf" providerId="ADAL" clId="{CCA019B5-F92F-4668-B4CF-53F5C76D41BC}" dt="2024-07-18T19:39:45.827" v="837" actId="20577"/>
          <ac:spMkLst>
            <pc:docMk/>
            <pc:sldMk cId="2375895512" sldId="456"/>
            <ac:spMk id="5" creationId="{D36BE5C0-FF1F-4AB0-9B73-75CE9A6BA02D}"/>
          </ac:spMkLst>
        </pc:spChg>
        <pc:picChg chg="add mod modCrop">
          <ac:chgData name="(stu) MATT WELSH" userId="71c3026b-003f-4eac-8568-d4519c3f63bf" providerId="ADAL" clId="{CCA019B5-F92F-4668-B4CF-53F5C76D41BC}" dt="2024-07-18T19:38:34.672" v="819" actId="732"/>
          <ac:picMkLst>
            <pc:docMk/>
            <pc:sldMk cId="2375895512" sldId="456"/>
            <ac:picMk id="4" creationId="{60335AF9-C891-21EE-52F0-EC15BD84818F}"/>
          </ac:picMkLst>
        </pc:picChg>
        <pc:picChg chg="del">
          <ac:chgData name="(stu) MATT WELSH" userId="71c3026b-003f-4eac-8568-d4519c3f63bf" providerId="ADAL" clId="{CCA019B5-F92F-4668-B4CF-53F5C76D41BC}" dt="2024-07-18T19:36:50.597" v="791" actId="478"/>
          <ac:picMkLst>
            <pc:docMk/>
            <pc:sldMk cId="2375895512" sldId="456"/>
            <ac:picMk id="1026" creationId="{7A418C7B-FE3B-098E-D9AA-7FD990A17D8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adminchiac-my.sharepoint.com/personal/mwelsh1_stu_chi_ac_uk/Documents/PhD/Study%203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adminchiac-my.sharepoint.com/personal/mwelsh1_stu_chi_ac_uk/Documents/PhD/Study%203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adminchiac-my.sharepoint.com/personal/mwelsh1_stu_chi_ac_uk/Documents/PhD/Study%203/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adminchiac-my.sharepoint.com/personal/mwelsh1_stu_chi_ac_uk/Documents/PhD/Study%203/Graphs%20m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ailadminchiac-my.sharepoint.com/personal/mwelsh1_stu_chi_ac_uk/Documents/PhD/Study%203/Graphs%20m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7270341207349"/>
          <c:y val="5.0925925925925923E-2"/>
          <c:w val="0.84407174103237093"/>
          <c:h val="0.7259332166812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Sheet2!$F$5:$G$5</c:f>
                <c:numCache>
                  <c:formatCode>General</c:formatCode>
                  <c:ptCount val="2"/>
                  <c:pt idx="0">
                    <c:v>2.3159999999999998</c:v>
                  </c:pt>
                  <c:pt idx="1">
                    <c:v>2.0699999999999998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Sheet2!$B$4:$C$4</c:f>
              <c:strCache>
                <c:ptCount val="2"/>
                <c:pt idx="0">
                  <c:v>Stress</c:v>
                </c:pt>
                <c:pt idx="1">
                  <c:v>Effort</c:v>
                </c:pt>
              </c:strCache>
            </c:strRef>
          </c:cat>
          <c:val>
            <c:numRef>
              <c:f>Sheet2!$B$5:$C$5</c:f>
              <c:numCache>
                <c:formatCode>General</c:formatCode>
                <c:ptCount val="2"/>
                <c:pt idx="0">
                  <c:v>3.5710000000000002</c:v>
                </c:pt>
                <c:pt idx="1">
                  <c:v>5.7140000000000004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2-4C53-96D2-4AC11C61C72D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Sheet2!$F$6:$G$6</c:f>
                <c:numCache>
                  <c:formatCode>General</c:formatCode>
                  <c:ptCount val="2"/>
                  <c:pt idx="0">
                    <c:v>2.37</c:v>
                  </c:pt>
                  <c:pt idx="1">
                    <c:v>2.0459999999999998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Sheet2!$B$4:$C$4</c:f>
              <c:strCache>
                <c:ptCount val="2"/>
                <c:pt idx="0">
                  <c:v>Stress</c:v>
                </c:pt>
                <c:pt idx="1">
                  <c:v>Effort</c:v>
                </c:pt>
              </c:strCache>
            </c:strRef>
          </c:cat>
          <c:val>
            <c:numRef>
              <c:f>Sheet2!$B$6:$C$6</c:f>
              <c:numCache>
                <c:formatCode>General</c:formatCode>
                <c:ptCount val="2"/>
                <c:pt idx="0">
                  <c:v>5.2859999999999996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2-4C53-96D2-4AC11C61C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74240"/>
        <c:axId val="993802800"/>
      </c:barChart>
      <c:catAx>
        <c:axId val="10154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02800"/>
        <c:crosses val="autoZero"/>
        <c:auto val="1"/>
        <c:lblAlgn val="ctr"/>
        <c:lblOffset val="100"/>
        <c:noMultiLvlLbl val="0"/>
      </c:catAx>
      <c:valAx>
        <c:axId val="993802800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>
                    <a:solidFill>
                      <a:schemeClr val="tx1"/>
                    </a:solidFill>
                  </a:rPr>
                  <a:t>Perceived rating</a:t>
                </a:r>
                <a:r>
                  <a:rPr lang="en-GB" sz="1600" b="1" baseline="0" dirty="0">
                    <a:solidFill>
                      <a:schemeClr val="tx1"/>
                    </a:solidFill>
                  </a:rPr>
                  <a:t> (1-10)</a:t>
                </a:r>
                <a:endParaRPr lang="en-GB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247584467465308"/>
          <c:y val="1.9758400529569476E-4"/>
          <c:w val="0.36590893157231252"/>
          <c:h val="7.968805077094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7270341207349"/>
          <c:y val="5.0925925925925923E-2"/>
          <c:w val="0.84407174103237093"/>
          <c:h val="0.7259332166812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Sheet2!$F$5:$G$5</c:f>
                <c:numCache>
                  <c:formatCode>General</c:formatCode>
                  <c:ptCount val="2"/>
                  <c:pt idx="0">
                    <c:v>2.3159999999999998</c:v>
                  </c:pt>
                  <c:pt idx="1">
                    <c:v>2.0699999999999998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Sheet2!$B$4:$C$4</c:f>
              <c:strCache>
                <c:ptCount val="2"/>
                <c:pt idx="0">
                  <c:v>Stress</c:v>
                </c:pt>
                <c:pt idx="1">
                  <c:v>Effort</c:v>
                </c:pt>
              </c:strCache>
            </c:strRef>
          </c:cat>
          <c:val>
            <c:numRef>
              <c:f>Sheet2!$B$5:$C$5</c:f>
              <c:numCache>
                <c:formatCode>General</c:formatCode>
                <c:ptCount val="2"/>
                <c:pt idx="0">
                  <c:v>3.5710000000000002</c:v>
                </c:pt>
                <c:pt idx="1">
                  <c:v>5.7140000000000004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E-49B8-B25B-2A272FD85D4B}"/>
            </c:ext>
          </c:extLst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Sheet2!$F$6:$G$6</c:f>
                <c:numCache>
                  <c:formatCode>General</c:formatCode>
                  <c:ptCount val="2"/>
                  <c:pt idx="0">
                    <c:v>2.37</c:v>
                  </c:pt>
                  <c:pt idx="1">
                    <c:v>2.0459999999999998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Sheet2!$B$4:$C$4</c:f>
              <c:strCache>
                <c:ptCount val="2"/>
                <c:pt idx="0">
                  <c:v>Stress</c:v>
                </c:pt>
                <c:pt idx="1">
                  <c:v>Effort</c:v>
                </c:pt>
              </c:strCache>
            </c:strRef>
          </c:cat>
          <c:val>
            <c:numRef>
              <c:f>Sheet2!$B$6:$C$6</c:f>
              <c:numCache>
                <c:formatCode>General</c:formatCode>
                <c:ptCount val="2"/>
                <c:pt idx="0">
                  <c:v>5.2859999999999996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E-49B8-B25B-2A272FD8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74240"/>
        <c:axId val="993802800"/>
      </c:barChart>
      <c:catAx>
        <c:axId val="10154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802800"/>
        <c:crosses val="autoZero"/>
        <c:auto val="1"/>
        <c:lblAlgn val="ctr"/>
        <c:lblOffset val="100"/>
        <c:noMultiLvlLbl val="0"/>
      </c:catAx>
      <c:valAx>
        <c:axId val="993802800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>
                    <a:solidFill>
                      <a:schemeClr val="tx1"/>
                    </a:solidFill>
                  </a:rPr>
                  <a:t>Perceived rating</a:t>
                </a:r>
                <a:r>
                  <a:rPr lang="en-GB" sz="1600" b="1" baseline="0" dirty="0">
                    <a:solidFill>
                      <a:schemeClr val="tx1"/>
                    </a:solidFill>
                  </a:rPr>
                  <a:t> (1-10)</a:t>
                </a:r>
                <a:endParaRPr lang="en-GB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7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247584467465308"/>
          <c:y val="1.9758400529569476E-4"/>
          <c:w val="0.36590893157231252"/>
          <c:h val="7.9688050770949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039406988260811E-2"/>
          <c:y val="5.0925903179368265E-2"/>
          <c:w val="0.87740507436570425"/>
          <c:h val="0.78148877223680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Sheet2!$C$40:$D$40</c:f>
                <c:numCache>
                  <c:formatCode>General</c:formatCode>
                  <c:ptCount val="2"/>
                  <c:pt idx="0">
                    <c:v>11.335000000000001</c:v>
                  </c:pt>
                  <c:pt idx="1">
                    <c:v>9.4930000000000003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Sheet2!$B$32:$B$33</c:f>
              <c:strCache>
                <c:ptCount val="2"/>
                <c:pt idx="0">
                  <c:v>Trial Time (ms)</c:v>
                </c:pt>
                <c:pt idx="1">
                  <c:v>Shooting Accuracy (%)</c:v>
                </c:pt>
              </c:strCache>
            </c:strRef>
          </c:cat>
          <c:val>
            <c:numRef>
              <c:f>Sheet2!$C$32:$C$33</c:f>
              <c:numCache>
                <c:formatCode>General</c:formatCode>
                <c:ptCount val="2"/>
                <c:pt idx="0">
                  <c:v>79.879000000000005</c:v>
                </c:pt>
                <c:pt idx="1">
                  <c:v>46.765000000000001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5-4730-B184-639D2B3BAE85}"/>
            </c:ext>
          </c:extLst>
        </c:ser>
        <c:ser>
          <c:idx val="1"/>
          <c:order val="1"/>
          <c:tx>
            <c:strRef>
              <c:f>Sheet2!$D$31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plus"/>
            <c:errValType val="cust"/>
            <c:noEndCap val="0"/>
            <c:plus>
              <c:numRef>
                <c:f>Sheet2!$C$41:$D$41</c:f>
                <c:numCache>
                  <c:formatCode>General</c:formatCode>
                  <c:ptCount val="2"/>
                  <c:pt idx="0">
                    <c:v>9.3770000000000007</c:v>
                  </c:pt>
                  <c:pt idx="1">
                    <c:v>10.443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Sheet2!$B$32:$B$33</c:f>
              <c:strCache>
                <c:ptCount val="2"/>
                <c:pt idx="0">
                  <c:v>Trial Time (ms)</c:v>
                </c:pt>
                <c:pt idx="1">
                  <c:v>Shooting Accuracy (%)</c:v>
                </c:pt>
              </c:strCache>
            </c:strRef>
          </c:cat>
          <c:val>
            <c:numRef>
              <c:f>Sheet2!$D$32:$D$33</c:f>
              <c:numCache>
                <c:formatCode>General</c:formatCode>
                <c:ptCount val="2"/>
                <c:pt idx="0">
                  <c:v>79.322999999999993</c:v>
                </c:pt>
                <c:pt idx="1">
                  <c:v>49.106999999999999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5-4730-B184-639D2B3BA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628031"/>
        <c:axId val="1429628991"/>
      </c:barChart>
      <c:catAx>
        <c:axId val="14296280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628991"/>
        <c:crosses val="autoZero"/>
        <c:auto val="1"/>
        <c:lblAlgn val="ctr"/>
        <c:lblOffset val="100"/>
        <c:noMultiLvlLbl val="0"/>
      </c:catAx>
      <c:valAx>
        <c:axId val="1429628991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628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8489116138711414"/>
          <c:y val="1.5962237234186047E-3"/>
          <c:w val="0.28632943530580968"/>
          <c:h val="0.12632932745970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37270341207349"/>
          <c:y val="5.0925925925925923E-2"/>
          <c:w val="0.84407174103237093"/>
          <c:h val="0.79063934333385866"/>
        </c:manualLayout>
      </c:layout>
      <c:lineChart>
        <c:grouping val="standard"/>
        <c:varyColors val="0"/>
        <c:ser>
          <c:idx val="0"/>
          <c:order val="0"/>
          <c:tx>
            <c:strRef>
              <c:f>'[Graphs mk2.xlsx]Sheet1'!$D$7</c:f>
              <c:strCache>
                <c:ptCount val="1"/>
                <c:pt idx="0">
                  <c:v>Low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'[Graphs mk2.xlsx]Sheet1'!$E$10:$G$10</c:f>
                <c:numCache>
                  <c:formatCode>General</c:formatCode>
                  <c:ptCount val="3"/>
                  <c:pt idx="0">
                    <c:v>0.10199999999999999</c:v>
                  </c:pt>
                  <c:pt idx="1">
                    <c:v>8.6999999999999994E-2</c:v>
                  </c:pt>
                  <c:pt idx="2">
                    <c:v>0.106</c:v>
                  </c:pt>
                </c:numCache>
              </c:numRef>
            </c:plus>
            <c:minus>
              <c:numRef>
                <c:f>'[Graphs mk2.xlsx]Sheet1'!$E$10:$G$10</c:f>
                <c:numCache>
                  <c:formatCode>General</c:formatCode>
                  <c:ptCount val="3"/>
                  <c:pt idx="0">
                    <c:v>0.10199999999999999</c:v>
                  </c:pt>
                  <c:pt idx="1">
                    <c:v>8.6999999999999994E-2</c:v>
                  </c:pt>
                  <c:pt idx="2">
                    <c:v>0.106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'[Graphs mk2.xlsx]Sheet1'!$E$6:$G$6</c:f>
              <c:strCache>
                <c:ptCount val="3"/>
                <c:pt idx="0">
                  <c:v>Rest</c:v>
                </c:pt>
                <c:pt idx="1">
                  <c:v>Event </c:v>
                </c:pt>
                <c:pt idx="2">
                  <c:v>Post Event</c:v>
                </c:pt>
              </c:strCache>
            </c:strRef>
          </c:cat>
          <c:val>
            <c:numRef>
              <c:f>'[Graphs mk2.xlsx]Sheet1'!$E$7:$G$7</c:f>
              <c:numCache>
                <c:formatCode>General</c:formatCode>
                <c:ptCount val="3"/>
                <c:pt idx="0">
                  <c:v>3.698</c:v>
                </c:pt>
                <c:pt idx="1">
                  <c:v>3.5609999999999999</c:v>
                </c:pt>
                <c:pt idx="2">
                  <c:v>3.653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28-426E-B526-71253C97A874}"/>
            </c:ext>
          </c:extLst>
        </c:ser>
        <c:ser>
          <c:idx val="1"/>
          <c:order val="1"/>
          <c:tx>
            <c:strRef>
              <c:f>'[Graphs mk2.xlsx]Sheet1'!$D$8</c:f>
              <c:strCache>
                <c:ptCount val="1"/>
                <c:pt idx="0">
                  <c:v>High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'[Graphs mk2.xlsx]Sheet1'!$E$11:$G$11</c:f>
                <c:numCache>
                  <c:formatCode>General</c:formatCode>
                  <c:ptCount val="3"/>
                  <c:pt idx="0">
                    <c:v>0.122</c:v>
                  </c:pt>
                  <c:pt idx="1">
                    <c:v>9.4E-2</c:v>
                  </c:pt>
                  <c:pt idx="2">
                    <c:v>0.11899999999999999</c:v>
                  </c:pt>
                </c:numCache>
              </c:numRef>
            </c:plus>
            <c:minus>
              <c:numRef>
                <c:f>'[Graphs mk2.xlsx]Sheet1'!$E$11:$G$11</c:f>
                <c:numCache>
                  <c:formatCode>General</c:formatCode>
                  <c:ptCount val="3"/>
                  <c:pt idx="0">
                    <c:v>0.122</c:v>
                  </c:pt>
                  <c:pt idx="1">
                    <c:v>9.4E-2</c:v>
                  </c:pt>
                  <c:pt idx="2">
                    <c:v>0.11899999999999999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'[Graphs mk2.xlsx]Sheet1'!$E$6:$G$6</c:f>
              <c:strCache>
                <c:ptCount val="3"/>
                <c:pt idx="0">
                  <c:v>Rest</c:v>
                </c:pt>
                <c:pt idx="1">
                  <c:v>Event </c:v>
                </c:pt>
                <c:pt idx="2">
                  <c:v>Post Event</c:v>
                </c:pt>
              </c:strCache>
            </c:strRef>
          </c:cat>
          <c:val>
            <c:numRef>
              <c:f>'[Graphs mk2.xlsx]Sheet1'!$E$8:$G$8</c:f>
              <c:numCache>
                <c:formatCode>General</c:formatCode>
                <c:ptCount val="3"/>
                <c:pt idx="0">
                  <c:v>3.694</c:v>
                </c:pt>
                <c:pt idx="1">
                  <c:v>3.5339999999999998</c:v>
                </c:pt>
                <c:pt idx="2">
                  <c:v>3.7469999999999999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28-426E-B526-71253C97A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282047"/>
        <c:axId val="1039282527"/>
      </c:lineChart>
      <c:catAx>
        <c:axId val="10392820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82527"/>
        <c:crosses val="autoZero"/>
        <c:auto val="1"/>
        <c:lblAlgn val="ctr"/>
        <c:lblOffset val="100"/>
        <c:noMultiLvlLbl val="0"/>
      </c:catAx>
      <c:valAx>
        <c:axId val="1039282527"/>
        <c:scaling>
          <c:orientation val="minMax"/>
          <c:max val="4"/>
          <c:min val="3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 err="1">
                    <a:solidFill>
                      <a:schemeClr val="tx1"/>
                    </a:solidFill>
                  </a:rPr>
                  <a:t>LnRMSSD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 (</a:t>
                </a:r>
                <a:r>
                  <a:rPr lang="en-GB" sz="1600" b="1" dirty="0" err="1">
                    <a:solidFill>
                      <a:schemeClr val="tx1"/>
                    </a:solidFill>
                  </a:rPr>
                  <a:t>ms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28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235367987747193"/>
          <c:y val="0.74040341443344448"/>
          <c:w val="0.33341632604114535"/>
          <c:h val="5.8864680779533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69624375482852"/>
          <c:y val="5.1624222957517368E-2"/>
          <c:w val="0.83036545269153905"/>
          <c:h val="0.80318945266330466"/>
        </c:manualLayout>
      </c:layout>
      <c:lineChart>
        <c:grouping val="standard"/>
        <c:varyColors val="0"/>
        <c:ser>
          <c:idx val="0"/>
          <c:order val="0"/>
          <c:tx>
            <c:strRef>
              <c:f>'[Graphs mk2.xlsx]Sheet1'!$T$7</c:f>
              <c:strCache>
                <c:ptCount val="1"/>
                <c:pt idx="0">
                  <c:v>Low</c:v>
                </c:pt>
              </c:strCache>
            </c:strRef>
          </c:tx>
          <c:spPr>
            <a:ln w="127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'[Graphs mk2.xlsx]Sheet1'!$U$10:$W$10</c:f>
                <c:numCache>
                  <c:formatCode>General</c:formatCode>
                  <c:ptCount val="3"/>
                  <c:pt idx="0">
                    <c:v>0.20699999999999999</c:v>
                  </c:pt>
                  <c:pt idx="1">
                    <c:v>0.18</c:v>
                  </c:pt>
                  <c:pt idx="2">
                    <c:v>0.20599999999999999</c:v>
                  </c:pt>
                </c:numCache>
              </c:numRef>
            </c:plus>
            <c:minus>
              <c:numRef>
                <c:f>'[Graphs mk2.xlsx]Sheet1'!$U$10:$W$10</c:f>
                <c:numCache>
                  <c:formatCode>General</c:formatCode>
                  <c:ptCount val="3"/>
                  <c:pt idx="0">
                    <c:v>0.20699999999999999</c:v>
                  </c:pt>
                  <c:pt idx="1">
                    <c:v>0.18</c:v>
                  </c:pt>
                  <c:pt idx="2">
                    <c:v>0.20599999999999999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errBars>
          <c:cat>
            <c:strRef>
              <c:f>'[Graphs mk2.xlsx]Sheet1'!$U$6:$W$6</c:f>
              <c:strCache>
                <c:ptCount val="3"/>
                <c:pt idx="0">
                  <c:v>Rest</c:v>
                </c:pt>
                <c:pt idx="1">
                  <c:v>Event </c:v>
                </c:pt>
                <c:pt idx="2">
                  <c:v>Post Event</c:v>
                </c:pt>
              </c:strCache>
            </c:strRef>
          </c:cat>
          <c:val>
            <c:numRef>
              <c:f>'[Graphs mk2.xlsx]Sheet1'!$U$7:$W$7</c:f>
              <c:numCache>
                <c:formatCode>General</c:formatCode>
                <c:ptCount val="3"/>
                <c:pt idx="0">
                  <c:v>6.4260000000000002</c:v>
                </c:pt>
                <c:pt idx="1">
                  <c:v>6.1619999999999999</c:v>
                </c:pt>
                <c:pt idx="2">
                  <c:v>6.4630000000000001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A5-42F3-88C8-D22B4E758C9E}"/>
            </c:ext>
          </c:extLst>
        </c:ser>
        <c:ser>
          <c:idx val="1"/>
          <c:order val="1"/>
          <c:tx>
            <c:strRef>
              <c:f>'[Graphs mk2.xlsx]Sheet1'!$T$8</c:f>
              <c:strCache>
                <c:ptCount val="1"/>
                <c:pt idx="0">
                  <c:v>High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'[Graphs mk2.xlsx]Sheet1'!$U$11:$W$11</c:f>
                <c:numCache>
                  <c:formatCode>General</c:formatCode>
                  <c:ptCount val="3"/>
                  <c:pt idx="0">
                    <c:v>0.22500000000000001</c:v>
                  </c:pt>
                  <c:pt idx="1">
                    <c:v>0.184</c:v>
                  </c:pt>
                  <c:pt idx="2">
                    <c:v>0.23499999999999999</c:v>
                  </c:pt>
                </c:numCache>
              </c:numRef>
            </c:plus>
            <c:minus>
              <c:numRef>
                <c:f>'[Graphs mk2.xlsx]Sheet1'!$U$11:$W$11</c:f>
                <c:numCache>
                  <c:formatCode>General</c:formatCode>
                  <c:ptCount val="3"/>
                  <c:pt idx="0">
                    <c:v>0.22500000000000001</c:v>
                  </c:pt>
                  <c:pt idx="1">
                    <c:v>0.184</c:v>
                  </c:pt>
                  <c:pt idx="2">
                    <c:v>0.23499999999999999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'[Graphs mk2.xlsx]Sheet1'!$U$6:$W$6</c:f>
              <c:strCache>
                <c:ptCount val="3"/>
                <c:pt idx="0">
                  <c:v>Rest</c:v>
                </c:pt>
                <c:pt idx="1">
                  <c:v>Event </c:v>
                </c:pt>
                <c:pt idx="2">
                  <c:v>Post Event</c:v>
                </c:pt>
              </c:strCache>
            </c:strRef>
          </c:cat>
          <c:val>
            <c:numRef>
              <c:f>'[Graphs mk2.xlsx]Sheet1'!$U$8:$W$8</c:f>
              <c:numCache>
                <c:formatCode>General</c:formatCode>
                <c:ptCount val="3"/>
                <c:pt idx="0">
                  <c:v>6.6109999999999998</c:v>
                </c:pt>
                <c:pt idx="1">
                  <c:v>6.1459999999999999</c:v>
                </c:pt>
                <c:pt idx="2">
                  <c:v>6.5309999999999997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A5-42F3-88C8-D22B4E758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914128"/>
        <c:axId val="1321916528"/>
      </c:lineChart>
      <c:catAx>
        <c:axId val="132191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16528"/>
        <c:crosses val="autoZero"/>
        <c:auto val="1"/>
        <c:lblAlgn val="ctr"/>
        <c:lblOffset val="100"/>
        <c:noMultiLvlLbl val="0"/>
      </c:catAx>
      <c:valAx>
        <c:axId val="1321916528"/>
        <c:scaling>
          <c:orientation val="minMax"/>
          <c:max val="7"/>
          <c:min val="5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 dirty="0">
                    <a:solidFill>
                      <a:schemeClr val="tx1"/>
                    </a:solidFill>
                  </a:rPr>
                  <a:t>LnHF (ms</a:t>
                </a:r>
                <a:r>
                  <a:rPr lang="en-GB" sz="16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GB" sz="1600" b="1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191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51258914962605"/>
          <c:y val="0.74981361450042172"/>
          <c:w val="0.3527938261095083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02A9-A36A-4D42-AE05-FA8DFB6CD598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2BE9-AC37-4854-A51F-36183771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7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2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Coping through task switching – activation of ANS to promote relaxation during times of demand (</a:t>
            </a:r>
            <a:r>
              <a:rPr lang="en-GB" dirty="0" err="1"/>
              <a:t>Matuz</a:t>
            </a:r>
            <a:r>
              <a:rPr lang="en-GB" dirty="0"/>
              <a:t> et al., 2021) – </a:t>
            </a:r>
            <a:r>
              <a:rPr lang="en-GB" dirty="0" err="1"/>
              <a:t>emma</a:t>
            </a:r>
            <a:r>
              <a:rPr lang="en-GB" dirty="0"/>
              <a:t> chapter</a:t>
            </a:r>
          </a:p>
          <a:p>
            <a:pPr marL="171450" indent="-171450">
              <a:buFontTx/>
              <a:buChar char="-"/>
            </a:pPr>
            <a:r>
              <a:rPr lang="en-GB" dirty="0"/>
              <a:t>Link to mental fatigue but not physiological?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7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1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4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76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14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9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5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26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3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2085-C6F6-47BF-8D0C-AF8B356E6E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7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5024-9FC8-450E-AD4D-592E11EC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46D19-A94A-4E1C-869C-A9537C14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29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7F65-3426-4F70-A841-5625DBBC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4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D0B8F-8BF1-4E3C-9229-3F012A63AB04}"/>
              </a:ext>
            </a:extLst>
          </p:cNvPr>
          <p:cNvSpPr/>
          <p:nvPr userDrawn="1"/>
        </p:nvSpPr>
        <p:spPr>
          <a:xfrm>
            <a:off x="0" y="0"/>
            <a:ext cx="6096000" cy="60884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DC48F-E98D-4D81-92F4-00FFC08E38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018" y="769508"/>
            <a:ext cx="4765963" cy="2988543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and image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EE133-B177-4CFC-8E1E-D9FE0D9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C1522-342F-47E4-9CF7-D7732B4FB87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F1BBD0-CBA6-4BBD-9AD4-A2F1DF30C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093229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4E60E03-8C1D-4CDB-823D-EFE5137E7B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65017" y="3898668"/>
            <a:ext cx="4765963" cy="197031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94889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68AF-59F0-4757-9A8C-47B374C1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F9E41-C474-47E7-B91B-530C7B2FB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685C-E74F-4960-AB83-A4FEDA47B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5DAD-A2FA-4973-B9E8-DB40CAE8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B5A1-DAE8-40C1-A91A-9F68CAD00CAB}" type="datetime1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F6D07-9C52-4D14-B572-C6AC1FE1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F4AB6-9B03-4642-91A2-9A524621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7083E-62EB-4AF5-90CF-1067AA135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2512E-8062-401E-A810-9E4E2E470D9C}"/>
              </a:ext>
            </a:extLst>
          </p:cNvPr>
          <p:cNvSpPr/>
          <p:nvPr userDrawn="1"/>
        </p:nvSpPr>
        <p:spPr>
          <a:xfrm>
            <a:off x="0" y="6087512"/>
            <a:ext cx="12192000" cy="782549"/>
          </a:xfrm>
          <a:prstGeom prst="rect">
            <a:avLst/>
          </a:prstGeom>
          <a:solidFill>
            <a:srgbClr val="668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4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51688-8BC6-4365-9059-C2903A01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40639-DF12-4B59-A4EB-96EE5F00A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6743-5CF4-4CA1-B18E-3D4C94F0C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962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8DC1522-342F-47E4-9CF7-D7732B4FB87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7ED3A-EEB6-4D04-9835-7C969E066C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4" y="6251311"/>
            <a:ext cx="1871405" cy="42455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92F3B2-C875-4272-BD25-73FF21D6C528}"/>
              </a:ext>
            </a:extLst>
          </p:cNvPr>
          <p:cNvSpPr txBox="1">
            <a:spLocks/>
          </p:cNvSpPr>
          <p:nvPr userDrawn="1"/>
        </p:nvSpPr>
        <p:spPr>
          <a:xfrm>
            <a:off x="7508486" y="6308517"/>
            <a:ext cx="2951357" cy="31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77"/>
              </a:rPr>
              <a:t>chi.ac.uk   |   #chiuni   |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3CC8E-EBF9-4853-AE74-5D0A9EBB69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36" y="6396473"/>
            <a:ext cx="1351500" cy="1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Optim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4"/>
          </a:solidFill>
          <a:latin typeface="Gill Sans MT Std Book" panose="020B05020201040202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A93-E680-4809-820F-737C2A292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124" y="1017862"/>
            <a:ext cx="5129292" cy="1544034"/>
          </a:xfrm>
        </p:spPr>
        <p:txBody>
          <a:bodyPr>
            <a:noAutofit/>
          </a:bodyPr>
          <a:lstStyle/>
          <a:p>
            <a:r>
              <a:rPr lang="en-GB" sz="4000" dirty="0"/>
              <a:t>Investigating the Effect of Pressure on Heart Rate Variability (HRV) in Esports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010A2-1B05-4425-A68D-CB925DF3B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124" y="3869819"/>
            <a:ext cx="4765963" cy="1970319"/>
          </a:xfrm>
        </p:spPr>
        <p:txBody>
          <a:bodyPr/>
          <a:lstStyle/>
          <a:p>
            <a:r>
              <a:rPr lang="en-GB" sz="2800" b="1" dirty="0"/>
              <a:t>Matthew R. Welsh</a:t>
            </a:r>
            <a:r>
              <a:rPr lang="en-GB" sz="2800" dirty="0"/>
              <a:t> </a:t>
            </a:r>
          </a:p>
          <a:p>
            <a:r>
              <a:rPr lang="en-GB" dirty="0"/>
              <a:t>Emma Mosley, Sylvain Laborde, Melissa C. Day, Benjamin T. Sharpe &amp; Phil D. J. Birch</a:t>
            </a:r>
            <a:endParaRPr lang="en-GB" b="1" dirty="0"/>
          </a:p>
        </p:txBody>
      </p:sp>
      <p:pic>
        <p:nvPicPr>
          <p:cNvPr id="1026" name="Picture 2" descr="Esports - Wikipedia">
            <a:extLst>
              <a:ext uri="{FF2B5EF4-FFF2-40B4-BE49-F238E27FC236}">
                <a16:creationId xmlns:a16="http://schemas.microsoft.com/office/drawing/2014/main" id="{0FD08B18-DF22-99AC-582B-FF44F85CE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1"/>
          <a:stretch/>
        </p:blipFill>
        <p:spPr bwMode="auto">
          <a:xfrm>
            <a:off x="6096000" y="0"/>
            <a:ext cx="6096000" cy="60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C695012-9CC5-9677-7163-35F1DBADACB0}"/>
              </a:ext>
            </a:extLst>
          </p:cNvPr>
          <p:cNvGrpSpPr/>
          <p:nvPr/>
        </p:nvGrpSpPr>
        <p:grpSpPr>
          <a:xfrm>
            <a:off x="461818" y="2317013"/>
            <a:ext cx="5234767" cy="3583286"/>
            <a:chOff x="1230198" y="2286479"/>
            <a:chExt cx="4550708" cy="2689412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61101AAA-8523-8B8E-1B80-D52E747A079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91690271"/>
                </p:ext>
              </p:extLst>
            </p:nvPr>
          </p:nvGraphicFramePr>
          <p:xfrm>
            <a:off x="1230198" y="2286479"/>
            <a:ext cx="4550708" cy="2689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A695C3-796B-AE1B-9282-04CA832E52AE}"/>
                </a:ext>
              </a:extLst>
            </p:cNvPr>
            <p:cNvSpPr txBox="1"/>
            <p:nvPr/>
          </p:nvSpPr>
          <p:spPr>
            <a:xfrm>
              <a:off x="1913171" y="4696563"/>
              <a:ext cx="1723063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GB" sz="1600" b="1" i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&lt; .001,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0.886)</a:t>
              </a:r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935876-4AAF-4535-3FFA-602F77D1D316}"/>
                </a:ext>
              </a:extLst>
            </p:cNvPr>
            <p:cNvSpPr txBox="1"/>
            <p:nvPr/>
          </p:nvSpPr>
          <p:spPr>
            <a:xfrm>
              <a:off x="3847039" y="4696563"/>
              <a:ext cx="1723063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GB" sz="1600" b="1" i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.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006,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0.662)</a:t>
              </a:r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CDD1B3-55DD-73A9-2700-FC607C12F95A}"/>
                </a:ext>
              </a:extLst>
            </p:cNvPr>
            <p:cNvSpPr/>
            <p:nvPr/>
          </p:nvSpPr>
          <p:spPr>
            <a:xfrm>
              <a:off x="4132928" y="2613731"/>
              <a:ext cx="1120878" cy="2062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9FCE2-83B5-7943-B5B8-DB92E18ECF93}"/>
                </a:ext>
              </a:extLst>
            </p:cNvPr>
            <p:cNvSpPr/>
            <p:nvPr/>
          </p:nvSpPr>
          <p:spPr>
            <a:xfrm>
              <a:off x="2214264" y="2839615"/>
              <a:ext cx="1120878" cy="18368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79905D-AF61-3B3F-87A3-1AC3467F46FD}"/>
              </a:ext>
            </a:extLst>
          </p:cNvPr>
          <p:cNvGrpSpPr/>
          <p:nvPr/>
        </p:nvGrpSpPr>
        <p:grpSpPr>
          <a:xfrm>
            <a:off x="1068603" y="1570578"/>
            <a:ext cx="4314249" cy="641568"/>
            <a:chOff x="-43927" y="1897458"/>
            <a:chExt cx="10190647" cy="107899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F560E6-1D8C-7AFC-AC2C-F02EB161B48E}"/>
                </a:ext>
              </a:extLst>
            </p:cNvPr>
            <p:cNvSpPr/>
            <p:nvPr/>
          </p:nvSpPr>
          <p:spPr>
            <a:xfrm>
              <a:off x="342826" y="1897458"/>
              <a:ext cx="9803894" cy="107899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8ADA5B-D815-B223-6A1F-F65B1D5F3E56}"/>
                </a:ext>
              </a:extLst>
            </p:cNvPr>
            <p:cNvSpPr txBox="1"/>
            <p:nvPr/>
          </p:nvSpPr>
          <p:spPr>
            <a:xfrm>
              <a:off x="-43927" y="1913359"/>
              <a:ext cx="9803894" cy="944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Perceived measures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56AA3B8-AFD0-4E7E-A859-E2EA66947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78969"/>
              </p:ext>
            </p:extLst>
          </p:nvPr>
        </p:nvGraphicFramePr>
        <p:xfrm>
          <a:off x="5845860" y="2317013"/>
          <a:ext cx="5242395" cy="339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C1EE6-9F0F-434F-FE43-5662900A0C7E}"/>
              </a:ext>
            </a:extLst>
          </p:cNvPr>
          <p:cNvGrpSpPr/>
          <p:nvPr/>
        </p:nvGrpSpPr>
        <p:grpSpPr>
          <a:xfrm>
            <a:off x="6361535" y="1570578"/>
            <a:ext cx="4314249" cy="641568"/>
            <a:chOff x="-43927" y="1897458"/>
            <a:chExt cx="10190647" cy="107899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8413D9-98A0-A096-692B-A0CDC9A9EB06}"/>
                </a:ext>
              </a:extLst>
            </p:cNvPr>
            <p:cNvSpPr/>
            <p:nvPr/>
          </p:nvSpPr>
          <p:spPr>
            <a:xfrm>
              <a:off x="342826" y="1897458"/>
              <a:ext cx="9803894" cy="107899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52EA08-338E-B04B-84EF-D5E45667BDAF}"/>
                </a:ext>
              </a:extLst>
            </p:cNvPr>
            <p:cNvSpPr txBox="1"/>
            <p:nvPr/>
          </p:nvSpPr>
          <p:spPr>
            <a:xfrm>
              <a:off x="-43927" y="1913359"/>
              <a:ext cx="9803894" cy="944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 measures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D9CB28E-D8E2-9025-0DF8-C929017A4B55}"/>
              </a:ext>
            </a:extLst>
          </p:cNvPr>
          <p:cNvSpPr txBox="1">
            <a:spLocks/>
          </p:cNvSpPr>
          <p:nvPr/>
        </p:nvSpPr>
        <p:spPr>
          <a:xfrm>
            <a:off x="838200" y="793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Optima" pitchFamily="2" charset="0"/>
                <a:ea typeface="+mj-ea"/>
                <a:cs typeface="+mj-cs"/>
              </a:defRPr>
            </a:lvl1pPr>
          </a:lstStyle>
          <a:p>
            <a:pPr marL="0" lvl="1"/>
            <a:r>
              <a:rPr lang="en-GB" sz="4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5E210-380F-C064-85ED-A4074CC475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42" t="41297" r="25625" b="55926"/>
          <a:stretch/>
        </p:blipFill>
        <p:spPr>
          <a:xfrm>
            <a:off x="565270" y="1088616"/>
            <a:ext cx="11061460" cy="3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F6E5AD30-607F-9C61-2857-191CE8BB4654}"/>
              </a:ext>
            </a:extLst>
          </p:cNvPr>
          <p:cNvSpPr/>
          <p:nvPr/>
        </p:nvSpPr>
        <p:spPr>
          <a:xfrm>
            <a:off x="4918318" y="2729704"/>
            <a:ext cx="296380" cy="8642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F90266-7259-C763-79E2-64DBE58EE7CE}"/>
              </a:ext>
            </a:extLst>
          </p:cNvPr>
          <p:cNvSpPr/>
          <p:nvPr/>
        </p:nvSpPr>
        <p:spPr>
          <a:xfrm>
            <a:off x="10307128" y="2683729"/>
            <a:ext cx="168262" cy="4445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8E2C11-00EC-5699-DEA1-D4DBA0FE71C0}"/>
              </a:ext>
            </a:extLst>
          </p:cNvPr>
          <p:cNvGrpSpPr/>
          <p:nvPr/>
        </p:nvGrpSpPr>
        <p:grpSpPr>
          <a:xfrm>
            <a:off x="1269446" y="5272570"/>
            <a:ext cx="4367085" cy="677108"/>
            <a:chOff x="1437076" y="5275633"/>
            <a:chExt cx="4161851" cy="67710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956DA8A-F219-7EB2-7192-76078CFE8D1B}"/>
                </a:ext>
              </a:extLst>
            </p:cNvPr>
            <p:cNvSpPr/>
            <p:nvPr/>
          </p:nvSpPr>
          <p:spPr>
            <a:xfrm>
              <a:off x="1437076" y="5275633"/>
              <a:ext cx="4150515" cy="64156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E1E09A-5F54-F6A4-85A7-F7C4D7E18B12}"/>
                </a:ext>
              </a:extLst>
            </p:cNvPr>
            <p:cNvSpPr txBox="1"/>
            <p:nvPr/>
          </p:nvSpPr>
          <p:spPr>
            <a:xfrm>
              <a:off x="1448413" y="5275633"/>
              <a:ext cx="415051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Task switching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(</a:t>
              </a:r>
              <a:r>
                <a:rPr lang="en-GB" sz="1400" dirty="0" err="1">
                  <a:solidFill>
                    <a:schemeClr val="bg1"/>
                  </a:solidFill>
                </a:rPr>
                <a:t>Matuz</a:t>
              </a:r>
              <a:r>
                <a:rPr lang="en-GB" sz="1400" dirty="0">
                  <a:solidFill>
                    <a:schemeClr val="bg1"/>
                  </a:solidFill>
                </a:rPr>
                <a:t> et al., 2021) </a:t>
              </a:r>
              <a:endPara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619BE3-B65B-2336-8F27-773DE0527E09}"/>
              </a:ext>
            </a:extLst>
          </p:cNvPr>
          <p:cNvGrpSpPr/>
          <p:nvPr/>
        </p:nvGrpSpPr>
        <p:grpSpPr>
          <a:xfrm>
            <a:off x="6664449" y="5241792"/>
            <a:ext cx="4355191" cy="641568"/>
            <a:chOff x="1437076" y="5275633"/>
            <a:chExt cx="4150516" cy="641568"/>
          </a:xfrm>
          <a:solidFill>
            <a:srgbClr val="FF9933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257A014-74ED-DF3D-9CEC-8922A114E586}"/>
                </a:ext>
              </a:extLst>
            </p:cNvPr>
            <p:cNvSpPr/>
            <p:nvPr/>
          </p:nvSpPr>
          <p:spPr>
            <a:xfrm>
              <a:off x="1437076" y="5275633"/>
              <a:ext cx="4150515" cy="64156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084C65E-E4A6-5E1B-A2D4-32C87D711E6C}"/>
                </a:ext>
              </a:extLst>
            </p:cNvPr>
            <p:cNvSpPr txBox="1"/>
            <p:nvPr/>
          </p:nvSpPr>
          <p:spPr>
            <a:xfrm>
              <a:off x="1437077" y="5334807"/>
              <a:ext cx="4150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Respiration outside 9-24cpm </a:t>
              </a:r>
              <a:endPara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F2C762-DD89-64C0-F557-1EB98970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- vmHRV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C76D4-BD17-AD70-95CE-6A45E545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65270" y="1088616"/>
            <a:ext cx="11061460" cy="3770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B07DC7-7142-0004-2441-8236DBE692AA}"/>
              </a:ext>
            </a:extLst>
          </p:cNvPr>
          <p:cNvGrpSpPr/>
          <p:nvPr/>
        </p:nvGrpSpPr>
        <p:grpSpPr>
          <a:xfrm>
            <a:off x="597140" y="1404938"/>
            <a:ext cx="5395003" cy="3965600"/>
            <a:chOff x="597140" y="1404938"/>
            <a:chExt cx="5395003" cy="39656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A306DE84-ED52-9663-C0F4-8915A51403E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04039731"/>
                </p:ext>
              </p:extLst>
            </p:nvPr>
          </p:nvGraphicFramePr>
          <p:xfrm>
            <a:off x="597140" y="1404938"/>
            <a:ext cx="5395003" cy="396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FB7AA7-E625-65B3-BAE0-96CDA437776B}"/>
                </a:ext>
              </a:extLst>
            </p:cNvPr>
            <p:cNvSpPr txBox="1"/>
            <p:nvPr/>
          </p:nvSpPr>
          <p:spPr>
            <a:xfrm>
              <a:off x="4188157" y="1688845"/>
              <a:ext cx="2365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*</a:t>
              </a:r>
              <a:endParaRPr lang="en-GB" sz="1400" b="1" dirty="0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F19445A-F4A2-9FB7-7F0A-DA93EAD5FA0D}"/>
                </a:ext>
              </a:extLst>
            </p:cNvPr>
            <p:cNvSpPr/>
            <p:nvPr/>
          </p:nvSpPr>
          <p:spPr>
            <a:xfrm rot="5400000">
              <a:off x="4181529" y="1264315"/>
              <a:ext cx="249855" cy="149843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691CD0-234F-6AC6-7E16-DEE8639C30E9}"/>
              </a:ext>
            </a:extLst>
          </p:cNvPr>
          <p:cNvGrpSpPr/>
          <p:nvPr/>
        </p:nvGrpSpPr>
        <p:grpSpPr>
          <a:xfrm>
            <a:off x="5958797" y="1323837"/>
            <a:ext cx="5395003" cy="3917955"/>
            <a:chOff x="5958797" y="1393409"/>
            <a:chExt cx="5395003" cy="391795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BE2446B-7290-D0B3-8A97-85A88F2612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5744621"/>
                </p:ext>
              </p:extLst>
            </p:nvPr>
          </p:nvGraphicFramePr>
          <p:xfrm>
            <a:off x="5958797" y="1393409"/>
            <a:ext cx="5395003" cy="3917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95F7E40-4C90-F939-D89E-62454A1CEA94}"/>
                </a:ext>
              </a:extLst>
            </p:cNvPr>
            <p:cNvSpPr/>
            <p:nvPr/>
          </p:nvSpPr>
          <p:spPr>
            <a:xfrm rot="5400000">
              <a:off x="8012953" y="1024260"/>
              <a:ext cx="249855" cy="147883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B57DD2B0-FC52-D8D3-8A4B-1F7B05D7D437}"/>
                </a:ext>
              </a:extLst>
            </p:cNvPr>
            <p:cNvSpPr/>
            <p:nvPr/>
          </p:nvSpPr>
          <p:spPr>
            <a:xfrm rot="5400000">
              <a:off x="9496472" y="1024260"/>
              <a:ext cx="249855" cy="147883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6EBDC5-7EDB-2BE4-8B69-213C6782FCDA}"/>
                </a:ext>
              </a:extLst>
            </p:cNvPr>
            <p:cNvSpPr txBox="1"/>
            <p:nvPr/>
          </p:nvSpPr>
          <p:spPr>
            <a:xfrm>
              <a:off x="8019581" y="1455276"/>
              <a:ext cx="2365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*</a:t>
              </a:r>
              <a:endParaRPr lang="en-GB" sz="14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74433D-3B4E-7D3F-C00F-F7DCD59A1294}"/>
                </a:ext>
              </a:extLst>
            </p:cNvPr>
            <p:cNvSpPr txBox="1"/>
            <p:nvPr/>
          </p:nvSpPr>
          <p:spPr>
            <a:xfrm>
              <a:off x="9503100" y="1455275"/>
              <a:ext cx="23659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*</a:t>
              </a:r>
              <a:endParaRPr lang="en-GB" sz="14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1986350-52C7-D6A5-1963-6F605AC7A0BD}"/>
              </a:ext>
            </a:extLst>
          </p:cNvPr>
          <p:cNvSpPr txBox="1"/>
          <p:nvPr/>
        </p:nvSpPr>
        <p:spPr>
          <a:xfrm>
            <a:off x="5697361" y="4825040"/>
            <a:ext cx="1038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(*</a:t>
            </a:r>
            <a:r>
              <a:rPr lang="en-GB" sz="14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&lt; .05)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4814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204880-ED9E-D074-E902-3AAFA5E24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0250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Research</a:t>
            </a:r>
            <a:endParaRPr lang="en-GB" dirty="0"/>
          </a:p>
          <a:p>
            <a:pPr algn="ctr"/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(Sharpe et al., 2024)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039595F-5509-517E-C139-88D1F1A36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4714" y="179903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Applied Practice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(Laborde et al., 2021)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315C44-E2D7-2BAF-27A6-8F0536F86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252" y="2471894"/>
            <a:ext cx="5009748" cy="281034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EAC91A-5FCC-AAAB-66D3-1F905442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51" y="2326350"/>
            <a:ext cx="3942689" cy="29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10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listening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DAFCBE-2872-5612-3B18-8F0574C30357}"/>
              </a:ext>
            </a:extLst>
          </p:cNvPr>
          <p:cNvSpPr txBox="1"/>
          <p:nvPr/>
        </p:nvSpPr>
        <p:spPr>
          <a:xfrm>
            <a:off x="1291814" y="3429000"/>
            <a:ext cx="86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Application of methodological guidelines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85AC327F-2DBD-0AF5-FDFB-0171AAB95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82617"/>
            <a:ext cx="7748016" cy="4268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Want to know more?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Contact me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Email: M.Welsh@chi.ac.uk</a:t>
            </a:r>
          </a:p>
          <a:p>
            <a:r>
              <a:rPr lang="en-GB" sz="2400" dirty="0">
                <a:solidFill>
                  <a:srgbClr val="002060"/>
                </a:solidFill>
                <a:latin typeface="+mn-lt"/>
              </a:rPr>
              <a:t>X: @MattRWelsh_</a:t>
            </a:r>
          </a:p>
          <a:p>
            <a:endParaRPr lang="en-GB" sz="1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+mn-lt"/>
              </a:rPr>
              <a:t>Thanks to: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+mn-lt"/>
              </a:rPr>
              <a:t>Emma Mosley (Bournemouth University), Sylvain Laborde (German Sport University Cologne), Mel Day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), Ben Sharpe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 &amp; Phil Birch (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UoC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)</a:t>
            </a: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b="1" dirty="0">
              <a:solidFill>
                <a:srgbClr val="C00000"/>
              </a:solidFill>
              <a:latin typeface="+mn-lt"/>
            </a:endParaRPr>
          </a:p>
          <a:p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17251-D0CA-9F5F-4BA8-A95789EDE206}"/>
              </a:ext>
            </a:extLst>
          </p:cNvPr>
          <p:cNvSpPr txBox="1"/>
          <p:nvPr/>
        </p:nvSpPr>
        <p:spPr>
          <a:xfrm>
            <a:off x="8693915" y="4303220"/>
            <a:ext cx="331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</a:rPr>
              <a:t>Scan for linked research!</a:t>
            </a:r>
          </a:p>
        </p:txBody>
      </p:sp>
      <p:pic>
        <p:nvPicPr>
          <p:cNvPr id="2050" name="Picture 2" descr="German Sport University Cologne Logo">
            <a:extLst>
              <a:ext uri="{FF2B5EF4-FFF2-40B4-BE49-F238E27FC236}">
                <a16:creationId xmlns:a16="http://schemas.microsoft.com/office/drawing/2014/main" id="{170F3D23-C16C-A6E4-F33B-F56D6037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98" y="5309211"/>
            <a:ext cx="2575022" cy="6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783CD3-1508-B2CD-B7D6-E968898C0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00" t="14929" r="11438" b="13437"/>
          <a:stretch/>
        </p:blipFill>
        <p:spPr>
          <a:xfrm>
            <a:off x="11185676" y="4691362"/>
            <a:ext cx="818367" cy="757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2B9521-5EAA-1ACB-1C3B-BBFA02C42E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48" t="35600" r="13284" b="37656"/>
          <a:stretch/>
        </p:blipFill>
        <p:spPr>
          <a:xfrm>
            <a:off x="8740509" y="4715297"/>
            <a:ext cx="2297875" cy="569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C6542-15B6-DCC9-3F24-375AD7DD7B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0" t="7670" r="8601" b="6717"/>
          <a:stretch/>
        </p:blipFill>
        <p:spPr>
          <a:xfrm>
            <a:off x="9019838" y="1756552"/>
            <a:ext cx="2575022" cy="26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0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Heart Rate Variability (HRV)?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AE56-300B-4854-A540-10429DA9C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575" y="2270927"/>
            <a:ext cx="4708307" cy="4599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GB" sz="2800" b="1" dirty="0">
                <a:solidFill>
                  <a:srgbClr val="002060"/>
                </a:solidFill>
                <a:latin typeface="Arial"/>
                <a:cs typeface="Arial"/>
              </a:rPr>
              <a:t>HRV represents the </a:t>
            </a:r>
            <a:r>
              <a:rPr lang="en-GB" sz="2800" b="1" dirty="0">
                <a:solidFill>
                  <a:srgbClr val="FF0000"/>
                </a:solidFill>
                <a:latin typeface="Arial"/>
                <a:cs typeface="Arial"/>
              </a:rPr>
              <a:t>changes in time between successive heartbeats</a:t>
            </a:r>
            <a:r>
              <a:rPr lang="en-GB" sz="2800" b="1" dirty="0">
                <a:solidFill>
                  <a:srgbClr val="002060"/>
                </a:solidFill>
                <a:latin typeface="Arial"/>
                <a:cs typeface="Arial"/>
              </a:rPr>
              <a:t> and is also known as the inter-beat interval.</a:t>
            </a:r>
          </a:p>
          <a:p>
            <a:pPr marL="457200" lvl="1" indent="0">
              <a:buNone/>
            </a:pP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Berntson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1997; 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Camm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1996; </a:t>
            </a:r>
            <a:r>
              <a:rPr lang="en-GB" sz="1800" dirty="0" err="1">
                <a:solidFill>
                  <a:srgbClr val="002060"/>
                </a:solidFill>
                <a:latin typeface="Arial"/>
                <a:cs typeface="Arial"/>
              </a:rPr>
              <a:t>Akselrod</a:t>
            </a:r>
            <a:r>
              <a:rPr lang="en-GB" sz="1800" dirty="0">
                <a:solidFill>
                  <a:srgbClr val="002060"/>
                </a:solidFill>
                <a:latin typeface="Arial"/>
                <a:cs typeface="Arial"/>
              </a:rPr>
              <a:t> et al., 1981) 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1028" name="Picture 4" descr="What is Heart Rate Variability (HRV)? [The Ultimate HRV Guide]">
            <a:extLst>
              <a:ext uri="{FF2B5EF4-FFF2-40B4-BE49-F238E27FC236}">
                <a16:creationId xmlns:a16="http://schemas.microsoft.com/office/drawing/2014/main" id="{C2274C21-D4EC-8EAB-47BD-71D497ECD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82" y="1690688"/>
            <a:ext cx="6805080" cy="434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Vagally mediated HRV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C7E06F-31E0-32D6-B444-C8522A939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533400" y="1782033"/>
            <a:ext cx="4666673" cy="38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ow to Stop on a Slippery Road Without Anti-Lock Brakes (ABS) |  YourMechanic Advice">
            <a:extLst>
              <a:ext uri="{FF2B5EF4-FFF2-40B4-BE49-F238E27FC236}">
                <a16:creationId xmlns:a16="http://schemas.microsoft.com/office/drawing/2014/main" id="{3EE7EDD6-3F4E-99F0-ED0C-A7258E0A9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5"/>
          <a:stretch/>
        </p:blipFill>
        <p:spPr bwMode="auto">
          <a:xfrm>
            <a:off x="6127870" y="1696552"/>
            <a:ext cx="4968126" cy="31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9F42E61-BA6C-4201-5226-839756DF9CE4}"/>
              </a:ext>
            </a:extLst>
          </p:cNvPr>
          <p:cNvGrpSpPr/>
          <p:nvPr/>
        </p:nvGrpSpPr>
        <p:grpSpPr>
          <a:xfrm>
            <a:off x="597140" y="1737777"/>
            <a:ext cx="2159416" cy="369332"/>
            <a:chOff x="835018" y="2016969"/>
            <a:chExt cx="2159416" cy="3693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33ED21-2469-8D8D-E99A-3DC5726973CD}"/>
                </a:ext>
              </a:extLst>
            </p:cNvPr>
            <p:cNvSpPr/>
            <p:nvPr/>
          </p:nvSpPr>
          <p:spPr>
            <a:xfrm>
              <a:off x="835018" y="2037971"/>
              <a:ext cx="2093976" cy="327329"/>
            </a:xfrm>
            <a:prstGeom prst="roundRect">
              <a:avLst/>
            </a:prstGeom>
            <a:solidFill>
              <a:srgbClr val="FCB297"/>
            </a:solidFill>
            <a:ln>
              <a:solidFill>
                <a:srgbClr val="FCB2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2BC4B4-F5F8-A183-FC80-3364E24021EB}"/>
                </a:ext>
              </a:extLst>
            </p:cNvPr>
            <p:cNvSpPr txBox="1"/>
            <p:nvPr/>
          </p:nvSpPr>
          <p:spPr>
            <a:xfrm>
              <a:off x="900458" y="2016969"/>
              <a:ext cx="2093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Parasympathetic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862EA9-E30C-EB52-F0C3-C5E55E2A4067}"/>
              </a:ext>
            </a:extLst>
          </p:cNvPr>
          <p:cNvGrpSpPr/>
          <p:nvPr/>
        </p:nvGrpSpPr>
        <p:grpSpPr>
          <a:xfrm>
            <a:off x="3168170" y="1749405"/>
            <a:ext cx="2161083" cy="369332"/>
            <a:chOff x="835018" y="2016969"/>
            <a:chExt cx="2339176" cy="3693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B496B76-C006-3F60-74DB-0F650379EA55}"/>
                </a:ext>
              </a:extLst>
            </p:cNvPr>
            <p:cNvSpPr/>
            <p:nvPr/>
          </p:nvSpPr>
          <p:spPr>
            <a:xfrm>
              <a:off x="835018" y="2037971"/>
              <a:ext cx="2093976" cy="327329"/>
            </a:xfrm>
            <a:prstGeom prst="roundRect">
              <a:avLst/>
            </a:prstGeom>
            <a:solidFill>
              <a:srgbClr val="FCB297"/>
            </a:solidFill>
            <a:ln>
              <a:solidFill>
                <a:srgbClr val="FCB29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F82B3A-9961-B9C7-155B-AC42EEE0B9D2}"/>
                </a:ext>
              </a:extLst>
            </p:cNvPr>
            <p:cNvSpPr txBox="1"/>
            <p:nvPr/>
          </p:nvSpPr>
          <p:spPr>
            <a:xfrm>
              <a:off x="1080218" y="2016969"/>
              <a:ext cx="2093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Sympathetic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7022AEA-D7E2-AAA9-79BF-65662D7FA367}"/>
              </a:ext>
            </a:extLst>
          </p:cNvPr>
          <p:cNvSpPr/>
          <p:nvPr/>
        </p:nvSpPr>
        <p:spPr>
          <a:xfrm>
            <a:off x="533400" y="1702315"/>
            <a:ext cx="2223156" cy="4568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EEB8-91D1-3325-B0AD-0E6C7F04EC25}"/>
              </a:ext>
            </a:extLst>
          </p:cNvPr>
          <p:cNvSpPr txBox="1">
            <a:spLocks/>
          </p:cNvSpPr>
          <p:nvPr/>
        </p:nvSpPr>
        <p:spPr>
          <a:xfrm>
            <a:off x="5918270" y="5024360"/>
            <a:ext cx="5177726" cy="637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vmHRV: RMSSD, HF(ms</a:t>
            </a:r>
            <a:r>
              <a:rPr lang="en-GB" sz="3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5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vmHRV useful?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79EADF-F312-8CD7-52E1-A3EADAA38C08}"/>
              </a:ext>
            </a:extLst>
          </p:cNvPr>
          <p:cNvSpPr txBox="1">
            <a:spLocks/>
          </p:cNvSpPr>
          <p:nvPr/>
        </p:nvSpPr>
        <p:spPr>
          <a:xfrm>
            <a:off x="0" y="1962699"/>
            <a:ext cx="6680609" cy="4139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4"/>
                </a:solidFill>
                <a:latin typeface="Gill Sans MT Std Book" panose="020B0502020104020203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GB" sz="1200" b="1" dirty="0">
              <a:solidFill>
                <a:srgbClr val="002060"/>
              </a:solidFill>
              <a:latin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0000"/>
                </a:solidFill>
              </a:rPr>
              <a:t>vmHRV reflects </a:t>
            </a:r>
            <a:r>
              <a:rPr lang="en-GB" sz="3200" b="1" dirty="0">
                <a:solidFill>
                  <a:srgbClr val="FF0000"/>
                </a:solidFill>
                <a:cs typeface="Arial" panose="020B0604020202020204" pitchFamily="34" charset="0"/>
              </a:rPr>
              <a:t>self-regulation:</a:t>
            </a:r>
            <a:endParaRPr lang="en-GB" sz="1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/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The psychophysiological processes that enable goal directed behaviour and maintains health.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2060"/>
                </a:solidFill>
                <a:cs typeface="Arial" panose="020B0604020202020204" pitchFamily="34" charset="0"/>
              </a:rPr>
              <a:t>(Laborde et al., 2018; Thayer et al., 2009)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o CS:GO players issue open letter, challenge integrity of their ownership  - Polygon">
            <a:extLst>
              <a:ext uri="{FF2B5EF4-FFF2-40B4-BE49-F238E27FC236}">
                <a16:creationId xmlns:a16="http://schemas.microsoft.com/office/drawing/2014/main" id="{7A418C7B-FE3B-098E-D9AA-7FD990A17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/>
          <a:stretch/>
        </p:blipFill>
        <p:spPr bwMode="auto">
          <a:xfrm>
            <a:off x="6832779" y="1690688"/>
            <a:ext cx="5359221" cy="44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A4F7B9-ECC7-D0F4-3599-1A02A2779B2F}"/>
              </a:ext>
            </a:extLst>
          </p:cNvPr>
          <p:cNvSpPr/>
          <p:nvPr/>
        </p:nvSpPr>
        <p:spPr>
          <a:xfrm>
            <a:off x="261576" y="4729101"/>
            <a:ext cx="6406853" cy="107899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43151-C886-97ED-59DD-02840E15AB1A}"/>
              </a:ext>
            </a:extLst>
          </p:cNvPr>
          <p:cNvSpPr txBox="1"/>
          <p:nvPr/>
        </p:nvSpPr>
        <p:spPr>
          <a:xfrm>
            <a:off x="270790" y="4731123"/>
            <a:ext cx="6406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Determine if pressure causes a vmHRV response in FPS esports.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0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20894A-7D9D-6294-2E91-442D51D0B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78" y="1782034"/>
            <a:ext cx="6274458" cy="42771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n-GB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28 Males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21.04yrs±1.84yrs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University FPS esport players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GB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Playtime 46.63hrs±28.58hrs 	(week)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CC9E9-0CDA-A6CF-1C06-15EEA914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199" y="2203187"/>
            <a:ext cx="5476028" cy="306954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28" name="Picture 4" descr="Download Counter-Strike: Global Offensive (CS:GO) Logo in SVG Vector or PNG  File Format - Logo.wine">
            <a:extLst>
              <a:ext uri="{FF2B5EF4-FFF2-40B4-BE49-F238E27FC236}">
                <a16:creationId xmlns:a16="http://schemas.microsoft.com/office/drawing/2014/main" id="{AEE031D9-1169-19B8-8620-48936BA1E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38" y="-1179581"/>
            <a:ext cx="6622461" cy="44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75DDB4-8418-6CC6-BCEF-8A03604C708A}"/>
              </a:ext>
            </a:extLst>
          </p:cNvPr>
          <p:cNvSpPr/>
          <p:nvPr/>
        </p:nvSpPr>
        <p:spPr>
          <a:xfrm>
            <a:off x="9810750" y="1421739"/>
            <a:ext cx="1847850" cy="1809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Male Symbol Images – Browse 1,895,959 Stock Photos, Vectors, and Video |  Adobe Stock">
            <a:extLst>
              <a:ext uri="{FF2B5EF4-FFF2-40B4-BE49-F238E27FC236}">
                <a16:creationId xmlns:a16="http://schemas.microsoft.com/office/drawing/2014/main" id="{84132DF0-188B-5C5E-7D9B-656DCF60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6" y="2447194"/>
            <a:ext cx="804047" cy="8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endar - Free interface icons">
            <a:extLst>
              <a:ext uri="{FF2B5EF4-FFF2-40B4-BE49-F238E27FC236}">
                <a16:creationId xmlns:a16="http://schemas.microsoft.com/office/drawing/2014/main" id="{A5814D4E-AFB5-2056-79CF-ED284BE8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56" y="3303580"/>
            <a:ext cx="804046" cy="80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93B57-E56F-1A7F-1CA4-F820A2F27E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54" t="27846" r="14210" b="27062"/>
          <a:stretch/>
        </p:blipFill>
        <p:spPr>
          <a:xfrm>
            <a:off x="380074" y="4217249"/>
            <a:ext cx="1002621" cy="630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3F639D-415C-3A71-9722-5E4CCD65E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682" y="5005360"/>
            <a:ext cx="895404" cy="8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892A4F-9890-9298-BFFC-6585A639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67742"/>
              </p:ext>
            </p:extLst>
          </p:nvPr>
        </p:nvGraphicFramePr>
        <p:xfrm>
          <a:off x="458188" y="3330689"/>
          <a:ext cx="11200412" cy="267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596">
                  <a:extLst>
                    <a:ext uri="{9D8B030D-6E8A-4147-A177-3AD203B41FA5}">
                      <a16:colId xmlns:a16="http://schemas.microsoft.com/office/drawing/2014/main" val="141280106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2532827954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2692504810"/>
                    </a:ext>
                  </a:extLst>
                </a:gridCol>
                <a:gridCol w="1173501">
                  <a:extLst>
                    <a:ext uri="{9D8B030D-6E8A-4147-A177-3AD203B41FA5}">
                      <a16:colId xmlns:a16="http://schemas.microsoft.com/office/drawing/2014/main" val="1167100562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490621628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16828580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2066831050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82172065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517459319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861970837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2663680923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56483943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3517483255"/>
                    </a:ext>
                  </a:extLst>
                </a:gridCol>
                <a:gridCol w="560652">
                  <a:extLst>
                    <a:ext uri="{9D8B030D-6E8A-4147-A177-3AD203B41FA5}">
                      <a16:colId xmlns:a16="http://schemas.microsoft.com/office/drawing/2014/main" val="1319020409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3887368132"/>
                    </a:ext>
                  </a:extLst>
                </a:gridCol>
              </a:tblGrid>
              <a:tr h="327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Condition A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Pre-screening &amp; Test data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5 min Baseline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Familiarisation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1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2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3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4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5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</a:rPr>
                        <a:t>Psycho-metrics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5 min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 Recovery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9666577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Washout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</a:rPr>
                        <a:t>30-minute neutral documentary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83592"/>
                  </a:ext>
                </a:extLst>
              </a:tr>
              <a:tr h="79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Condition B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5 </a:t>
                      </a:r>
                      <a:r>
                        <a:rPr lang="en-GB" sz="1200" b="1" kern="100">
                          <a:solidFill>
                            <a:schemeClr val="bg1"/>
                          </a:solidFill>
                          <a:effectLst/>
                        </a:rPr>
                        <a:t>min Baseline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1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2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3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4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5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</a:rPr>
                        <a:t>Psycho-metrics</a:t>
                      </a: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5 min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 Recovery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1127"/>
                  </a:ext>
                </a:extLst>
              </a:tr>
            </a:tbl>
          </a:graphicData>
        </a:graphic>
      </p:graphicFrame>
      <p:pic>
        <p:nvPicPr>
          <p:cNvPr id="1026" name="Picture 2" descr="eMotion Faros 180, IP67 | blindsight-gmbh">
            <a:extLst>
              <a:ext uri="{FF2B5EF4-FFF2-40B4-BE49-F238E27FC236}">
                <a16:creationId xmlns:a16="http://schemas.microsoft.com/office/drawing/2014/main" id="{048E3A74-6934-BB7F-6C99-D822AE65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04" y="177836"/>
            <a:ext cx="1009694" cy="15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67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892A4F-9890-9298-BFFC-6585A6391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92202"/>
              </p:ext>
            </p:extLst>
          </p:nvPr>
        </p:nvGraphicFramePr>
        <p:xfrm>
          <a:off x="458188" y="3330689"/>
          <a:ext cx="11200412" cy="26635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596">
                  <a:extLst>
                    <a:ext uri="{9D8B030D-6E8A-4147-A177-3AD203B41FA5}">
                      <a16:colId xmlns:a16="http://schemas.microsoft.com/office/drawing/2014/main" val="141280106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2532827954"/>
                    </a:ext>
                  </a:extLst>
                </a:gridCol>
                <a:gridCol w="883859">
                  <a:extLst>
                    <a:ext uri="{9D8B030D-6E8A-4147-A177-3AD203B41FA5}">
                      <a16:colId xmlns:a16="http://schemas.microsoft.com/office/drawing/2014/main" val="2692504810"/>
                    </a:ext>
                  </a:extLst>
                </a:gridCol>
                <a:gridCol w="1173501">
                  <a:extLst>
                    <a:ext uri="{9D8B030D-6E8A-4147-A177-3AD203B41FA5}">
                      <a16:colId xmlns:a16="http://schemas.microsoft.com/office/drawing/2014/main" val="1167100562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490621628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16828580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2066831050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82172065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517459319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1861970837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2663680923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564839434"/>
                    </a:ext>
                  </a:extLst>
                </a:gridCol>
                <a:gridCol w="575753">
                  <a:extLst>
                    <a:ext uri="{9D8B030D-6E8A-4147-A177-3AD203B41FA5}">
                      <a16:colId xmlns:a16="http://schemas.microsoft.com/office/drawing/2014/main" val="3517483255"/>
                    </a:ext>
                  </a:extLst>
                </a:gridCol>
                <a:gridCol w="560652">
                  <a:extLst>
                    <a:ext uri="{9D8B030D-6E8A-4147-A177-3AD203B41FA5}">
                      <a16:colId xmlns:a16="http://schemas.microsoft.com/office/drawing/2014/main" val="1319020409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3887368132"/>
                    </a:ext>
                  </a:extLst>
                </a:gridCol>
              </a:tblGrid>
              <a:tr h="3270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Condition A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Pre-screening &amp; Test data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5 min Baseline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8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Familiarisation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1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2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3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4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30s rest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Trial 5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kern="100" dirty="0">
                          <a:effectLst/>
                        </a:rPr>
                        <a:t>Psycho-metrics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kern="1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5 min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bg1"/>
                          </a:solidFill>
                          <a:effectLst/>
                        </a:rPr>
                        <a:t> Recovery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9666577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Washout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</a:rPr>
                        <a:t>30-minute neutral documentary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83592"/>
                  </a:ext>
                </a:extLst>
              </a:tr>
              <a:tr h="79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Condition B</a:t>
                      </a:r>
                      <a:endParaRPr lang="en-GB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5 min baseline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1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2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3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4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30s rest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Trial 5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b="1" kern="100" dirty="0">
                          <a:solidFill>
                            <a:schemeClr val="bg1"/>
                          </a:solidFill>
                          <a:effectLst/>
                        </a:rPr>
                        <a:t>Psycho-metrics</a:t>
                      </a:r>
                      <a:endParaRPr lang="en-GB" sz="11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900" b="1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5 min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solidFill>
                            <a:schemeClr val="bg1"/>
                          </a:solidFill>
                          <a:effectLst/>
                        </a:rPr>
                        <a:t> Recovery</a:t>
                      </a:r>
                      <a:endParaRPr lang="en-GB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011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65CBA5E-5CF2-7699-0FB9-0B585F8EF1CB}"/>
              </a:ext>
            </a:extLst>
          </p:cNvPr>
          <p:cNvSpPr txBox="1"/>
          <p:nvPr/>
        </p:nvSpPr>
        <p:spPr>
          <a:xfrm>
            <a:off x="7478115" y="2645316"/>
            <a:ext cx="1661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Event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52FBC4C6-8CC0-20FD-035C-41F1250364D3}"/>
              </a:ext>
            </a:extLst>
          </p:cNvPr>
          <p:cNvSpPr/>
          <p:nvPr/>
        </p:nvSpPr>
        <p:spPr>
          <a:xfrm rot="5400000">
            <a:off x="8184004" y="1714923"/>
            <a:ext cx="249382" cy="287134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37F99E8-B51C-E5D1-4FB6-FC624A6FA06E}"/>
              </a:ext>
            </a:extLst>
          </p:cNvPr>
          <p:cNvSpPr/>
          <p:nvPr/>
        </p:nvSpPr>
        <p:spPr>
          <a:xfrm rot="5400000">
            <a:off x="2828062" y="2712445"/>
            <a:ext cx="249382" cy="8763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58C395A-C4CB-051B-7A95-AC4F1311A2C7}"/>
              </a:ext>
            </a:extLst>
          </p:cNvPr>
          <p:cNvSpPr/>
          <p:nvPr/>
        </p:nvSpPr>
        <p:spPr>
          <a:xfrm rot="5400000">
            <a:off x="10867160" y="2489438"/>
            <a:ext cx="249382" cy="133349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C3CA9-77DB-8F12-7D76-48B772EBB331}"/>
              </a:ext>
            </a:extLst>
          </p:cNvPr>
          <p:cNvSpPr txBox="1"/>
          <p:nvPr/>
        </p:nvSpPr>
        <p:spPr>
          <a:xfrm>
            <a:off x="10161271" y="2656572"/>
            <a:ext cx="1661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Post Event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5D9EC6-4177-6F46-E328-496FF50269A7}"/>
              </a:ext>
            </a:extLst>
          </p:cNvPr>
          <p:cNvSpPr txBox="1"/>
          <p:nvPr/>
        </p:nvSpPr>
        <p:spPr>
          <a:xfrm>
            <a:off x="2122173" y="2633552"/>
            <a:ext cx="1661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Rest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4256098-270F-9E94-A1DE-822ACFFA09D0}"/>
              </a:ext>
            </a:extLst>
          </p:cNvPr>
          <p:cNvSpPr/>
          <p:nvPr/>
        </p:nvSpPr>
        <p:spPr>
          <a:xfrm rot="5400000">
            <a:off x="5466484" y="105508"/>
            <a:ext cx="249382" cy="48196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1EBFFFF9-8FD4-F9D9-4E27-B2375B95376F}"/>
              </a:ext>
            </a:extLst>
          </p:cNvPr>
          <p:cNvSpPr/>
          <p:nvPr/>
        </p:nvSpPr>
        <p:spPr>
          <a:xfrm rot="5400000">
            <a:off x="9403237" y="1578955"/>
            <a:ext cx="265930" cy="18893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C341D-B968-65B7-706B-85E7442F79EF}"/>
              </a:ext>
            </a:extLst>
          </p:cNvPr>
          <p:cNvSpPr txBox="1"/>
          <p:nvPr/>
        </p:nvSpPr>
        <p:spPr>
          <a:xfrm>
            <a:off x="4760595" y="2023126"/>
            <a:ext cx="1661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2AAD93-E54E-D276-1734-E5358A5DE973}"/>
              </a:ext>
            </a:extLst>
          </p:cNvPr>
          <p:cNvSpPr txBox="1"/>
          <p:nvPr/>
        </p:nvSpPr>
        <p:spPr>
          <a:xfrm>
            <a:off x="8705622" y="2013035"/>
            <a:ext cx="16611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Recovery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B9110B-3DCB-D979-3B6C-3345F54B7977}"/>
              </a:ext>
            </a:extLst>
          </p:cNvPr>
          <p:cNvSpPr txBox="1"/>
          <p:nvPr/>
        </p:nvSpPr>
        <p:spPr>
          <a:xfrm>
            <a:off x="191985" y="2086818"/>
            <a:ext cx="251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Vagal Tank Theory</a:t>
            </a:r>
          </a:p>
          <a:p>
            <a:r>
              <a:rPr lang="en-GB" dirty="0">
                <a:solidFill>
                  <a:srgbClr val="FF0000"/>
                </a:solidFill>
              </a:rPr>
              <a:t>(Laborde et al., 2018)</a:t>
            </a:r>
          </a:p>
        </p:txBody>
      </p:sp>
      <p:pic>
        <p:nvPicPr>
          <p:cNvPr id="2" name="Picture 2" descr="eMotion Faros 180, IP67 | blindsight-gmbh">
            <a:extLst>
              <a:ext uri="{FF2B5EF4-FFF2-40B4-BE49-F238E27FC236}">
                <a16:creationId xmlns:a16="http://schemas.microsoft.com/office/drawing/2014/main" id="{541DABDE-6D8E-F793-F686-138B4BC9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004" y="177836"/>
            <a:ext cx="1009694" cy="151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manipulation (Sharpe et al., 2024)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97140" y="1404938"/>
            <a:ext cx="11061460" cy="37709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0FC5D2-E92F-C1E5-BFDF-C435B8042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729093"/>
            <a:ext cx="12192000" cy="3976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rgbClr val="002060"/>
                </a:solidFill>
              </a:rPr>
              <a:t>(Leis et al., 2022; Leis &amp; Lautenbach, 2020; Poulus et al., 2022; </a:t>
            </a:r>
            <a:r>
              <a:rPr lang="en-GB" sz="2000" dirty="0">
                <a:solidFill>
                  <a:srgbClr val="002060"/>
                </a:solidFill>
              </a:rPr>
              <a:t>Smith et al., 2019; Smith et al., 2022)</a:t>
            </a:r>
          </a:p>
          <a:p>
            <a:pPr marL="0" indent="0">
              <a:buNone/>
            </a:pPr>
            <a:r>
              <a:rPr lang="en-GB" sz="2400" dirty="0"/>
              <a:t>	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20AB3-9D3F-F6CF-E270-C65801A27C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668"/>
          <a:stretch/>
        </p:blipFill>
        <p:spPr>
          <a:xfrm>
            <a:off x="4105671" y="2709660"/>
            <a:ext cx="4044398" cy="177990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723AF-A979-2F3C-08A9-8A6BE7211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459" y="2021650"/>
            <a:ext cx="2529798" cy="3155924"/>
          </a:xfrm>
          <a:prstGeom prst="rect">
            <a:avLst/>
          </a:prstGeom>
          <a:effectLst>
            <a:softEdge rad="1143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E584A-C809-AE64-ABED-16FB11878AED}"/>
              </a:ext>
            </a:extLst>
          </p:cNvPr>
          <p:cNvGrpSpPr/>
          <p:nvPr/>
        </p:nvGrpSpPr>
        <p:grpSpPr>
          <a:xfrm>
            <a:off x="597140" y="2123257"/>
            <a:ext cx="3271475" cy="2952711"/>
            <a:chOff x="9996127" y="2885802"/>
            <a:chExt cx="1971540" cy="19715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F7DC71B-F69C-E0A5-EB5F-28058072D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20043">
              <a:off x="9996127" y="2885802"/>
              <a:ext cx="1971540" cy="19715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F6818E-74D3-4A8E-FAD1-C79906884610}"/>
                </a:ext>
              </a:extLst>
            </p:cNvPr>
            <p:cNvSpPr txBox="1"/>
            <p:nvPr/>
          </p:nvSpPr>
          <p:spPr>
            <a:xfrm>
              <a:off x="10335756" y="3351477"/>
              <a:ext cx="240145" cy="226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1F5E62-D0BA-3369-1C64-0C1BD844AAD0}"/>
                </a:ext>
              </a:extLst>
            </p:cNvPr>
            <p:cNvSpPr txBox="1"/>
            <p:nvPr/>
          </p:nvSpPr>
          <p:spPr>
            <a:xfrm>
              <a:off x="10335755" y="3597972"/>
              <a:ext cx="240145" cy="226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6CCF5-B5AA-3AE3-2BE1-1BDA91F12EEE}"/>
                </a:ext>
              </a:extLst>
            </p:cNvPr>
            <p:cNvSpPr txBox="1"/>
            <p:nvPr/>
          </p:nvSpPr>
          <p:spPr>
            <a:xfrm>
              <a:off x="10335756" y="3845143"/>
              <a:ext cx="240145" cy="226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F6B164-A393-6917-03AB-C6D64EC83CE1}"/>
                </a:ext>
              </a:extLst>
            </p:cNvPr>
            <p:cNvSpPr txBox="1"/>
            <p:nvPr/>
          </p:nvSpPr>
          <p:spPr>
            <a:xfrm>
              <a:off x="10335755" y="4107812"/>
              <a:ext cx="240145" cy="226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72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36BE5C0-FF1F-4AB0-9B73-75CE9A6B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375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71191-8C4B-44CC-95ED-97E3FB4F8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2" t="41297" r="25625" b="55926"/>
          <a:stretch/>
        </p:blipFill>
        <p:spPr>
          <a:xfrm>
            <a:off x="565270" y="1088616"/>
            <a:ext cx="11061460" cy="3770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79905D-AF61-3B3F-87A3-1AC3467F46FD}"/>
              </a:ext>
            </a:extLst>
          </p:cNvPr>
          <p:cNvGrpSpPr/>
          <p:nvPr/>
        </p:nvGrpSpPr>
        <p:grpSpPr>
          <a:xfrm>
            <a:off x="1068603" y="1570578"/>
            <a:ext cx="4314249" cy="641568"/>
            <a:chOff x="-43927" y="1897458"/>
            <a:chExt cx="10190647" cy="107899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2F560E6-1D8C-7AFC-AC2C-F02EB161B48E}"/>
                </a:ext>
              </a:extLst>
            </p:cNvPr>
            <p:cNvSpPr/>
            <p:nvPr/>
          </p:nvSpPr>
          <p:spPr>
            <a:xfrm>
              <a:off x="342826" y="1897458"/>
              <a:ext cx="9803894" cy="1078992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8ADA5B-D815-B223-6A1F-F65B1D5F3E56}"/>
                </a:ext>
              </a:extLst>
            </p:cNvPr>
            <p:cNvSpPr txBox="1"/>
            <p:nvPr/>
          </p:nvSpPr>
          <p:spPr>
            <a:xfrm>
              <a:off x="-43927" y="1913359"/>
              <a:ext cx="9803894" cy="944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Perceived measures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4E0517CB-B222-72AA-78E4-837CBA75B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6284" y="1924245"/>
            <a:ext cx="4267726" cy="39760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Self-Assessment Manikin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(Bradley &amp; Lang, 1994)</a:t>
            </a:r>
          </a:p>
          <a:p>
            <a:pPr marL="0" indent="0">
              <a:buNone/>
            </a:pPr>
            <a:r>
              <a:rPr lang="fr-FR" sz="2100" dirty="0">
                <a:solidFill>
                  <a:srgbClr val="002060"/>
                </a:solidFill>
              </a:rPr>
              <a:t>Valence, Arousal, Dominance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  <a:p>
            <a:r>
              <a:rPr lang="en-GB" sz="3200" b="1" dirty="0">
                <a:solidFill>
                  <a:srgbClr val="002060"/>
                </a:solidFill>
              </a:rPr>
              <a:t>Immediate Anxiety Measurement Scale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</a:rPr>
              <a:t>(Thomas et al., 2002)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Cognitive</a:t>
            </a:r>
            <a:r>
              <a:rPr lang="en-GB" sz="2000" dirty="0">
                <a:solidFill>
                  <a:srgbClr val="FF0000"/>
                </a:solidFill>
              </a:rPr>
              <a:t>, </a:t>
            </a:r>
            <a:r>
              <a:rPr lang="en-GB" sz="2000" b="1" dirty="0">
                <a:solidFill>
                  <a:srgbClr val="FF0000"/>
                </a:solidFill>
              </a:rPr>
              <a:t>Somatic</a:t>
            </a:r>
            <a:r>
              <a:rPr lang="en-GB" sz="2000" dirty="0">
                <a:solidFill>
                  <a:srgbClr val="002060"/>
                </a:solidFill>
              </a:rPr>
              <a:t>, Self-Confidence</a:t>
            </a:r>
          </a:p>
          <a:p>
            <a:pPr marL="0" indent="0">
              <a:buNone/>
            </a:pPr>
            <a:r>
              <a:rPr lang="en-GB" dirty="0"/>
              <a:t>				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033CAC-D9D4-89B4-4998-3FFB2F5C60B1}"/>
              </a:ext>
            </a:extLst>
          </p:cNvPr>
          <p:cNvGrpSpPr/>
          <p:nvPr/>
        </p:nvGrpSpPr>
        <p:grpSpPr>
          <a:xfrm>
            <a:off x="461818" y="2317013"/>
            <a:ext cx="5234767" cy="3583286"/>
            <a:chOff x="1230198" y="2286479"/>
            <a:chExt cx="4550708" cy="2689412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487FDD88-AC17-59C2-B005-609B962E9A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33013157"/>
                </p:ext>
              </p:extLst>
            </p:nvPr>
          </p:nvGraphicFramePr>
          <p:xfrm>
            <a:off x="1230198" y="2286479"/>
            <a:ext cx="4550708" cy="26894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1749B0-8E6A-3665-4A89-1FB4F3E58626}"/>
                </a:ext>
              </a:extLst>
            </p:cNvPr>
            <p:cNvSpPr txBox="1"/>
            <p:nvPr/>
          </p:nvSpPr>
          <p:spPr>
            <a:xfrm>
              <a:off x="1913171" y="4696563"/>
              <a:ext cx="1723063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GB" sz="1600" b="1" i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&lt; .001,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0.886)</a:t>
              </a:r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27AE79-83DD-F2A5-85AD-54591CD522B6}"/>
                </a:ext>
              </a:extLst>
            </p:cNvPr>
            <p:cNvSpPr txBox="1"/>
            <p:nvPr/>
          </p:nvSpPr>
          <p:spPr>
            <a:xfrm>
              <a:off x="3847039" y="4696563"/>
              <a:ext cx="1723063" cy="254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en-GB" sz="1600" b="1" i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.006, </a:t>
              </a:r>
              <a:r>
                <a:rPr lang="en-GB" sz="1600" b="1" i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d </a:t>
              </a:r>
              <a:r>
                <a:rPr lang="en-GB" sz="1600" b="1" dirty="0">
                  <a:solidFill>
                    <a:srgbClr val="FF0000"/>
                  </a:solidFill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= 0.662)</a:t>
              </a:r>
              <a:r>
                <a:rPr lang="en-GB" sz="1600" b="1" dirty="0">
                  <a:solidFill>
                    <a:srgbClr val="FF0000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1E6D60D-A010-89E2-A491-80A29E1E15AD}"/>
                </a:ext>
              </a:extLst>
            </p:cNvPr>
            <p:cNvSpPr/>
            <p:nvPr/>
          </p:nvSpPr>
          <p:spPr>
            <a:xfrm>
              <a:off x="4132928" y="2613731"/>
              <a:ext cx="1120878" cy="206275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B92054-31DE-F53E-0999-D71550EDA000}"/>
                </a:ext>
              </a:extLst>
            </p:cNvPr>
            <p:cNvSpPr/>
            <p:nvPr/>
          </p:nvSpPr>
          <p:spPr>
            <a:xfrm>
              <a:off x="2214264" y="2839615"/>
              <a:ext cx="1120878" cy="18368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4348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ity of Chichester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4F"/>
      </a:accent1>
      <a:accent2>
        <a:srgbClr val="859DAA"/>
      </a:accent2>
      <a:accent3>
        <a:srgbClr val="BAB177"/>
      </a:accent3>
      <a:accent4>
        <a:srgbClr val="EF4223"/>
      </a:accent4>
      <a:accent5>
        <a:srgbClr val="177E8D"/>
      </a:accent5>
      <a:accent6>
        <a:srgbClr val="8575AD"/>
      </a:accent6>
      <a:hlink>
        <a:srgbClr val="47C0B7"/>
      </a:hlink>
      <a:folHlink>
        <a:srgbClr val="BAB17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367C028-0A53-4DE6-AF74-A6E2EB905BC1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5700</TotalTime>
  <Words>628</Words>
  <Application>Microsoft Office PowerPoint</Application>
  <PresentationFormat>Widescreen</PresentationFormat>
  <Paragraphs>244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Calisto MT</vt:lpstr>
      <vt:lpstr>Gill Sans MT</vt:lpstr>
      <vt:lpstr>Gill Sans MT Std Book</vt:lpstr>
      <vt:lpstr>Optima</vt:lpstr>
      <vt:lpstr>Office Theme</vt:lpstr>
      <vt:lpstr>Investigating the Effect of Pressure on Heart Rate Variability (HRV) in Esports</vt:lpstr>
      <vt:lpstr>What is Heart Rate Variability (HRV)? </vt:lpstr>
      <vt:lpstr>Vagally mediated HRV</vt:lpstr>
      <vt:lpstr>Why is vmHRV useful? </vt:lpstr>
      <vt:lpstr>Method</vt:lpstr>
      <vt:lpstr>Method </vt:lpstr>
      <vt:lpstr>Method </vt:lpstr>
      <vt:lpstr>Pressure manipulation (Sharpe et al., 2024)</vt:lpstr>
      <vt:lpstr>Preliminary results</vt:lpstr>
      <vt:lpstr>PowerPoint Presentation</vt:lpstr>
      <vt:lpstr>Preliminary results - vmHRV</vt:lpstr>
      <vt:lpstr>Future directions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the use of HRV as an indicator of self-regulation in esports</dc:title>
  <dc:creator>MATT WELSH</dc:creator>
  <cp:lastModifiedBy>(stu) MATT WELSH</cp:lastModifiedBy>
  <cp:revision>6</cp:revision>
  <dcterms:created xsi:type="dcterms:W3CDTF">2023-01-30T13:47:49Z</dcterms:created>
  <dcterms:modified xsi:type="dcterms:W3CDTF">2024-09-06T12:39:51Z</dcterms:modified>
</cp:coreProperties>
</file>