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83" r:id="rId5"/>
    <p:sldId id="291" r:id="rId6"/>
    <p:sldId id="292" r:id="rId7"/>
    <p:sldId id="293" r:id="rId8"/>
    <p:sldId id="294" r:id="rId9"/>
    <p:sldId id="296" r:id="rId10"/>
    <p:sldId id="305" r:id="rId11"/>
    <p:sldId id="295" r:id="rId12"/>
    <p:sldId id="297" r:id="rId13"/>
    <p:sldId id="298" r:id="rId14"/>
    <p:sldId id="299" r:id="rId15"/>
    <p:sldId id="300" r:id="rId16"/>
    <p:sldId id="301" r:id="rId17"/>
    <p:sldId id="303" r:id="rId18"/>
    <p:sldId id="302" r:id="rId19"/>
    <p:sldId id="307" r:id="rId20"/>
    <p:sldId id="306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1F91"/>
    <a:srgbClr val="CF6029"/>
    <a:srgbClr val="32347D"/>
    <a:srgbClr val="FFF101"/>
    <a:srgbClr val="4E2F8C"/>
    <a:srgbClr val="660066"/>
    <a:srgbClr val="6D6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CFFB5-1C38-48A8-9B30-3150298AF390}" v="4" dt="2022-11-23T09:35:32.711"/>
    <p1510:client id="{788C4C23-200E-4C20-A2C6-B231ACF09D1C}" v="692" dt="2022-11-23T13:03:13.860"/>
    <p1510:client id="{85FFECB0-C32C-464F-9BD2-76477021820C}" v="5" dt="2022-11-25T13:34:03.263"/>
    <p1510:client id="{8FE2E644-99F4-4AC5-9062-F4F67675D3EF}" v="203" dt="2022-11-14T14:15:13.063"/>
    <p1510:client id="{B4A7075B-7CF9-467F-833A-F273D750ECE1}" v="20" dt="2022-11-25T14:48:52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.swettenham" userId="S::laura.swettenham_gmail.com#ext#@studentmailuwsac.onmicrosoft.com::5d632052-7866-4a26-8fdf-78a6e646cd6c" providerId="AD" clId="Web-{B4A7075B-7CF9-467F-833A-F273D750ECE1}"/>
    <pc:docChg chg="modSld">
      <pc:chgData name="Laura.swettenham" userId="S::laura.swettenham_gmail.com#ext#@studentmailuwsac.onmicrosoft.com::5d632052-7866-4a26-8fdf-78a6e646cd6c" providerId="AD" clId="Web-{B4A7075B-7CF9-467F-833A-F273D750ECE1}" dt="2022-11-25T14:49:04.292" v="22" actId="1076"/>
      <pc:docMkLst>
        <pc:docMk/>
      </pc:docMkLst>
      <pc:sldChg chg="modSp">
        <pc:chgData name="Laura.swettenham" userId="S::laura.swettenham_gmail.com#ext#@studentmailuwsac.onmicrosoft.com::5d632052-7866-4a26-8fdf-78a6e646cd6c" providerId="AD" clId="Web-{B4A7075B-7CF9-467F-833A-F273D750ECE1}" dt="2022-11-25T14:45:26.653" v="8" actId="20577"/>
        <pc:sldMkLst>
          <pc:docMk/>
          <pc:sldMk cId="0" sldId="291"/>
        </pc:sldMkLst>
        <pc:spChg chg="mod">
          <ac:chgData name="Laura.swettenham" userId="S::laura.swettenham_gmail.com#ext#@studentmailuwsac.onmicrosoft.com::5d632052-7866-4a26-8fdf-78a6e646cd6c" providerId="AD" clId="Web-{B4A7075B-7CF9-467F-833A-F273D750ECE1}" dt="2022-11-25T14:45:26.653" v="8" actId="20577"/>
          <ac:spMkLst>
            <pc:docMk/>
            <pc:sldMk cId="0" sldId="291"/>
            <ac:spMk id="5" creationId="{00000000-0000-0000-0000-000000000000}"/>
          </ac:spMkLst>
        </pc:spChg>
      </pc:sldChg>
      <pc:sldChg chg="modSp">
        <pc:chgData name="Laura.swettenham" userId="S::laura.swettenham_gmail.com#ext#@studentmailuwsac.onmicrosoft.com::5d632052-7866-4a26-8fdf-78a6e646cd6c" providerId="AD" clId="Web-{B4A7075B-7CF9-467F-833A-F273D750ECE1}" dt="2022-11-25T14:47:55.195" v="12" actId="1076"/>
        <pc:sldMkLst>
          <pc:docMk/>
          <pc:sldMk cId="404786928" sldId="292"/>
        </pc:sldMkLst>
        <pc:spChg chg="mod">
          <ac:chgData name="Laura.swettenham" userId="S::laura.swettenham_gmail.com#ext#@studentmailuwsac.onmicrosoft.com::5d632052-7866-4a26-8fdf-78a6e646cd6c" providerId="AD" clId="Web-{B4A7075B-7CF9-467F-833A-F273D750ECE1}" dt="2022-11-25T14:47:55.195" v="12" actId="1076"/>
          <ac:spMkLst>
            <pc:docMk/>
            <pc:sldMk cId="404786928" sldId="292"/>
            <ac:spMk id="2" creationId="{00000000-0000-0000-0000-000000000000}"/>
          </ac:spMkLst>
        </pc:spChg>
      </pc:sldChg>
      <pc:sldChg chg="addSp modSp">
        <pc:chgData name="Laura.swettenham" userId="S::laura.swettenham_gmail.com#ext#@studentmailuwsac.onmicrosoft.com::5d632052-7866-4a26-8fdf-78a6e646cd6c" providerId="AD" clId="Web-{B4A7075B-7CF9-467F-833A-F273D750ECE1}" dt="2022-11-25T14:49:04.292" v="22" actId="1076"/>
        <pc:sldMkLst>
          <pc:docMk/>
          <pc:sldMk cId="4255367629" sldId="293"/>
        </pc:sldMkLst>
        <pc:spChg chg="add mod ord">
          <ac:chgData name="Laura.swettenham" userId="S::laura.swettenham_gmail.com#ext#@studentmailuwsac.onmicrosoft.com::5d632052-7866-4a26-8fdf-78a6e646cd6c" providerId="AD" clId="Web-{B4A7075B-7CF9-467F-833A-F273D750ECE1}" dt="2022-11-25T14:48:34.321" v="16"/>
          <ac:spMkLst>
            <pc:docMk/>
            <pc:sldMk cId="4255367629" sldId="293"/>
            <ac:spMk id="46" creationId="{331D8AD9-4AC6-BF66-5912-AC1E9E4B6B41}"/>
          </ac:spMkLst>
        </pc:spChg>
        <pc:graphicFrameChg chg="mod">
          <ac:chgData name="Laura.swettenham" userId="S::laura.swettenham_gmail.com#ext#@studentmailuwsac.onmicrosoft.com::5d632052-7866-4a26-8fdf-78a6e646cd6c" providerId="AD" clId="Web-{B4A7075B-7CF9-467F-833A-F273D750ECE1}" dt="2022-11-25T14:49:04.292" v="22" actId="1076"/>
          <ac:graphicFrameMkLst>
            <pc:docMk/>
            <pc:sldMk cId="4255367629" sldId="293"/>
            <ac:graphicFrameMk id="2" creationId="{00000000-0000-0000-0000-000000000000}"/>
          </ac:graphicFrameMkLst>
        </pc:graphicFrameChg>
        <pc:picChg chg="mod">
          <ac:chgData name="Laura.swettenham" userId="S::laura.swettenham_gmail.com#ext#@studentmailuwsac.onmicrosoft.com::5d632052-7866-4a26-8fdf-78a6e646cd6c" providerId="AD" clId="Web-{B4A7075B-7CF9-467F-833A-F273D750ECE1}" dt="2022-11-25T14:48:52.869" v="20" actId="1076"/>
          <ac:picMkLst>
            <pc:docMk/>
            <pc:sldMk cId="4255367629" sldId="293"/>
            <ac:picMk id="18" creationId="{00000000-0000-0000-0000-000000000000}"/>
          </ac:picMkLst>
        </pc:picChg>
        <pc:picChg chg="mod">
          <ac:chgData name="Laura.swettenham" userId="S::laura.swettenham_gmail.com#ext#@studentmailuwsac.onmicrosoft.com::5d632052-7866-4a26-8fdf-78a6e646cd6c" providerId="AD" clId="Web-{B4A7075B-7CF9-467F-833A-F273D750ECE1}" dt="2022-11-25T14:44:05.806" v="1" actId="1076"/>
          <ac:picMkLst>
            <pc:docMk/>
            <pc:sldMk cId="4255367629" sldId="293"/>
            <ac:picMk id="19" creationId="{00000000-0000-0000-0000-000000000000}"/>
          </ac:picMkLst>
        </pc:picChg>
      </pc:sldChg>
      <pc:sldChg chg="modSp">
        <pc:chgData name="Laura.swettenham" userId="S::laura.swettenham_gmail.com#ext#@studentmailuwsac.onmicrosoft.com::5d632052-7866-4a26-8fdf-78a6e646cd6c" providerId="AD" clId="Web-{B4A7075B-7CF9-467F-833A-F273D750ECE1}" dt="2022-11-25T14:46:17.655" v="11" actId="1076"/>
        <pc:sldMkLst>
          <pc:docMk/>
          <pc:sldMk cId="2178152185" sldId="297"/>
        </pc:sldMkLst>
        <pc:picChg chg="mod">
          <ac:chgData name="Laura.swettenham" userId="S::laura.swettenham_gmail.com#ext#@studentmailuwsac.onmicrosoft.com::5d632052-7866-4a26-8fdf-78a6e646cd6c" providerId="AD" clId="Web-{B4A7075B-7CF9-467F-833A-F273D750ECE1}" dt="2022-11-25T14:46:17.655" v="11" actId="1076"/>
          <ac:picMkLst>
            <pc:docMk/>
            <pc:sldMk cId="2178152185" sldId="297"/>
            <ac:picMk id="6" creationId="{82282B55-86B3-00C7-28E4-91CC31C0C487}"/>
          </ac:picMkLst>
        </pc:picChg>
      </pc:sldChg>
      <pc:sldChg chg="modSp">
        <pc:chgData name="Laura.swettenham" userId="S::laura.swettenham_gmail.com#ext#@studentmailuwsac.onmicrosoft.com::5d632052-7866-4a26-8fdf-78a6e646cd6c" providerId="AD" clId="Web-{B4A7075B-7CF9-467F-833A-F273D750ECE1}" dt="2022-11-25T14:44:29.244" v="2" actId="14100"/>
        <pc:sldMkLst>
          <pc:docMk/>
          <pc:sldMk cId="28783257" sldId="306"/>
        </pc:sldMkLst>
        <pc:spChg chg="mod">
          <ac:chgData name="Laura.swettenham" userId="S::laura.swettenham_gmail.com#ext#@studentmailuwsac.onmicrosoft.com::5d632052-7866-4a26-8fdf-78a6e646cd6c" providerId="AD" clId="Web-{B4A7075B-7CF9-467F-833A-F273D750ECE1}" dt="2022-11-25T14:44:29.244" v="2" actId="14100"/>
          <ac:spMkLst>
            <pc:docMk/>
            <pc:sldMk cId="28783257" sldId="306"/>
            <ac:spMk id="3" creationId="{DDD63E2C-1B61-7E9C-B6CC-10FEDD2652A0}"/>
          </ac:spMkLst>
        </pc:spChg>
      </pc:sldChg>
    </pc:docChg>
  </pc:docChgLst>
  <pc:docChgLst>
    <pc:chgData name="Whitehead, Amy" userId="S::a.e.whitehead_ljmu.ac.uk#ext#@studentmailuwsac.onmicrosoft.com::b3ce6e78-1efc-41b6-9f01-1216b336dff9" providerId="AD" clId="Web-{788C4C23-200E-4C20-A2C6-B231ACF09D1C}"/>
    <pc:docChg chg="addSld delSld modSld sldOrd">
      <pc:chgData name="Whitehead, Amy" userId="S::a.e.whitehead_ljmu.ac.uk#ext#@studentmailuwsac.onmicrosoft.com::b3ce6e78-1efc-41b6-9f01-1216b336dff9" providerId="AD" clId="Web-{788C4C23-200E-4C20-A2C6-B231ACF09D1C}" dt="2022-11-23T13:03:13.860" v="566" actId="1076"/>
      <pc:docMkLst>
        <pc:docMk/>
      </pc:docMkLst>
      <pc:sldChg chg="addSp modSp">
        <pc:chgData name="Whitehead, Amy" userId="S::a.e.whitehead_ljmu.ac.uk#ext#@studentmailuwsac.onmicrosoft.com::b3ce6e78-1efc-41b6-9f01-1216b336dff9" providerId="AD" clId="Web-{788C4C23-200E-4C20-A2C6-B231ACF09D1C}" dt="2022-11-23T13:03:13.860" v="566" actId="1076"/>
        <pc:sldMkLst>
          <pc:docMk/>
          <pc:sldMk cId="2178152185" sldId="297"/>
        </pc:sldMkLst>
        <pc:spChg chg="mod">
          <ac:chgData name="Whitehead, Amy" userId="S::a.e.whitehead_ljmu.ac.uk#ext#@studentmailuwsac.onmicrosoft.com::b3ce6e78-1efc-41b6-9f01-1216b336dff9" providerId="AD" clId="Web-{788C4C23-200E-4C20-A2C6-B231ACF09D1C}" dt="2022-11-23T13:02:28.405" v="558" actId="14100"/>
          <ac:spMkLst>
            <pc:docMk/>
            <pc:sldMk cId="2178152185" sldId="297"/>
            <ac:spMk id="3" creationId="{00000000-0000-0000-0000-000000000000}"/>
          </ac:spMkLst>
        </pc:spChg>
        <pc:picChg chg="add mod">
          <ac:chgData name="Whitehead, Amy" userId="S::a.e.whitehead_ljmu.ac.uk#ext#@studentmailuwsac.onmicrosoft.com::b3ce6e78-1efc-41b6-9f01-1216b336dff9" providerId="AD" clId="Web-{788C4C23-200E-4C20-A2C6-B231ACF09D1C}" dt="2022-11-23T13:03:00.563" v="562" actId="1076"/>
          <ac:picMkLst>
            <pc:docMk/>
            <pc:sldMk cId="2178152185" sldId="297"/>
            <ac:picMk id="4" creationId="{A1227DF0-F891-D41E-DA99-F2C0BAC5E003}"/>
          </ac:picMkLst>
        </pc:picChg>
        <pc:picChg chg="add mod">
          <ac:chgData name="Whitehead, Amy" userId="S::a.e.whitehead_ljmu.ac.uk#ext#@studentmailuwsac.onmicrosoft.com::b3ce6e78-1efc-41b6-9f01-1216b336dff9" providerId="AD" clId="Web-{788C4C23-200E-4C20-A2C6-B231ACF09D1C}" dt="2022-11-23T13:03:13.860" v="566" actId="1076"/>
          <ac:picMkLst>
            <pc:docMk/>
            <pc:sldMk cId="2178152185" sldId="297"/>
            <ac:picMk id="6" creationId="{82282B55-86B3-00C7-28E4-91CC31C0C487}"/>
          </ac:picMkLst>
        </pc:picChg>
      </pc:sldChg>
      <pc:sldChg chg="modSp">
        <pc:chgData name="Whitehead, Amy" userId="S::a.e.whitehead_ljmu.ac.uk#ext#@studentmailuwsac.onmicrosoft.com::b3ce6e78-1efc-41b6-9f01-1216b336dff9" providerId="AD" clId="Web-{788C4C23-200E-4C20-A2C6-B231ACF09D1C}" dt="2022-11-23T12:48:08.641" v="320" actId="20577"/>
        <pc:sldMkLst>
          <pc:docMk/>
          <pc:sldMk cId="858821576" sldId="301"/>
        </pc:sldMkLst>
        <pc:spChg chg="mod">
          <ac:chgData name="Whitehead, Amy" userId="S::a.e.whitehead_ljmu.ac.uk#ext#@studentmailuwsac.onmicrosoft.com::b3ce6e78-1efc-41b6-9f01-1216b336dff9" providerId="AD" clId="Web-{788C4C23-200E-4C20-A2C6-B231ACF09D1C}" dt="2022-11-23T12:48:08.641" v="320" actId="20577"/>
          <ac:spMkLst>
            <pc:docMk/>
            <pc:sldMk cId="858821576" sldId="301"/>
            <ac:spMk id="2" creationId="{00000000-0000-0000-0000-000000000000}"/>
          </ac:spMkLst>
        </pc:spChg>
      </pc:sldChg>
      <pc:sldChg chg="ord">
        <pc:chgData name="Whitehead, Amy" userId="S::a.e.whitehead_ljmu.ac.uk#ext#@studentmailuwsac.onmicrosoft.com::b3ce6e78-1efc-41b6-9f01-1216b336dff9" providerId="AD" clId="Web-{788C4C23-200E-4C20-A2C6-B231ACF09D1C}" dt="2022-11-23T12:46:23.763" v="313"/>
        <pc:sldMkLst>
          <pc:docMk/>
          <pc:sldMk cId="3714880129" sldId="303"/>
        </pc:sldMkLst>
      </pc:sldChg>
      <pc:sldChg chg="modSp del ord">
        <pc:chgData name="Whitehead, Amy" userId="S::a.e.whitehead_ljmu.ac.uk#ext#@studentmailuwsac.onmicrosoft.com::b3ce6e78-1efc-41b6-9f01-1216b336dff9" providerId="AD" clId="Web-{788C4C23-200E-4C20-A2C6-B231ACF09D1C}" dt="2022-11-23T12:48:19.954" v="321"/>
        <pc:sldMkLst>
          <pc:docMk/>
          <pc:sldMk cId="2747151650" sldId="304"/>
        </pc:sldMkLst>
        <pc:spChg chg="mod">
          <ac:chgData name="Whitehead, Amy" userId="S::a.e.whitehead_ljmu.ac.uk#ext#@studentmailuwsac.onmicrosoft.com::b3ce6e78-1efc-41b6-9f01-1216b336dff9" providerId="AD" clId="Web-{788C4C23-200E-4C20-A2C6-B231ACF09D1C}" dt="2022-11-23T12:48:02.079" v="319" actId="20577"/>
          <ac:spMkLst>
            <pc:docMk/>
            <pc:sldMk cId="2747151650" sldId="304"/>
            <ac:spMk id="5" creationId="{C7FDE024-FFC5-7AE0-8963-992636AD43CC}"/>
          </ac:spMkLst>
        </pc:spChg>
      </pc:sldChg>
      <pc:sldChg chg="addSp modSp">
        <pc:chgData name="Whitehead, Amy" userId="S::a.e.whitehead_ljmu.ac.uk#ext#@studentmailuwsac.onmicrosoft.com::b3ce6e78-1efc-41b6-9f01-1216b336dff9" providerId="AD" clId="Web-{788C4C23-200E-4C20-A2C6-B231ACF09D1C}" dt="2022-11-23T12:45:46.714" v="311" actId="20577"/>
        <pc:sldMkLst>
          <pc:docMk/>
          <pc:sldMk cId="1592717333" sldId="305"/>
        </pc:sldMkLst>
        <pc:spChg chg="add mod">
          <ac:chgData name="Whitehead, Amy" userId="S::a.e.whitehead_ljmu.ac.uk#ext#@studentmailuwsac.onmicrosoft.com::b3ce6e78-1efc-41b6-9f01-1216b336dff9" providerId="AD" clId="Web-{788C4C23-200E-4C20-A2C6-B231ACF09D1C}" dt="2022-11-23T12:45:46.714" v="311" actId="20577"/>
          <ac:spMkLst>
            <pc:docMk/>
            <pc:sldMk cId="1592717333" sldId="305"/>
            <ac:spMk id="3" creationId="{8B53BC25-4220-B340-75B3-61B19C3DAB07}"/>
          </ac:spMkLst>
        </pc:spChg>
      </pc:sldChg>
      <pc:sldChg chg="addSp modSp new">
        <pc:chgData name="Whitehead, Amy" userId="S::a.e.whitehead_ljmu.ac.uk#ext#@studentmailuwsac.onmicrosoft.com::b3ce6e78-1efc-41b6-9f01-1216b336dff9" providerId="AD" clId="Web-{788C4C23-200E-4C20-A2C6-B231ACF09D1C}" dt="2022-11-23T12:59:41.478" v="556" actId="20577"/>
        <pc:sldMkLst>
          <pc:docMk/>
          <pc:sldMk cId="28783257" sldId="306"/>
        </pc:sldMkLst>
        <pc:spChg chg="add mod">
          <ac:chgData name="Whitehead, Amy" userId="S::a.e.whitehead_ljmu.ac.uk#ext#@studentmailuwsac.onmicrosoft.com::b3ce6e78-1efc-41b6-9f01-1216b336dff9" providerId="AD" clId="Web-{788C4C23-200E-4C20-A2C6-B231ACF09D1C}" dt="2022-11-23T12:59:41.478" v="556" actId="20577"/>
          <ac:spMkLst>
            <pc:docMk/>
            <pc:sldMk cId="28783257" sldId="306"/>
            <ac:spMk id="3" creationId="{DDD63E2C-1B61-7E9C-B6CC-10FEDD2652A0}"/>
          </ac:spMkLst>
        </pc:spChg>
        <pc:spChg chg="add mod">
          <ac:chgData name="Whitehead, Amy" userId="S::a.e.whitehead_ljmu.ac.uk#ext#@studentmailuwsac.onmicrosoft.com::b3ce6e78-1efc-41b6-9f01-1216b336dff9" providerId="AD" clId="Web-{788C4C23-200E-4C20-A2C6-B231ACF09D1C}" dt="2022-11-23T12:51:38.555" v="466" actId="20577"/>
          <ac:spMkLst>
            <pc:docMk/>
            <pc:sldMk cId="28783257" sldId="306"/>
            <ac:spMk id="5" creationId="{63F902F3-0838-8CDC-4555-8DE2A0A38E86}"/>
          </ac:spMkLst>
        </pc:spChg>
      </pc:sldChg>
      <pc:sldChg chg="addSp modSp new">
        <pc:chgData name="Whitehead, Amy" userId="S::a.e.whitehead_ljmu.ac.uk#ext#@studentmailuwsac.onmicrosoft.com::b3ce6e78-1efc-41b6-9f01-1216b336dff9" providerId="AD" clId="Web-{788C4C23-200E-4C20-A2C6-B231ACF09D1C}" dt="2022-11-23T12:51:27.601" v="462" actId="20577"/>
        <pc:sldMkLst>
          <pc:docMk/>
          <pc:sldMk cId="4234189901" sldId="307"/>
        </pc:sldMkLst>
        <pc:spChg chg="add mod">
          <ac:chgData name="Whitehead, Amy" userId="S::a.e.whitehead_ljmu.ac.uk#ext#@studentmailuwsac.onmicrosoft.com::b3ce6e78-1efc-41b6-9f01-1216b336dff9" providerId="AD" clId="Web-{788C4C23-200E-4C20-A2C6-B231ACF09D1C}" dt="2022-11-23T12:51:27.601" v="462" actId="20577"/>
          <ac:spMkLst>
            <pc:docMk/>
            <pc:sldMk cId="4234189901" sldId="307"/>
            <ac:spMk id="2" creationId="{A5C39D83-3498-2F7B-D1AE-0A21BB547E81}"/>
          </ac:spMkLst>
        </pc:spChg>
      </pc:sldChg>
    </pc:docChg>
  </pc:docChgLst>
  <pc:docChgLst>
    <pc:chgData name="Whitehead, Amy" userId="S::a.e.whitehead_ljmu.ac.uk#ext#@studentmailuwsac.onmicrosoft.com::b3ce6e78-1efc-41b6-9f01-1216b336dff9" providerId="AD" clId="Web-{2EECFFB5-1C38-48A8-9B30-3150298AF390}"/>
    <pc:docChg chg="addSld modSld">
      <pc:chgData name="Whitehead, Amy" userId="S::a.e.whitehead_ljmu.ac.uk#ext#@studentmailuwsac.onmicrosoft.com::b3ce6e78-1efc-41b6-9f01-1216b336dff9" providerId="AD" clId="Web-{2EECFFB5-1C38-48A8-9B30-3150298AF390}" dt="2022-11-23T09:35:32.711" v="3"/>
      <pc:docMkLst>
        <pc:docMk/>
      </pc:docMkLst>
      <pc:sldChg chg="modSp">
        <pc:chgData name="Whitehead, Amy" userId="S::a.e.whitehead_ljmu.ac.uk#ext#@studentmailuwsac.onmicrosoft.com::b3ce6e78-1efc-41b6-9f01-1216b336dff9" providerId="AD" clId="Web-{2EECFFB5-1C38-48A8-9B30-3150298AF390}" dt="2022-11-23T09:34:00.100" v="2" actId="20577"/>
        <pc:sldMkLst>
          <pc:docMk/>
          <pc:sldMk cId="404786928" sldId="292"/>
        </pc:sldMkLst>
        <pc:spChg chg="mod">
          <ac:chgData name="Whitehead, Amy" userId="S::a.e.whitehead_ljmu.ac.uk#ext#@studentmailuwsac.onmicrosoft.com::b3ce6e78-1efc-41b6-9f01-1216b336dff9" providerId="AD" clId="Web-{2EECFFB5-1C38-48A8-9B30-3150298AF390}" dt="2022-11-23T09:34:00.100" v="2" actId="20577"/>
          <ac:spMkLst>
            <pc:docMk/>
            <pc:sldMk cId="404786928" sldId="292"/>
            <ac:spMk id="2" creationId="{00000000-0000-0000-0000-000000000000}"/>
          </ac:spMkLst>
        </pc:spChg>
      </pc:sldChg>
      <pc:sldChg chg="new">
        <pc:chgData name="Whitehead, Amy" userId="S::a.e.whitehead_ljmu.ac.uk#ext#@studentmailuwsac.onmicrosoft.com::b3ce6e78-1efc-41b6-9f01-1216b336dff9" providerId="AD" clId="Web-{2EECFFB5-1C38-48A8-9B30-3150298AF390}" dt="2022-11-23T09:35:32.711" v="3"/>
        <pc:sldMkLst>
          <pc:docMk/>
          <pc:sldMk cId="1592717333" sldId="305"/>
        </pc:sldMkLst>
      </pc:sldChg>
    </pc:docChg>
  </pc:docChgLst>
  <pc:docChgLst>
    <pc:chgData name="Whitehead, Amy" userId="S::a.e.whitehead_ljmu.ac.uk#ext#@studentmailuwsac.onmicrosoft.com::b3ce6e78-1efc-41b6-9f01-1216b336dff9" providerId="AD" clId="Web-{85FFECB0-C32C-464F-9BD2-76477021820C}"/>
    <pc:docChg chg="modSld">
      <pc:chgData name="Whitehead, Amy" userId="S::a.e.whitehead_ljmu.ac.uk#ext#@studentmailuwsac.onmicrosoft.com::b3ce6e78-1efc-41b6-9f01-1216b336dff9" providerId="AD" clId="Web-{85FFECB0-C32C-464F-9BD2-76477021820C}" dt="2022-11-25T13:34:02.528" v="11" actId="20577"/>
      <pc:docMkLst>
        <pc:docMk/>
      </pc:docMkLst>
      <pc:sldChg chg="modSp">
        <pc:chgData name="Whitehead, Amy" userId="S::a.e.whitehead_ljmu.ac.uk#ext#@studentmailuwsac.onmicrosoft.com::b3ce6e78-1efc-41b6-9f01-1216b336dff9" providerId="AD" clId="Web-{85FFECB0-C32C-464F-9BD2-76477021820C}" dt="2022-11-25T13:34:02.528" v="11" actId="20577"/>
        <pc:sldMkLst>
          <pc:docMk/>
          <pc:sldMk cId="0" sldId="283"/>
        </pc:sldMkLst>
        <pc:spChg chg="mod">
          <ac:chgData name="Whitehead, Amy" userId="S::a.e.whitehead_ljmu.ac.uk#ext#@studentmailuwsac.onmicrosoft.com::b3ce6e78-1efc-41b6-9f01-1216b336dff9" providerId="AD" clId="Web-{85FFECB0-C32C-464F-9BD2-76477021820C}" dt="2022-11-25T13:34:02.528" v="11" actId="20577"/>
          <ac:spMkLst>
            <pc:docMk/>
            <pc:sldMk cId="0" sldId="283"/>
            <ac:spMk id="12293" creationId="{00000000-0000-0000-0000-000000000000}"/>
          </ac:spMkLst>
        </pc:spChg>
      </pc:sldChg>
      <pc:sldChg chg="modSp">
        <pc:chgData name="Whitehead, Amy" userId="S::a.e.whitehead_ljmu.ac.uk#ext#@studentmailuwsac.onmicrosoft.com::b3ce6e78-1efc-41b6-9f01-1216b336dff9" providerId="AD" clId="Web-{85FFECB0-C32C-464F-9BD2-76477021820C}" dt="2022-11-25T13:07:47.870" v="7" actId="1076"/>
        <pc:sldMkLst>
          <pc:docMk/>
          <pc:sldMk cId="4255367629" sldId="293"/>
        </pc:sldMkLst>
        <pc:graphicFrameChg chg="mod">
          <ac:chgData name="Whitehead, Amy" userId="S::a.e.whitehead_ljmu.ac.uk#ext#@studentmailuwsac.onmicrosoft.com::b3ce6e78-1efc-41b6-9f01-1216b336dff9" providerId="AD" clId="Web-{85FFECB0-C32C-464F-9BD2-76477021820C}" dt="2022-11-25T13:07:47.870" v="7" actId="1076"/>
          <ac:graphicFrameMkLst>
            <pc:docMk/>
            <pc:sldMk cId="4255367629" sldId="293"/>
            <ac:graphicFrameMk id="2" creationId="{00000000-0000-0000-0000-000000000000}"/>
          </ac:graphicFrameMkLst>
        </pc:graphicFrameChg>
      </pc:sldChg>
    </pc:docChg>
  </pc:docChgLst>
  <pc:docChgLst>
    <pc:chgData name="P.Birch" userId="S::p.birch_chi.ac.uk#ext#@studentmailuwsac.onmicrosoft.com::9f5fcf21-9f02-48a3-8f2c-a75b0ff7351d" providerId="AD" clId="Web-{8FE2E644-99F4-4AC5-9062-F4F67675D3EF}"/>
    <pc:docChg chg="addSld delSld modSld sldOrd">
      <pc:chgData name="P.Birch" userId="S::p.birch_chi.ac.uk#ext#@studentmailuwsac.onmicrosoft.com::9f5fcf21-9f02-48a3-8f2c-a75b0ff7351d" providerId="AD" clId="Web-{8FE2E644-99F4-4AC5-9062-F4F67675D3EF}" dt="2022-11-14T14:15:13.063" v="194"/>
      <pc:docMkLst>
        <pc:docMk/>
      </pc:docMkLst>
      <pc:sldChg chg="modSp">
        <pc:chgData name="P.Birch" userId="S::p.birch_chi.ac.uk#ext#@studentmailuwsac.onmicrosoft.com::9f5fcf21-9f02-48a3-8f2c-a75b0ff7351d" providerId="AD" clId="Web-{8FE2E644-99F4-4AC5-9062-F4F67675D3EF}" dt="2022-11-14T14:03:28.026" v="1" actId="20577"/>
        <pc:sldMkLst>
          <pc:docMk/>
          <pc:sldMk cId="0" sldId="291"/>
        </pc:sldMkLst>
        <pc:spChg chg="mod">
          <ac:chgData name="P.Birch" userId="S::p.birch_chi.ac.uk#ext#@studentmailuwsac.onmicrosoft.com::9f5fcf21-9f02-48a3-8f2c-a75b0ff7351d" providerId="AD" clId="Web-{8FE2E644-99F4-4AC5-9062-F4F67675D3EF}" dt="2022-11-14T14:03:28.026" v="1" actId="20577"/>
          <ac:spMkLst>
            <pc:docMk/>
            <pc:sldMk cId="0" sldId="291"/>
            <ac:spMk id="5" creationId="{00000000-0000-0000-0000-000000000000}"/>
          </ac:spMkLst>
        </pc:spChg>
      </pc:sldChg>
      <pc:sldChg chg="modSp">
        <pc:chgData name="P.Birch" userId="S::p.birch_chi.ac.uk#ext#@studentmailuwsac.onmicrosoft.com::9f5fcf21-9f02-48a3-8f2c-a75b0ff7351d" providerId="AD" clId="Web-{8FE2E644-99F4-4AC5-9062-F4F67675D3EF}" dt="2022-11-14T14:05:22.436" v="8" actId="20577"/>
        <pc:sldMkLst>
          <pc:docMk/>
          <pc:sldMk cId="404786928" sldId="292"/>
        </pc:sldMkLst>
        <pc:spChg chg="mod">
          <ac:chgData name="P.Birch" userId="S::p.birch_chi.ac.uk#ext#@studentmailuwsac.onmicrosoft.com::9f5fcf21-9f02-48a3-8f2c-a75b0ff7351d" providerId="AD" clId="Web-{8FE2E644-99F4-4AC5-9062-F4F67675D3EF}" dt="2022-11-14T14:05:22.436" v="8" actId="20577"/>
          <ac:spMkLst>
            <pc:docMk/>
            <pc:sldMk cId="404786928" sldId="292"/>
            <ac:spMk id="2" creationId="{00000000-0000-0000-0000-000000000000}"/>
          </ac:spMkLst>
        </pc:spChg>
      </pc:sldChg>
      <pc:sldChg chg="modSp">
        <pc:chgData name="P.Birch" userId="S::p.birch_chi.ac.uk#ext#@studentmailuwsac.onmicrosoft.com::9f5fcf21-9f02-48a3-8f2c-a75b0ff7351d" providerId="AD" clId="Web-{8FE2E644-99F4-4AC5-9062-F4F67675D3EF}" dt="2022-11-14T14:14:49.843" v="193" actId="20577"/>
        <pc:sldMkLst>
          <pc:docMk/>
          <pc:sldMk cId="858821576" sldId="301"/>
        </pc:sldMkLst>
        <pc:spChg chg="mod">
          <ac:chgData name="P.Birch" userId="S::p.birch_chi.ac.uk#ext#@studentmailuwsac.onmicrosoft.com::9f5fcf21-9f02-48a3-8f2c-a75b0ff7351d" providerId="AD" clId="Web-{8FE2E644-99F4-4AC5-9062-F4F67675D3EF}" dt="2022-11-14T14:14:49.843" v="193" actId="20577"/>
          <ac:spMkLst>
            <pc:docMk/>
            <pc:sldMk cId="858821576" sldId="301"/>
            <ac:spMk id="2" creationId="{00000000-0000-0000-0000-000000000000}"/>
          </ac:spMkLst>
        </pc:spChg>
      </pc:sldChg>
      <pc:sldChg chg="addSp delSp modSp ord">
        <pc:chgData name="P.Birch" userId="S::p.birch_chi.ac.uk#ext#@studentmailuwsac.onmicrosoft.com::9f5fcf21-9f02-48a3-8f2c-a75b0ff7351d" providerId="AD" clId="Web-{8FE2E644-99F4-4AC5-9062-F4F67675D3EF}" dt="2022-11-14T14:15:13.063" v="194"/>
        <pc:sldMkLst>
          <pc:docMk/>
          <pc:sldMk cId="3714880129" sldId="303"/>
        </pc:sldMkLst>
        <pc:spChg chg="add del mod">
          <ac:chgData name="P.Birch" userId="S::p.birch_chi.ac.uk#ext#@studentmailuwsac.onmicrosoft.com::9f5fcf21-9f02-48a3-8f2c-a75b0ff7351d" providerId="AD" clId="Web-{8FE2E644-99F4-4AC5-9062-F4F67675D3EF}" dt="2022-11-14T14:10:09.601" v="47"/>
          <ac:spMkLst>
            <pc:docMk/>
            <pc:sldMk cId="3714880129" sldId="303"/>
            <ac:spMk id="2" creationId="{A9338F77-CB6E-F6A2-5E0F-35B0D2A1D08A}"/>
          </ac:spMkLst>
        </pc:spChg>
        <pc:spChg chg="add mod">
          <ac:chgData name="P.Birch" userId="S::p.birch_chi.ac.uk#ext#@studentmailuwsac.onmicrosoft.com::9f5fcf21-9f02-48a3-8f2c-a75b0ff7351d" providerId="AD" clId="Web-{8FE2E644-99F4-4AC5-9062-F4F67675D3EF}" dt="2022-11-14T14:11:47.197" v="136" actId="20577"/>
          <ac:spMkLst>
            <pc:docMk/>
            <pc:sldMk cId="3714880129" sldId="303"/>
            <ac:spMk id="5" creationId="{C7FDE024-FFC5-7AE0-8963-992636AD43CC}"/>
          </ac:spMkLst>
        </pc:spChg>
      </pc:sldChg>
      <pc:sldChg chg="modSp add del replId">
        <pc:chgData name="P.Birch" userId="S::p.birch_chi.ac.uk#ext#@studentmailuwsac.onmicrosoft.com::9f5fcf21-9f02-48a3-8f2c-a75b0ff7351d" providerId="AD" clId="Web-{8FE2E644-99F4-4AC5-9062-F4F67675D3EF}" dt="2022-11-14T14:09:10.880" v="36"/>
        <pc:sldMkLst>
          <pc:docMk/>
          <pc:sldMk cId="1177741086" sldId="304"/>
        </pc:sldMkLst>
        <pc:spChg chg="mod">
          <ac:chgData name="P.Birch" userId="S::p.birch_chi.ac.uk#ext#@studentmailuwsac.onmicrosoft.com::9f5fcf21-9f02-48a3-8f2c-a75b0ff7351d" providerId="AD" clId="Web-{8FE2E644-99F4-4AC5-9062-F4F67675D3EF}" dt="2022-11-14T14:08:57.614" v="35" actId="20577"/>
          <ac:spMkLst>
            <pc:docMk/>
            <pc:sldMk cId="1177741086" sldId="304"/>
            <ac:spMk id="2" creationId="{00000000-0000-0000-0000-000000000000}"/>
          </ac:spMkLst>
        </pc:spChg>
      </pc:sldChg>
      <pc:sldChg chg="modSp add ord replId">
        <pc:chgData name="P.Birch" userId="S::p.birch_chi.ac.uk#ext#@studentmailuwsac.onmicrosoft.com::9f5fcf21-9f02-48a3-8f2c-a75b0ff7351d" providerId="AD" clId="Web-{8FE2E644-99F4-4AC5-9062-F4F67675D3EF}" dt="2022-11-14T14:13:55.732" v="184" actId="20577"/>
        <pc:sldMkLst>
          <pc:docMk/>
          <pc:sldMk cId="2747151650" sldId="304"/>
        </pc:sldMkLst>
        <pc:spChg chg="mod">
          <ac:chgData name="P.Birch" userId="S::p.birch_chi.ac.uk#ext#@studentmailuwsac.onmicrosoft.com::9f5fcf21-9f02-48a3-8f2c-a75b0ff7351d" providerId="AD" clId="Web-{8FE2E644-99F4-4AC5-9062-F4F67675D3EF}" dt="2022-11-14T14:13:55.732" v="184" actId="20577"/>
          <ac:spMkLst>
            <pc:docMk/>
            <pc:sldMk cId="2747151650" sldId="304"/>
            <ac:spMk id="5" creationId="{C7FDE024-FFC5-7AE0-8963-992636AD43C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C3F3A-A0B9-40C8-B4E6-8BCFB5E2D45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6EA10F-A6E0-44B2-8FC0-F8CFD267A6C0}">
      <dgm:prSet phldrT="[Text]"/>
      <dgm:spPr/>
      <dgm:t>
        <a:bodyPr/>
        <a:lstStyle/>
        <a:p>
          <a:r>
            <a:rPr lang="en-US"/>
            <a:t>Golf</a:t>
          </a:r>
        </a:p>
      </dgm:t>
    </dgm:pt>
    <dgm:pt modelId="{EE68F18E-2B02-491C-AAFE-A87741DDA35D}" type="parTrans" cxnId="{0DE3AB3C-70F1-4B8C-B5EC-27CDD307E42F}">
      <dgm:prSet/>
      <dgm:spPr/>
      <dgm:t>
        <a:bodyPr/>
        <a:lstStyle/>
        <a:p>
          <a:endParaRPr lang="en-US"/>
        </a:p>
      </dgm:t>
    </dgm:pt>
    <dgm:pt modelId="{246A95FF-A423-4FA9-9409-8220BDECBA67}" type="sibTrans" cxnId="{0DE3AB3C-70F1-4B8C-B5EC-27CDD307E42F}">
      <dgm:prSet/>
      <dgm:spPr/>
      <dgm:t>
        <a:bodyPr/>
        <a:lstStyle/>
        <a:p>
          <a:endParaRPr lang="en-US"/>
        </a:p>
      </dgm:t>
    </dgm:pt>
    <dgm:pt modelId="{F2221AE4-313E-432C-9A52-B2222C634155}">
      <dgm:prSet phldrT="[Text]"/>
      <dgm:spPr/>
      <dgm:t>
        <a:bodyPr/>
        <a:lstStyle/>
        <a:p>
          <a:r>
            <a:rPr lang="en-US"/>
            <a:t>Cricket</a:t>
          </a:r>
        </a:p>
      </dgm:t>
    </dgm:pt>
    <dgm:pt modelId="{EF1D562A-BCAD-4D9B-A81F-5053198EC0C1}" type="parTrans" cxnId="{F601FA6A-2B2D-40D1-B32D-EF56F88ABC63}">
      <dgm:prSet/>
      <dgm:spPr/>
      <dgm:t>
        <a:bodyPr/>
        <a:lstStyle/>
        <a:p>
          <a:endParaRPr lang="en-US"/>
        </a:p>
      </dgm:t>
    </dgm:pt>
    <dgm:pt modelId="{B5E097E2-39AD-485C-A95C-0EBCF2E8AC5A}" type="sibTrans" cxnId="{F601FA6A-2B2D-40D1-B32D-EF56F88ABC63}">
      <dgm:prSet/>
      <dgm:spPr/>
      <dgm:t>
        <a:bodyPr/>
        <a:lstStyle/>
        <a:p>
          <a:endParaRPr lang="en-US"/>
        </a:p>
      </dgm:t>
    </dgm:pt>
    <dgm:pt modelId="{4E4C74E9-1DB0-4795-863A-21537116CF2A}">
      <dgm:prSet phldrT="[Text]"/>
      <dgm:spPr/>
      <dgm:t>
        <a:bodyPr/>
        <a:lstStyle/>
        <a:p>
          <a:r>
            <a:rPr lang="en-US"/>
            <a:t>Tennis</a:t>
          </a:r>
        </a:p>
      </dgm:t>
    </dgm:pt>
    <dgm:pt modelId="{49F91E1F-CE2E-4666-B2B3-03415AA8135A}" type="parTrans" cxnId="{345D99C3-87BC-483D-B435-ABB73E356BAA}">
      <dgm:prSet/>
      <dgm:spPr/>
      <dgm:t>
        <a:bodyPr/>
        <a:lstStyle/>
        <a:p>
          <a:endParaRPr lang="en-US"/>
        </a:p>
      </dgm:t>
    </dgm:pt>
    <dgm:pt modelId="{E688C393-EB47-4A5E-860F-8042EFFCDEEA}" type="sibTrans" cxnId="{345D99C3-87BC-483D-B435-ABB73E356BAA}">
      <dgm:prSet/>
      <dgm:spPr/>
      <dgm:t>
        <a:bodyPr/>
        <a:lstStyle/>
        <a:p>
          <a:endParaRPr lang="en-US"/>
        </a:p>
      </dgm:t>
    </dgm:pt>
    <dgm:pt modelId="{F5DE0819-9EBB-40D1-92D5-B9C7D9441963}">
      <dgm:prSet phldrT="[Text]"/>
      <dgm:spPr/>
      <dgm:t>
        <a:bodyPr/>
        <a:lstStyle/>
        <a:p>
          <a:r>
            <a:rPr lang="en-US"/>
            <a:t>Australian rules football</a:t>
          </a:r>
        </a:p>
      </dgm:t>
    </dgm:pt>
    <dgm:pt modelId="{4A89E68D-A552-4F71-BEF3-991EA36F7159}" type="parTrans" cxnId="{86387E18-6A76-4F9D-A67B-CE83B39D2680}">
      <dgm:prSet/>
      <dgm:spPr/>
      <dgm:t>
        <a:bodyPr/>
        <a:lstStyle/>
        <a:p>
          <a:endParaRPr lang="en-US"/>
        </a:p>
      </dgm:t>
    </dgm:pt>
    <dgm:pt modelId="{1164301F-D3D3-45AF-9D61-CC6290A3D188}" type="sibTrans" cxnId="{86387E18-6A76-4F9D-A67B-CE83B39D2680}">
      <dgm:prSet/>
      <dgm:spPr/>
      <dgm:t>
        <a:bodyPr/>
        <a:lstStyle/>
        <a:p>
          <a:endParaRPr lang="en-US"/>
        </a:p>
      </dgm:t>
    </dgm:pt>
    <dgm:pt modelId="{4CAC04A6-9243-41A3-818E-9D5BE35BF317}">
      <dgm:prSet phldrT="[Text]"/>
      <dgm:spPr/>
      <dgm:t>
        <a:bodyPr/>
        <a:lstStyle/>
        <a:p>
          <a:r>
            <a:rPr lang="en-US"/>
            <a:t>Cycling</a:t>
          </a:r>
        </a:p>
      </dgm:t>
    </dgm:pt>
    <dgm:pt modelId="{6F411675-BC01-4735-9966-EFB524654B35}" type="parTrans" cxnId="{57BBB725-1103-4566-AC72-D34A088CD9B8}">
      <dgm:prSet/>
      <dgm:spPr/>
      <dgm:t>
        <a:bodyPr/>
        <a:lstStyle/>
        <a:p>
          <a:endParaRPr lang="en-US"/>
        </a:p>
      </dgm:t>
    </dgm:pt>
    <dgm:pt modelId="{B202DC06-117C-4401-941E-91FB590685A1}" type="sibTrans" cxnId="{57BBB725-1103-4566-AC72-D34A088CD9B8}">
      <dgm:prSet/>
      <dgm:spPr/>
      <dgm:t>
        <a:bodyPr/>
        <a:lstStyle/>
        <a:p>
          <a:endParaRPr lang="en-US"/>
        </a:p>
      </dgm:t>
    </dgm:pt>
    <dgm:pt modelId="{22F57183-AFB0-4490-88D7-5C5737302119}">
      <dgm:prSet/>
      <dgm:spPr/>
      <dgm:t>
        <a:bodyPr/>
        <a:lstStyle/>
        <a:p>
          <a:r>
            <a:rPr lang="en-US"/>
            <a:t>Coaches</a:t>
          </a:r>
        </a:p>
      </dgm:t>
    </dgm:pt>
    <dgm:pt modelId="{1EA4172A-1CE1-40F9-B02F-893D6D844105}" type="parTrans" cxnId="{03122FAF-1B18-472E-8126-F53BBD6CEF4A}">
      <dgm:prSet/>
      <dgm:spPr/>
      <dgm:t>
        <a:bodyPr/>
        <a:lstStyle/>
        <a:p>
          <a:endParaRPr lang="en-US"/>
        </a:p>
      </dgm:t>
    </dgm:pt>
    <dgm:pt modelId="{73C2BFC3-8FFD-4763-A8D2-9857B41F92D2}" type="sibTrans" cxnId="{03122FAF-1B18-472E-8126-F53BBD6CEF4A}">
      <dgm:prSet/>
      <dgm:spPr/>
      <dgm:t>
        <a:bodyPr/>
        <a:lstStyle/>
        <a:p>
          <a:endParaRPr lang="en-US"/>
        </a:p>
      </dgm:t>
    </dgm:pt>
    <dgm:pt modelId="{32266B15-3C28-431B-A0C0-CBA0E3F2E33A}" type="pres">
      <dgm:prSet presAssocID="{934C3F3A-A0B9-40C8-B4E6-8BCFB5E2D453}" presName="cycle" presStyleCnt="0">
        <dgm:presLayoutVars>
          <dgm:dir/>
          <dgm:resizeHandles val="exact"/>
        </dgm:presLayoutVars>
      </dgm:prSet>
      <dgm:spPr/>
    </dgm:pt>
    <dgm:pt modelId="{D9A4B9FE-42C2-491A-B89D-C7E8ED19BF90}" type="pres">
      <dgm:prSet presAssocID="{F56EA10F-A6E0-44B2-8FC0-F8CFD267A6C0}" presName="node" presStyleLbl="node1" presStyleIdx="0" presStyleCnt="6">
        <dgm:presLayoutVars>
          <dgm:bulletEnabled val="1"/>
        </dgm:presLayoutVars>
      </dgm:prSet>
      <dgm:spPr/>
    </dgm:pt>
    <dgm:pt modelId="{86D27E2E-C400-485F-9597-1F5B41DBC053}" type="pres">
      <dgm:prSet presAssocID="{F56EA10F-A6E0-44B2-8FC0-F8CFD267A6C0}" presName="spNode" presStyleCnt="0"/>
      <dgm:spPr/>
    </dgm:pt>
    <dgm:pt modelId="{4421E133-4BFB-4A8F-B846-3E03742CE7FE}" type="pres">
      <dgm:prSet presAssocID="{246A95FF-A423-4FA9-9409-8220BDECBA67}" presName="sibTrans" presStyleLbl="sibTrans1D1" presStyleIdx="0" presStyleCnt="6"/>
      <dgm:spPr/>
    </dgm:pt>
    <dgm:pt modelId="{58C66734-5D83-4F4E-87D8-C83F8EE56F02}" type="pres">
      <dgm:prSet presAssocID="{F2221AE4-313E-432C-9A52-B2222C634155}" presName="node" presStyleLbl="node1" presStyleIdx="1" presStyleCnt="6" custRadScaleRad="93770" custRadScaleInc="99487">
        <dgm:presLayoutVars>
          <dgm:bulletEnabled val="1"/>
        </dgm:presLayoutVars>
      </dgm:prSet>
      <dgm:spPr/>
    </dgm:pt>
    <dgm:pt modelId="{BD179F3F-566E-4DC2-9A24-A7A22D876CC4}" type="pres">
      <dgm:prSet presAssocID="{F2221AE4-313E-432C-9A52-B2222C634155}" presName="spNode" presStyleCnt="0"/>
      <dgm:spPr/>
    </dgm:pt>
    <dgm:pt modelId="{7D1069C4-2035-4610-8031-75065431D0AE}" type="pres">
      <dgm:prSet presAssocID="{B5E097E2-39AD-485C-A95C-0EBCF2E8AC5A}" presName="sibTrans" presStyleLbl="sibTrans1D1" presStyleIdx="1" presStyleCnt="6"/>
      <dgm:spPr/>
    </dgm:pt>
    <dgm:pt modelId="{48C52531-8081-403E-8E5A-0D41CB1C488B}" type="pres">
      <dgm:prSet presAssocID="{4E4C74E9-1DB0-4795-863A-21537116CF2A}" presName="node" presStyleLbl="node1" presStyleIdx="2" presStyleCnt="6">
        <dgm:presLayoutVars>
          <dgm:bulletEnabled val="1"/>
        </dgm:presLayoutVars>
      </dgm:prSet>
      <dgm:spPr/>
    </dgm:pt>
    <dgm:pt modelId="{C87C5CA7-5D57-42C5-9408-0BF229D87C51}" type="pres">
      <dgm:prSet presAssocID="{4E4C74E9-1DB0-4795-863A-21537116CF2A}" presName="spNode" presStyleCnt="0"/>
      <dgm:spPr/>
    </dgm:pt>
    <dgm:pt modelId="{B63A1C8F-47BA-4A47-92B9-AAEE49589263}" type="pres">
      <dgm:prSet presAssocID="{E688C393-EB47-4A5E-860F-8042EFFCDEEA}" presName="sibTrans" presStyleLbl="sibTrans1D1" presStyleIdx="2" presStyleCnt="6"/>
      <dgm:spPr/>
    </dgm:pt>
    <dgm:pt modelId="{799795FC-0C3F-4C55-9607-24F8C2673DD0}" type="pres">
      <dgm:prSet presAssocID="{F5DE0819-9EBB-40D1-92D5-B9C7D9441963}" presName="node" presStyleLbl="node1" presStyleIdx="3" presStyleCnt="6">
        <dgm:presLayoutVars>
          <dgm:bulletEnabled val="1"/>
        </dgm:presLayoutVars>
      </dgm:prSet>
      <dgm:spPr/>
    </dgm:pt>
    <dgm:pt modelId="{69D1BE22-47D0-4787-842F-497A637FACFB}" type="pres">
      <dgm:prSet presAssocID="{F5DE0819-9EBB-40D1-92D5-B9C7D9441963}" presName="spNode" presStyleCnt="0"/>
      <dgm:spPr/>
    </dgm:pt>
    <dgm:pt modelId="{A3E30FE9-7172-4028-91C7-72BF926CFCAD}" type="pres">
      <dgm:prSet presAssocID="{1164301F-D3D3-45AF-9D61-CC6290A3D188}" presName="sibTrans" presStyleLbl="sibTrans1D1" presStyleIdx="3" presStyleCnt="6"/>
      <dgm:spPr/>
    </dgm:pt>
    <dgm:pt modelId="{922F2F49-61AC-4B2F-8ED4-A32F04755A13}" type="pres">
      <dgm:prSet presAssocID="{4CAC04A6-9243-41A3-818E-9D5BE35BF317}" presName="node" presStyleLbl="node1" presStyleIdx="4" presStyleCnt="6">
        <dgm:presLayoutVars>
          <dgm:bulletEnabled val="1"/>
        </dgm:presLayoutVars>
      </dgm:prSet>
      <dgm:spPr/>
    </dgm:pt>
    <dgm:pt modelId="{B0AC633E-7308-4C62-9F4F-262736BBF8F4}" type="pres">
      <dgm:prSet presAssocID="{4CAC04A6-9243-41A3-818E-9D5BE35BF317}" presName="spNode" presStyleCnt="0"/>
      <dgm:spPr/>
    </dgm:pt>
    <dgm:pt modelId="{BCCCE3CC-1BB8-415E-9C6A-4003F8428F78}" type="pres">
      <dgm:prSet presAssocID="{B202DC06-117C-4401-941E-91FB590685A1}" presName="sibTrans" presStyleLbl="sibTrans1D1" presStyleIdx="4" presStyleCnt="6"/>
      <dgm:spPr/>
    </dgm:pt>
    <dgm:pt modelId="{48A4158B-33D7-45E0-922D-F165AD5440C2}" type="pres">
      <dgm:prSet presAssocID="{22F57183-AFB0-4490-88D7-5C5737302119}" presName="node" presStyleLbl="node1" presStyleIdx="5" presStyleCnt="6">
        <dgm:presLayoutVars>
          <dgm:bulletEnabled val="1"/>
        </dgm:presLayoutVars>
      </dgm:prSet>
      <dgm:spPr/>
    </dgm:pt>
    <dgm:pt modelId="{3D33A88D-BED4-4CED-AB7D-8794CBD19A17}" type="pres">
      <dgm:prSet presAssocID="{22F57183-AFB0-4490-88D7-5C5737302119}" presName="spNode" presStyleCnt="0"/>
      <dgm:spPr/>
    </dgm:pt>
    <dgm:pt modelId="{189570CA-217E-4CFA-8B39-1B2635902C9A}" type="pres">
      <dgm:prSet presAssocID="{73C2BFC3-8FFD-4763-A8D2-9857B41F92D2}" presName="sibTrans" presStyleLbl="sibTrans1D1" presStyleIdx="5" presStyleCnt="6"/>
      <dgm:spPr/>
    </dgm:pt>
  </dgm:ptLst>
  <dgm:cxnLst>
    <dgm:cxn modelId="{86387E18-6A76-4F9D-A67B-CE83B39D2680}" srcId="{934C3F3A-A0B9-40C8-B4E6-8BCFB5E2D453}" destId="{F5DE0819-9EBB-40D1-92D5-B9C7D9441963}" srcOrd="3" destOrd="0" parTransId="{4A89E68D-A552-4F71-BEF3-991EA36F7159}" sibTransId="{1164301F-D3D3-45AF-9D61-CC6290A3D188}"/>
    <dgm:cxn modelId="{57BBB725-1103-4566-AC72-D34A088CD9B8}" srcId="{934C3F3A-A0B9-40C8-B4E6-8BCFB5E2D453}" destId="{4CAC04A6-9243-41A3-818E-9D5BE35BF317}" srcOrd="4" destOrd="0" parTransId="{6F411675-BC01-4735-9966-EFB524654B35}" sibTransId="{B202DC06-117C-4401-941E-91FB590685A1}"/>
    <dgm:cxn modelId="{432EC12D-C815-4322-A2D5-025F0CB97583}" type="presOf" srcId="{73C2BFC3-8FFD-4763-A8D2-9857B41F92D2}" destId="{189570CA-217E-4CFA-8B39-1B2635902C9A}" srcOrd="0" destOrd="0" presId="urn:microsoft.com/office/officeart/2005/8/layout/cycle6"/>
    <dgm:cxn modelId="{DEE06430-247F-45F6-890E-4AC9CE4C160E}" type="presOf" srcId="{4CAC04A6-9243-41A3-818E-9D5BE35BF317}" destId="{922F2F49-61AC-4B2F-8ED4-A32F04755A13}" srcOrd="0" destOrd="0" presId="urn:microsoft.com/office/officeart/2005/8/layout/cycle6"/>
    <dgm:cxn modelId="{6F2BB330-A53B-4AFB-BF21-49C22FF76ADE}" type="presOf" srcId="{B5E097E2-39AD-485C-A95C-0EBCF2E8AC5A}" destId="{7D1069C4-2035-4610-8031-75065431D0AE}" srcOrd="0" destOrd="0" presId="urn:microsoft.com/office/officeart/2005/8/layout/cycle6"/>
    <dgm:cxn modelId="{8EA6EA37-E65B-43FE-A36E-3F94E0C3B63F}" type="presOf" srcId="{4E4C74E9-1DB0-4795-863A-21537116CF2A}" destId="{48C52531-8081-403E-8E5A-0D41CB1C488B}" srcOrd="0" destOrd="0" presId="urn:microsoft.com/office/officeart/2005/8/layout/cycle6"/>
    <dgm:cxn modelId="{094F1939-B2ED-4D5C-A597-2ACE829EFFDF}" type="presOf" srcId="{E688C393-EB47-4A5E-860F-8042EFFCDEEA}" destId="{B63A1C8F-47BA-4A47-92B9-AAEE49589263}" srcOrd="0" destOrd="0" presId="urn:microsoft.com/office/officeart/2005/8/layout/cycle6"/>
    <dgm:cxn modelId="{0DE3AB3C-70F1-4B8C-B5EC-27CDD307E42F}" srcId="{934C3F3A-A0B9-40C8-B4E6-8BCFB5E2D453}" destId="{F56EA10F-A6E0-44B2-8FC0-F8CFD267A6C0}" srcOrd="0" destOrd="0" parTransId="{EE68F18E-2B02-491C-AAFE-A87741DDA35D}" sibTransId="{246A95FF-A423-4FA9-9409-8220BDECBA67}"/>
    <dgm:cxn modelId="{F601FA6A-2B2D-40D1-B32D-EF56F88ABC63}" srcId="{934C3F3A-A0B9-40C8-B4E6-8BCFB5E2D453}" destId="{F2221AE4-313E-432C-9A52-B2222C634155}" srcOrd="1" destOrd="0" parTransId="{EF1D562A-BCAD-4D9B-A81F-5053198EC0C1}" sibTransId="{B5E097E2-39AD-485C-A95C-0EBCF2E8AC5A}"/>
    <dgm:cxn modelId="{E4CA7E59-A80D-40CF-B665-2D8EAA3F8448}" type="presOf" srcId="{934C3F3A-A0B9-40C8-B4E6-8BCFB5E2D453}" destId="{32266B15-3C28-431B-A0C0-CBA0E3F2E33A}" srcOrd="0" destOrd="0" presId="urn:microsoft.com/office/officeart/2005/8/layout/cycle6"/>
    <dgm:cxn modelId="{DF295B7D-339E-4D6B-BA0C-1CB7F87E05C7}" type="presOf" srcId="{1164301F-D3D3-45AF-9D61-CC6290A3D188}" destId="{A3E30FE9-7172-4028-91C7-72BF926CFCAD}" srcOrd="0" destOrd="0" presId="urn:microsoft.com/office/officeart/2005/8/layout/cycle6"/>
    <dgm:cxn modelId="{6196EB83-64BB-4C49-9E11-AB2AABF5C005}" type="presOf" srcId="{B202DC06-117C-4401-941E-91FB590685A1}" destId="{BCCCE3CC-1BB8-415E-9C6A-4003F8428F78}" srcOrd="0" destOrd="0" presId="urn:microsoft.com/office/officeart/2005/8/layout/cycle6"/>
    <dgm:cxn modelId="{5AF5198C-E81E-4EA7-8626-44274BBA6776}" type="presOf" srcId="{246A95FF-A423-4FA9-9409-8220BDECBA67}" destId="{4421E133-4BFB-4A8F-B846-3E03742CE7FE}" srcOrd="0" destOrd="0" presId="urn:microsoft.com/office/officeart/2005/8/layout/cycle6"/>
    <dgm:cxn modelId="{03122FAF-1B18-472E-8126-F53BBD6CEF4A}" srcId="{934C3F3A-A0B9-40C8-B4E6-8BCFB5E2D453}" destId="{22F57183-AFB0-4490-88D7-5C5737302119}" srcOrd="5" destOrd="0" parTransId="{1EA4172A-1CE1-40F9-B02F-893D6D844105}" sibTransId="{73C2BFC3-8FFD-4763-A8D2-9857B41F92D2}"/>
    <dgm:cxn modelId="{6FF431B4-F531-4018-BACB-630925E72378}" type="presOf" srcId="{22F57183-AFB0-4490-88D7-5C5737302119}" destId="{48A4158B-33D7-45E0-922D-F165AD5440C2}" srcOrd="0" destOrd="0" presId="urn:microsoft.com/office/officeart/2005/8/layout/cycle6"/>
    <dgm:cxn modelId="{6C1AF0BB-8626-447B-A528-0A37A8BF457C}" type="presOf" srcId="{F5DE0819-9EBB-40D1-92D5-B9C7D9441963}" destId="{799795FC-0C3F-4C55-9607-24F8C2673DD0}" srcOrd="0" destOrd="0" presId="urn:microsoft.com/office/officeart/2005/8/layout/cycle6"/>
    <dgm:cxn modelId="{345D99C3-87BC-483D-B435-ABB73E356BAA}" srcId="{934C3F3A-A0B9-40C8-B4E6-8BCFB5E2D453}" destId="{4E4C74E9-1DB0-4795-863A-21537116CF2A}" srcOrd="2" destOrd="0" parTransId="{49F91E1F-CE2E-4666-B2B3-03415AA8135A}" sibTransId="{E688C393-EB47-4A5E-860F-8042EFFCDEEA}"/>
    <dgm:cxn modelId="{0C08B7D7-C5D8-4EAA-ADD3-F4353194D2C4}" type="presOf" srcId="{F2221AE4-313E-432C-9A52-B2222C634155}" destId="{58C66734-5D83-4F4E-87D8-C83F8EE56F02}" srcOrd="0" destOrd="0" presId="urn:microsoft.com/office/officeart/2005/8/layout/cycle6"/>
    <dgm:cxn modelId="{C92E9CEC-C3E4-4689-92A4-5DB023B1FEE4}" type="presOf" srcId="{F56EA10F-A6E0-44B2-8FC0-F8CFD267A6C0}" destId="{D9A4B9FE-42C2-491A-B89D-C7E8ED19BF90}" srcOrd="0" destOrd="0" presId="urn:microsoft.com/office/officeart/2005/8/layout/cycle6"/>
    <dgm:cxn modelId="{7CCA78BB-800B-41FD-9048-40E8CBE9BAAA}" type="presParOf" srcId="{32266B15-3C28-431B-A0C0-CBA0E3F2E33A}" destId="{D9A4B9FE-42C2-491A-B89D-C7E8ED19BF90}" srcOrd="0" destOrd="0" presId="urn:microsoft.com/office/officeart/2005/8/layout/cycle6"/>
    <dgm:cxn modelId="{584D5D05-0D6A-46B0-8C20-F5E1D2CA818C}" type="presParOf" srcId="{32266B15-3C28-431B-A0C0-CBA0E3F2E33A}" destId="{86D27E2E-C400-485F-9597-1F5B41DBC053}" srcOrd="1" destOrd="0" presId="urn:microsoft.com/office/officeart/2005/8/layout/cycle6"/>
    <dgm:cxn modelId="{1A5BB0D8-F954-43F1-A768-2AF5B8DC3DC4}" type="presParOf" srcId="{32266B15-3C28-431B-A0C0-CBA0E3F2E33A}" destId="{4421E133-4BFB-4A8F-B846-3E03742CE7FE}" srcOrd="2" destOrd="0" presId="urn:microsoft.com/office/officeart/2005/8/layout/cycle6"/>
    <dgm:cxn modelId="{2D5558B2-C9BF-47C4-8EAF-DF5177EB310A}" type="presParOf" srcId="{32266B15-3C28-431B-A0C0-CBA0E3F2E33A}" destId="{58C66734-5D83-4F4E-87D8-C83F8EE56F02}" srcOrd="3" destOrd="0" presId="urn:microsoft.com/office/officeart/2005/8/layout/cycle6"/>
    <dgm:cxn modelId="{C77134DE-936A-4BF1-B231-146624EE6AA1}" type="presParOf" srcId="{32266B15-3C28-431B-A0C0-CBA0E3F2E33A}" destId="{BD179F3F-566E-4DC2-9A24-A7A22D876CC4}" srcOrd="4" destOrd="0" presId="urn:microsoft.com/office/officeart/2005/8/layout/cycle6"/>
    <dgm:cxn modelId="{71B2651A-CEA2-4E34-87AC-0966EB00EC86}" type="presParOf" srcId="{32266B15-3C28-431B-A0C0-CBA0E3F2E33A}" destId="{7D1069C4-2035-4610-8031-75065431D0AE}" srcOrd="5" destOrd="0" presId="urn:microsoft.com/office/officeart/2005/8/layout/cycle6"/>
    <dgm:cxn modelId="{976B2090-F442-4FF7-9BBE-1595A2C461B9}" type="presParOf" srcId="{32266B15-3C28-431B-A0C0-CBA0E3F2E33A}" destId="{48C52531-8081-403E-8E5A-0D41CB1C488B}" srcOrd="6" destOrd="0" presId="urn:microsoft.com/office/officeart/2005/8/layout/cycle6"/>
    <dgm:cxn modelId="{C3EA0CDC-C75D-4F12-8E0C-3DB0D79FE34B}" type="presParOf" srcId="{32266B15-3C28-431B-A0C0-CBA0E3F2E33A}" destId="{C87C5CA7-5D57-42C5-9408-0BF229D87C51}" srcOrd="7" destOrd="0" presId="urn:microsoft.com/office/officeart/2005/8/layout/cycle6"/>
    <dgm:cxn modelId="{57FB315F-9FC2-4DB8-B8F6-5A7930BC4F69}" type="presParOf" srcId="{32266B15-3C28-431B-A0C0-CBA0E3F2E33A}" destId="{B63A1C8F-47BA-4A47-92B9-AAEE49589263}" srcOrd="8" destOrd="0" presId="urn:microsoft.com/office/officeart/2005/8/layout/cycle6"/>
    <dgm:cxn modelId="{C5A55C26-7D22-4E85-A35F-34443BC041F5}" type="presParOf" srcId="{32266B15-3C28-431B-A0C0-CBA0E3F2E33A}" destId="{799795FC-0C3F-4C55-9607-24F8C2673DD0}" srcOrd="9" destOrd="0" presId="urn:microsoft.com/office/officeart/2005/8/layout/cycle6"/>
    <dgm:cxn modelId="{6B5ECAD2-B6F6-4773-94B2-3AE397E3B573}" type="presParOf" srcId="{32266B15-3C28-431B-A0C0-CBA0E3F2E33A}" destId="{69D1BE22-47D0-4787-842F-497A637FACFB}" srcOrd="10" destOrd="0" presId="urn:microsoft.com/office/officeart/2005/8/layout/cycle6"/>
    <dgm:cxn modelId="{A38B7CC8-655F-4534-B5BB-899675B40201}" type="presParOf" srcId="{32266B15-3C28-431B-A0C0-CBA0E3F2E33A}" destId="{A3E30FE9-7172-4028-91C7-72BF926CFCAD}" srcOrd="11" destOrd="0" presId="urn:microsoft.com/office/officeart/2005/8/layout/cycle6"/>
    <dgm:cxn modelId="{46D0DF1A-7D6A-47E0-85F0-984600D782A2}" type="presParOf" srcId="{32266B15-3C28-431B-A0C0-CBA0E3F2E33A}" destId="{922F2F49-61AC-4B2F-8ED4-A32F04755A13}" srcOrd="12" destOrd="0" presId="urn:microsoft.com/office/officeart/2005/8/layout/cycle6"/>
    <dgm:cxn modelId="{003FBE03-5090-411D-9A7F-BF5FDB369889}" type="presParOf" srcId="{32266B15-3C28-431B-A0C0-CBA0E3F2E33A}" destId="{B0AC633E-7308-4C62-9F4F-262736BBF8F4}" srcOrd="13" destOrd="0" presId="urn:microsoft.com/office/officeart/2005/8/layout/cycle6"/>
    <dgm:cxn modelId="{057F283E-5A51-47AE-8DB4-FFE1EA5CBAEF}" type="presParOf" srcId="{32266B15-3C28-431B-A0C0-CBA0E3F2E33A}" destId="{BCCCE3CC-1BB8-415E-9C6A-4003F8428F78}" srcOrd="14" destOrd="0" presId="urn:microsoft.com/office/officeart/2005/8/layout/cycle6"/>
    <dgm:cxn modelId="{CDCBA7C0-9890-4297-B9F0-C3F3E6D9B7A6}" type="presParOf" srcId="{32266B15-3C28-431B-A0C0-CBA0E3F2E33A}" destId="{48A4158B-33D7-45E0-922D-F165AD5440C2}" srcOrd="15" destOrd="0" presId="urn:microsoft.com/office/officeart/2005/8/layout/cycle6"/>
    <dgm:cxn modelId="{9A8293A0-3DE1-4C42-9201-99F3DBA03667}" type="presParOf" srcId="{32266B15-3C28-431B-A0C0-CBA0E3F2E33A}" destId="{3D33A88D-BED4-4CED-AB7D-8794CBD19A17}" srcOrd="16" destOrd="0" presId="urn:microsoft.com/office/officeart/2005/8/layout/cycle6"/>
    <dgm:cxn modelId="{42B11577-F89F-4BAA-9A44-D9C1D8094E78}" type="presParOf" srcId="{32266B15-3C28-431B-A0C0-CBA0E3F2E33A}" destId="{189570CA-217E-4CFA-8B39-1B2635902C9A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2A5E6-904E-41BC-B7AB-CF23DF1B128D}" type="doc">
      <dgm:prSet loTypeId="urn:microsoft.com/office/officeart/2011/layout/HexagonRadial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B93C186-F56E-4717-92B7-4442C07E7898}">
      <dgm:prSet phldrT="[Text]" custT="1"/>
      <dgm:spPr>
        <a:xfrm>
          <a:off x="4441729" y="1403670"/>
          <a:ext cx="1784126" cy="154334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A3131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3131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3131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GB" sz="1200">
              <a:solidFill>
                <a:sysClr val="window" lastClr="FFFFFF"/>
              </a:solidFill>
              <a:latin typeface="Segoe UI"/>
              <a:ea typeface="+mn-ea"/>
              <a:cs typeface="+mn-cs"/>
            </a:rPr>
            <a:t>Structural</a:t>
          </a:r>
        </a:p>
        <a:p>
          <a:r>
            <a:rPr lang="en-GB" sz="1200">
              <a:solidFill>
                <a:sysClr val="window" lastClr="FFFFFF"/>
              </a:solidFill>
              <a:latin typeface="Segoe UI"/>
              <a:ea typeface="+mn-ea"/>
              <a:cs typeface="+mn-cs"/>
            </a:rPr>
            <a:t>Analysis </a:t>
          </a:r>
        </a:p>
      </dgm:t>
    </dgm:pt>
    <dgm:pt modelId="{B14724D8-411C-4E26-A51F-70D1B57ED64C}" type="parTrans" cxnId="{4A24E5A6-3C4F-4870-A72D-890B08CE0F6D}">
      <dgm:prSet/>
      <dgm:spPr/>
      <dgm:t>
        <a:bodyPr/>
        <a:lstStyle/>
        <a:p>
          <a:endParaRPr lang="en-GB" sz="1800"/>
        </a:p>
      </dgm:t>
    </dgm:pt>
    <dgm:pt modelId="{C5CB53F9-DC43-427C-A144-C0B64594B553}" type="sibTrans" cxnId="{4A24E5A6-3C4F-4870-A72D-890B08CE0F6D}">
      <dgm:prSet/>
      <dgm:spPr/>
      <dgm:t>
        <a:bodyPr/>
        <a:lstStyle/>
        <a:p>
          <a:endParaRPr lang="en-GB" sz="1800"/>
        </a:p>
      </dgm:t>
    </dgm:pt>
    <dgm:pt modelId="{5D20B0C4-A9C6-4793-B331-4E351B817990}">
      <dgm:prSet phldrT="[Text]" custT="1"/>
      <dgm:spPr>
        <a:xfrm>
          <a:off x="4606073" y="0"/>
          <a:ext cx="1462078" cy="1264870"/>
        </a:xfrm>
        <a:prstGeom prst="hexagon">
          <a:avLst>
            <a:gd name="adj" fmla="val 28570"/>
            <a:gd name="vf" fmla="val 11547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GB" sz="1200">
              <a:solidFill>
                <a:sysClr val="window" lastClr="FFFFFF"/>
              </a:solidFill>
              <a:latin typeface="Segoe UI"/>
              <a:ea typeface="+mn-ea"/>
              <a:cs typeface="+mn-cs"/>
            </a:rPr>
            <a:t>Intake</a:t>
          </a:r>
        </a:p>
      </dgm:t>
    </dgm:pt>
    <dgm:pt modelId="{CC505A1E-5F3B-403C-80CC-3470FB5647E8}" type="parTrans" cxnId="{016473D8-2AC5-4D1A-9765-BD70A914DD9B}">
      <dgm:prSet/>
      <dgm:spPr/>
      <dgm:t>
        <a:bodyPr/>
        <a:lstStyle/>
        <a:p>
          <a:endParaRPr lang="en-GB" sz="1800"/>
        </a:p>
      </dgm:t>
    </dgm:pt>
    <dgm:pt modelId="{EB0E76C8-216D-440E-929F-AF79A2ACC860}" type="sibTrans" cxnId="{016473D8-2AC5-4D1A-9765-BD70A914DD9B}">
      <dgm:prSet/>
      <dgm:spPr/>
      <dgm:t>
        <a:bodyPr/>
        <a:lstStyle/>
        <a:p>
          <a:endParaRPr lang="en-GB" sz="1800"/>
        </a:p>
      </dgm:t>
    </dgm:pt>
    <dgm:pt modelId="{5D333842-4D4A-452E-9B36-7237E25A1949}">
      <dgm:prSet phldrT="[Text]" custT="1"/>
      <dgm:spPr>
        <a:xfrm>
          <a:off x="5946969" y="777979"/>
          <a:ext cx="1462078" cy="1264870"/>
        </a:xfrm>
        <a:prstGeom prst="hexagon">
          <a:avLst>
            <a:gd name="adj" fmla="val 28570"/>
            <a:gd name="vf" fmla="val 11547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GB" sz="1200">
              <a:solidFill>
                <a:sysClr val="window" lastClr="FFFFFF"/>
              </a:solidFill>
              <a:latin typeface="Segoe UI"/>
              <a:ea typeface="+mn-ea"/>
              <a:cs typeface="+mn-cs"/>
            </a:rPr>
            <a:t>Needs analysis</a:t>
          </a:r>
        </a:p>
      </dgm:t>
    </dgm:pt>
    <dgm:pt modelId="{49B4F0B8-C7CD-4A84-B01B-D76E6F39C7A5}" type="parTrans" cxnId="{538480CD-328E-41B6-993D-467F94DBABA3}">
      <dgm:prSet/>
      <dgm:spPr/>
      <dgm:t>
        <a:bodyPr/>
        <a:lstStyle/>
        <a:p>
          <a:endParaRPr lang="en-GB" sz="1800"/>
        </a:p>
      </dgm:t>
    </dgm:pt>
    <dgm:pt modelId="{57711E8E-6152-41F9-B558-B19615549E93}" type="sibTrans" cxnId="{538480CD-328E-41B6-993D-467F94DBABA3}">
      <dgm:prSet/>
      <dgm:spPr/>
      <dgm:t>
        <a:bodyPr/>
        <a:lstStyle/>
        <a:p>
          <a:endParaRPr lang="en-GB" sz="1800"/>
        </a:p>
      </dgm:t>
    </dgm:pt>
    <dgm:pt modelId="{C9ADA786-C352-4CD7-8F5D-F6B7B18CA933}">
      <dgm:prSet phldrT="[Text]" custT="1"/>
      <dgm:spPr>
        <a:xfrm>
          <a:off x="5946969" y="2307397"/>
          <a:ext cx="1462078" cy="126487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E7E6E6">
                <a:hueOff val="1021547"/>
                <a:satOff val="38512"/>
                <a:lumOff val="-14824"/>
                <a:alphaOff val="0"/>
                <a:satMod val="103000"/>
                <a:lumMod val="102000"/>
                <a:tint val="94000"/>
              </a:srgbClr>
            </a:gs>
            <a:gs pos="50000">
              <a:srgbClr val="E7E6E6">
                <a:hueOff val="1021547"/>
                <a:satOff val="38512"/>
                <a:lumOff val="-14824"/>
                <a:alphaOff val="0"/>
                <a:satMod val="110000"/>
                <a:lumMod val="100000"/>
                <a:shade val="100000"/>
              </a:srgbClr>
            </a:gs>
            <a:gs pos="100000">
              <a:srgbClr val="E7E6E6">
                <a:hueOff val="1021547"/>
                <a:satOff val="38512"/>
                <a:lumOff val="-1482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GB" sz="1200">
              <a:solidFill>
                <a:sysClr val="window" lastClr="FFFFFF"/>
              </a:solidFill>
              <a:latin typeface="Segoe UI"/>
              <a:ea typeface="+mn-ea"/>
              <a:cs typeface="+mn-cs"/>
            </a:rPr>
            <a:t>Case formulation</a:t>
          </a:r>
        </a:p>
      </dgm:t>
    </dgm:pt>
    <dgm:pt modelId="{7DD91C87-DEA4-459A-995B-D6E4CFA018F8}" type="parTrans" cxnId="{27250166-CE20-40A8-A972-48A9E979C00A}">
      <dgm:prSet/>
      <dgm:spPr/>
      <dgm:t>
        <a:bodyPr/>
        <a:lstStyle/>
        <a:p>
          <a:endParaRPr lang="en-GB" sz="1800"/>
        </a:p>
      </dgm:t>
    </dgm:pt>
    <dgm:pt modelId="{DA22D428-BAC0-4DC2-B525-38B3660FC27A}" type="sibTrans" cxnId="{27250166-CE20-40A8-A972-48A9E979C00A}">
      <dgm:prSet/>
      <dgm:spPr/>
      <dgm:t>
        <a:bodyPr/>
        <a:lstStyle/>
        <a:p>
          <a:endParaRPr lang="en-GB" sz="1800"/>
        </a:p>
      </dgm:t>
    </dgm:pt>
    <dgm:pt modelId="{9BB8D9F5-6C2E-4B73-819F-12C4AD5C61F5}">
      <dgm:prSet phldrT="[Text]" custT="1"/>
      <dgm:spPr>
        <a:xfrm>
          <a:off x="4606073" y="3086247"/>
          <a:ext cx="1462078" cy="126487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E7E6E6">
                <a:hueOff val="1532320"/>
                <a:satOff val="57767"/>
                <a:lumOff val="-22236"/>
                <a:alphaOff val="0"/>
                <a:satMod val="103000"/>
                <a:lumMod val="102000"/>
                <a:tint val="94000"/>
              </a:srgbClr>
            </a:gs>
            <a:gs pos="50000">
              <a:srgbClr val="E7E6E6">
                <a:hueOff val="1532320"/>
                <a:satOff val="57767"/>
                <a:lumOff val="-22236"/>
                <a:alphaOff val="0"/>
                <a:satMod val="110000"/>
                <a:lumMod val="100000"/>
                <a:shade val="100000"/>
              </a:srgbClr>
            </a:gs>
            <a:gs pos="100000">
              <a:srgbClr val="E7E6E6">
                <a:hueOff val="1532320"/>
                <a:satOff val="57767"/>
                <a:lumOff val="-2223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GB" sz="1200">
              <a:solidFill>
                <a:sysClr val="window" lastClr="FFFFFF"/>
              </a:solidFill>
              <a:latin typeface="Segoe UI"/>
              <a:ea typeface="+mn-ea"/>
              <a:cs typeface="+mn-cs"/>
            </a:rPr>
            <a:t>Intervention choice</a:t>
          </a:r>
        </a:p>
      </dgm:t>
    </dgm:pt>
    <dgm:pt modelId="{6209F5FB-76DE-41FB-A014-E7A1375BF420}" type="parTrans" cxnId="{7EC41D22-E4BF-446F-9C7B-6FC242D29556}">
      <dgm:prSet/>
      <dgm:spPr/>
      <dgm:t>
        <a:bodyPr/>
        <a:lstStyle/>
        <a:p>
          <a:endParaRPr lang="en-GB" sz="1800"/>
        </a:p>
      </dgm:t>
    </dgm:pt>
    <dgm:pt modelId="{F982F99F-C50C-4F81-A0F2-8514DFF8F33D}" type="sibTrans" cxnId="{7EC41D22-E4BF-446F-9C7B-6FC242D29556}">
      <dgm:prSet/>
      <dgm:spPr/>
      <dgm:t>
        <a:bodyPr/>
        <a:lstStyle/>
        <a:p>
          <a:endParaRPr lang="en-GB" sz="1800"/>
        </a:p>
      </dgm:t>
    </dgm:pt>
    <dgm:pt modelId="{49A30645-C8FA-4079-BCD4-250BEF54C3BC}">
      <dgm:prSet phldrT="[Text]" custT="1"/>
      <dgm:spPr>
        <a:xfrm>
          <a:off x="3258951" y="2308268"/>
          <a:ext cx="1462078" cy="126487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E7E6E6">
                <a:hueOff val="2043094"/>
                <a:satOff val="77023"/>
                <a:lumOff val="-29648"/>
                <a:alphaOff val="0"/>
                <a:satMod val="103000"/>
                <a:lumMod val="102000"/>
                <a:tint val="94000"/>
              </a:srgbClr>
            </a:gs>
            <a:gs pos="50000">
              <a:srgbClr val="E7E6E6">
                <a:hueOff val="2043094"/>
                <a:satOff val="77023"/>
                <a:lumOff val="-29648"/>
                <a:alphaOff val="0"/>
                <a:satMod val="110000"/>
                <a:lumMod val="100000"/>
                <a:shade val="100000"/>
              </a:srgbClr>
            </a:gs>
            <a:gs pos="100000">
              <a:srgbClr val="E7E6E6">
                <a:hueOff val="2043094"/>
                <a:satOff val="77023"/>
                <a:lumOff val="-2964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GB" sz="1200">
              <a:solidFill>
                <a:sysClr val="window" lastClr="FFFFFF"/>
              </a:solidFill>
              <a:latin typeface="Segoe UI"/>
              <a:ea typeface="+mn-ea"/>
              <a:cs typeface="+mn-cs"/>
            </a:rPr>
            <a:t>Intervention plan</a:t>
          </a:r>
        </a:p>
      </dgm:t>
    </dgm:pt>
    <dgm:pt modelId="{369A1A7D-1ACE-403E-96EA-C05CDDA7FF89}" type="parTrans" cxnId="{333A4CCE-B5F9-4C15-91AD-EA9D134BBDFC}">
      <dgm:prSet/>
      <dgm:spPr/>
      <dgm:t>
        <a:bodyPr/>
        <a:lstStyle/>
        <a:p>
          <a:endParaRPr lang="en-GB" sz="1800"/>
        </a:p>
      </dgm:t>
    </dgm:pt>
    <dgm:pt modelId="{8C59BCAB-884C-4A35-B594-2EC0B8443F28}" type="sibTrans" cxnId="{333A4CCE-B5F9-4C15-91AD-EA9D134BBDFC}">
      <dgm:prSet/>
      <dgm:spPr/>
      <dgm:t>
        <a:bodyPr/>
        <a:lstStyle/>
        <a:p>
          <a:endParaRPr lang="en-GB" sz="1800"/>
        </a:p>
      </dgm:t>
    </dgm:pt>
    <dgm:pt modelId="{3DA8F10B-2FBD-40EB-AE6C-C11EAC9813FB}">
      <dgm:prSet phldrT="[Text]" custT="1"/>
      <dgm:spPr>
        <a:xfrm>
          <a:off x="3258951" y="776239"/>
          <a:ext cx="1462078" cy="126487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E7E6E6">
                <a:hueOff val="2553867"/>
                <a:satOff val="96279"/>
                <a:lumOff val="-37060"/>
                <a:alphaOff val="0"/>
                <a:satMod val="103000"/>
                <a:lumMod val="102000"/>
                <a:tint val="94000"/>
              </a:srgbClr>
            </a:gs>
            <a:gs pos="50000">
              <a:srgbClr val="E7E6E6">
                <a:hueOff val="2553867"/>
                <a:satOff val="96279"/>
                <a:lumOff val="-37060"/>
                <a:alphaOff val="0"/>
                <a:satMod val="110000"/>
                <a:lumMod val="100000"/>
                <a:shade val="100000"/>
              </a:srgbClr>
            </a:gs>
            <a:gs pos="100000">
              <a:srgbClr val="E7E6E6">
                <a:hueOff val="2553867"/>
                <a:satOff val="96279"/>
                <a:lumOff val="-3706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GB" sz="1200">
              <a:solidFill>
                <a:sysClr val="window" lastClr="FFFFFF"/>
              </a:solidFill>
              <a:latin typeface="Segoe UI"/>
              <a:ea typeface="+mn-ea"/>
              <a:cs typeface="+mn-cs"/>
            </a:rPr>
            <a:t>Delivery, monitoring, and evaluation</a:t>
          </a:r>
        </a:p>
      </dgm:t>
    </dgm:pt>
    <dgm:pt modelId="{DC88FA55-78B3-4C5C-9092-BE50B279FA35}" type="parTrans" cxnId="{0276727D-8359-4C78-ACE5-D96D5478203B}">
      <dgm:prSet/>
      <dgm:spPr/>
      <dgm:t>
        <a:bodyPr/>
        <a:lstStyle/>
        <a:p>
          <a:endParaRPr lang="en-GB" sz="1800"/>
        </a:p>
      </dgm:t>
    </dgm:pt>
    <dgm:pt modelId="{CABAA0E2-7D92-4F9C-A5BC-9965364310EC}" type="sibTrans" cxnId="{0276727D-8359-4C78-ACE5-D96D5478203B}">
      <dgm:prSet/>
      <dgm:spPr/>
      <dgm:t>
        <a:bodyPr/>
        <a:lstStyle/>
        <a:p>
          <a:endParaRPr lang="en-GB" sz="1800"/>
        </a:p>
      </dgm:t>
    </dgm:pt>
    <dgm:pt modelId="{CB624E33-DE51-40E4-AD1A-AAB5780656B7}" type="pres">
      <dgm:prSet presAssocID="{DA72A5E6-904E-41BC-B7AB-CF23DF1B128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26A8848-5915-4464-9BDD-6E4D21678265}" type="pres">
      <dgm:prSet presAssocID="{7B93C186-F56E-4717-92B7-4442C07E7898}" presName="Parent" presStyleLbl="node0" presStyleIdx="0" presStyleCnt="1">
        <dgm:presLayoutVars>
          <dgm:chMax val="6"/>
          <dgm:chPref val="6"/>
        </dgm:presLayoutVars>
      </dgm:prSet>
      <dgm:spPr/>
    </dgm:pt>
    <dgm:pt modelId="{469A0A56-027D-4742-AD4B-9DA062A54B01}" type="pres">
      <dgm:prSet presAssocID="{5D20B0C4-A9C6-4793-B331-4E351B817990}" presName="Accent1" presStyleCnt="0"/>
      <dgm:spPr/>
    </dgm:pt>
    <dgm:pt modelId="{502723B4-1D2E-4672-9E7A-A75EA42FF3C9}" type="pres">
      <dgm:prSet presAssocID="{5D20B0C4-A9C6-4793-B331-4E351B817990}" presName="Accent" presStyleLbl="bgShp" presStyleIdx="0" presStyleCnt="6"/>
      <dgm:spPr/>
    </dgm:pt>
    <dgm:pt modelId="{7C5893F9-B8DA-44CF-A6F6-C15B82639961}" type="pres">
      <dgm:prSet presAssocID="{5D20B0C4-A9C6-4793-B331-4E351B817990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B6051250-8BBC-4513-A40A-CBD5C0A3AA87}" type="pres">
      <dgm:prSet presAssocID="{5D333842-4D4A-452E-9B36-7237E25A1949}" presName="Accent2" presStyleCnt="0"/>
      <dgm:spPr/>
    </dgm:pt>
    <dgm:pt modelId="{869F7EDE-6A25-4192-A898-7CB3489445DF}" type="pres">
      <dgm:prSet presAssocID="{5D333842-4D4A-452E-9B36-7237E25A1949}" presName="Accent" presStyleLbl="bgShp" presStyleIdx="1" presStyleCnt="6"/>
      <dgm:spPr>
        <a:xfrm>
          <a:off x="5558935" y="665285"/>
          <a:ext cx="673145" cy="580004"/>
        </a:xfrm>
        <a:prstGeom prst="hexagon">
          <a:avLst>
            <a:gd name="adj" fmla="val 28900"/>
            <a:gd name="vf" fmla="val 115470"/>
          </a:avLst>
        </a:prstGeom>
        <a:solidFill>
          <a:srgbClr val="E7E6E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07F9C79B-8B45-42CA-924E-EFADFFD1F3CD}" type="pres">
      <dgm:prSet presAssocID="{5D333842-4D4A-452E-9B36-7237E25A194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FD12F92-075A-4041-9ADD-ED3FC85B8212}" type="pres">
      <dgm:prSet presAssocID="{C9ADA786-C352-4CD7-8F5D-F6B7B18CA933}" presName="Accent3" presStyleCnt="0"/>
      <dgm:spPr/>
    </dgm:pt>
    <dgm:pt modelId="{DD2AB5FA-0000-4BF1-9249-B1EF36F12085}" type="pres">
      <dgm:prSet presAssocID="{C9ADA786-C352-4CD7-8F5D-F6B7B18CA933}" presName="Accent" presStyleLbl="bgShp" presStyleIdx="2" presStyleCnt="6"/>
      <dgm:spPr>
        <a:xfrm>
          <a:off x="6344548" y="1749584"/>
          <a:ext cx="673145" cy="580004"/>
        </a:xfrm>
        <a:prstGeom prst="hexagon">
          <a:avLst>
            <a:gd name="adj" fmla="val 28900"/>
            <a:gd name="vf" fmla="val 115470"/>
          </a:avLst>
        </a:prstGeom>
        <a:solidFill>
          <a:srgbClr val="E7E6E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31521273-FEBA-4B9C-BA62-6DEF114DAB2F}" type="pres">
      <dgm:prSet presAssocID="{C9ADA786-C352-4CD7-8F5D-F6B7B18CA93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7D4C0FB-FCA4-4577-BB20-44DD8F3C7A0E}" type="pres">
      <dgm:prSet presAssocID="{9BB8D9F5-6C2E-4B73-819F-12C4AD5C61F5}" presName="Accent4" presStyleCnt="0"/>
      <dgm:spPr/>
    </dgm:pt>
    <dgm:pt modelId="{72B17B50-ED85-498F-A198-6C2B52BFF5FE}" type="pres">
      <dgm:prSet presAssocID="{9BB8D9F5-6C2E-4B73-819F-12C4AD5C61F5}" presName="Accent" presStyleLbl="bgShp" presStyleIdx="3" presStyleCnt="6"/>
      <dgm:spPr>
        <a:xfrm>
          <a:off x="5798810" y="2973554"/>
          <a:ext cx="673145" cy="580004"/>
        </a:xfrm>
        <a:prstGeom prst="hexagon">
          <a:avLst>
            <a:gd name="adj" fmla="val 28900"/>
            <a:gd name="vf" fmla="val 115470"/>
          </a:avLst>
        </a:prstGeom>
        <a:solidFill>
          <a:srgbClr val="E7E6E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0C1ACBA1-ED21-4321-A119-A7010F76A096}" type="pres">
      <dgm:prSet presAssocID="{9BB8D9F5-6C2E-4B73-819F-12C4AD5C61F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891829A-C361-4F05-A0F1-1B75B8416ABA}" type="pres">
      <dgm:prSet presAssocID="{49A30645-C8FA-4079-BCD4-250BEF54C3BC}" presName="Accent5" presStyleCnt="0"/>
      <dgm:spPr/>
    </dgm:pt>
    <dgm:pt modelId="{6702AC32-A133-4A7C-B667-0E4D576595C7}" type="pres">
      <dgm:prSet presAssocID="{49A30645-C8FA-4079-BCD4-250BEF54C3BC}" presName="Accent" presStyleLbl="bgShp" presStyleIdx="4" presStyleCnt="6"/>
      <dgm:spPr>
        <a:xfrm>
          <a:off x="4445049" y="3100606"/>
          <a:ext cx="673145" cy="580004"/>
        </a:xfrm>
        <a:prstGeom prst="hexagon">
          <a:avLst>
            <a:gd name="adj" fmla="val 28900"/>
            <a:gd name="vf" fmla="val 115470"/>
          </a:avLst>
        </a:prstGeom>
        <a:solidFill>
          <a:srgbClr val="E7E6E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3DDD1DA6-C1BC-4325-BDB6-9572CD7D12B2}" type="pres">
      <dgm:prSet presAssocID="{49A30645-C8FA-4079-BCD4-250BEF54C3B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98D0A74-1ACD-4220-8480-BA627CA63E1A}" type="pres">
      <dgm:prSet presAssocID="{3DA8F10B-2FBD-40EB-AE6C-C11EAC9813FB}" presName="Accent6" presStyleCnt="0"/>
      <dgm:spPr/>
    </dgm:pt>
    <dgm:pt modelId="{8BBE42AB-870B-4507-ADA8-FC4AD60BAD79}" type="pres">
      <dgm:prSet presAssocID="{3DA8F10B-2FBD-40EB-AE6C-C11EAC9813FB}" presName="Accent" presStyleLbl="bgShp" presStyleIdx="5" presStyleCnt="6"/>
      <dgm:spPr>
        <a:xfrm>
          <a:off x="3646570" y="2016743"/>
          <a:ext cx="673145" cy="580004"/>
        </a:xfrm>
        <a:prstGeom prst="hexagon">
          <a:avLst>
            <a:gd name="adj" fmla="val 28900"/>
            <a:gd name="vf" fmla="val 115470"/>
          </a:avLst>
        </a:prstGeom>
        <a:solidFill>
          <a:srgbClr val="E7E6E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6357238A-FB2A-43EA-A9D0-3C8072B74D0C}" type="pres">
      <dgm:prSet presAssocID="{3DA8F10B-2FBD-40EB-AE6C-C11EAC9813F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D5DED0F-9931-4656-8410-941D74571B60}" type="presOf" srcId="{C9ADA786-C352-4CD7-8F5D-F6B7B18CA933}" destId="{31521273-FEBA-4B9C-BA62-6DEF114DAB2F}" srcOrd="0" destOrd="0" presId="urn:microsoft.com/office/officeart/2011/layout/HexagonRadial"/>
    <dgm:cxn modelId="{7EC41D22-E4BF-446F-9C7B-6FC242D29556}" srcId="{7B93C186-F56E-4717-92B7-4442C07E7898}" destId="{9BB8D9F5-6C2E-4B73-819F-12C4AD5C61F5}" srcOrd="3" destOrd="0" parTransId="{6209F5FB-76DE-41FB-A014-E7A1375BF420}" sibTransId="{F982F99F-C50C-4F81-A0F2-8514DFF8F33D}"/>
    <dgm:cxn modelId="{27250166-CE20-40A8-A972-48A9E979C00A}" srcId="{7B93C186-F56E-4717-92B7-4442C07E7898}" destId="{C9ADA786-C352-4CD7-8F5D-F6B7B18CA933}" srcOrd="2" destOrd="0" parTransId="{7DD91C87-DEA4-459A-995B-D6E4CFA018F8}" sibTransId="{DA22D428-BAC0-4DC2-B525-38B3660FC27A}"/>
    <dgm:cxn modelId="{539FDB6B-3FA2-4513-8E6F-6BFD6C6EF6A3}" type="presOf" srcId="{7B93C186-F56E-4717-92B7-4442C07E7898}" destId="{626A8848-5915-4464-9BDD-6E4D21678265}" srcOrd="0" destOrd="0" presId="urn:microsoft.com/office/officeart/2011/layout/HexagonRadial"/>
    <dgm:cxn modelId="{2FCEAA70-FDAB-4B6C-B6B5-E39C5DE70AE6}" type="presOf" srcId="{3DA8F10B-2FBD-40EB-AE6C-C11EAC9813FB}" destId="{6357238A-FB2A-43EA-A9D0-3C8072B74D0C}" srcOrd="0" destOrd="0" presId="urn:microsoft.com/office/officeart/2011/layout/HexagonRadial"/>
    <dgm:cxn modelId="{A060297C-B179-4E7D-9CC7-E8125750CF3F}" type="presOf" srcId="{5D20B0C4-A9C6-4793-B331-4E351B817990}" destId="{7C5893F9-B8DA-44CF-A6F6-C15B82639961}" srcOrd="0" destOrd="0" presId="urn:microsoft.com/office/officeart/2011/layout/HexagonRadial"/>
    <dgm:cxn modelId="{0276727D-8359-4C78-ACE5-D96D5478203B}" srcId="{7B93C186-F56E-4717-92B7-4442C07E7898}" destId="{3DA8F10B-2FBD-40EB-AE6C-C11EAC9813FB}" srcOrd="5" destOrd="0" parTransId="{DC88FA55-78B3-4C5C-9092-BE50B279FA35}" sibTransId="{CABAA0E2-7D92-4F9C-A5BC-9965364310EC}"/>
    <dgm:cxn modelId="{83494088-0B7F-4BE4-A6A7-58EC86D23EC9}" type="presOf" srcId="{5D333842-4D4A-452E-9B36-7237E25A1949}" destId="{07F9C79B-8B45-42CA-924E-EFADFFD1F3CD}" srcOrd="0" destOrd="0" presId="urn:microsoft.com/office/officeart/2011/layout/HexagonRadial"/>
    <dgm:cxn modelId="{B7B9A590-1978-4DE2-96F7-C9449E4114D7}" type="presOf" srcId="{49A30645-C8FA-4079-BCD4-250BEF54C3BC}" destId="{3DDD1DA6-C1BC-4325-BDB6-9572CD7D12B2}" srcOrd="0" destOrd="0" presId="urn:microsoft.com/office/officeart/2011/layout/HexagonRadial"/>
    <dgm:cxn modelId="{8FAEEFA5-5092-4A22-9D49-B09C0850F93B}" type="presOf" srcId="{9BB8D9F5-6C2E-4B73-819F-12C4AD5C61F5}" destId="{0C1ACBA1-ED21-4321-A119-A7010F76A096}" srcOrd="0" destOrd="0" presId="urn:microsoft.com/office/officeart/2011/layout/HexagonRadial"/>
    <dgm:cxn modelId="{4A24E5A6-3C4F-4870-A72D-890B08CE0F6D}" srcId="{DA72A5E6-904E-41BC-B7AB-CF23DF1B128D}" destId="{7B93C186-F56E-4717-92B7-4442C07E7898}" srcOrd="0" destOrd="0" parTransId="{B14724D8-411C-4E26-A51F-70D1B57ED64C}" sibTransId="{C5CB53F9-DC43-427C-A144-C0B64594B553}"/>
    <dgm:cxn modelId="{A835B1BD-9AB7-405B-A4D4-72A92DA7A257}" type="presOf" srcId="{DA72A5E6-904E-41BC-B7AB-CF23DF1B128D}" destId="{CB624E33-DE51-40E4-AD1A-AAB5780656B7}" srcOrd="0" destOrd="0" presId="urn:microsoft.com/office/officeart/2011/layout/HexagonRadial"/>
    <dgm:cxn modelId="{538480CD-328E-41B6-993D-467F94DBABA3}" srcId="{7B93C186-F56E-4717-92B7-4442C07E7898}" destId="{5D333842-4D4A-452E-9B36-7237E25A1949}" srcOrd="1" destOrd="0" parTransId="{49B4F0B8-C7CD-4A84-B01B-D76E6F39C7A5}" sibTransId="{57711E8E-6152-41F9-B558-B19615549E93}"/>
    <dgm:cxn modelId="{333A4CCE-B5F9-4C15-91AD-EA9D134BBDFC}" srcId="{7B93C186-F56E-4717-92B7-4442C07E7898}" destId="{49A30645-C8FA-4079-BCD4-250BEF54C3BC}" srcOrd="4" destOrd="0" parTransId="{369A1A7D-1ACE-403E-96EA-C05CDDA7FF89}" sibTransId="{8C59BCAB-884C-4A35-B594-2EC0B8443F28}"/>
    <dgm:cxn modelId="{016473D8-2AC5-4D1A-9765-BD70A914DD9B}" srcId="{7B93C186-F56E-4717-92B7-4442C07E7898}" destId="{5D20B0C4-A9C6-4793-B331-4E351B817990}" srcOrd="0" destOrd="0" parTransId="{CC505A1E-5F3B-403C-80CC-3470FB5647E8}" sibTransId="{EB0E76C8-216D-440E-929F-AF79A2ACC860}"/>
    <dgm:cxn modelId="{34A2C192-EC76-4DFA-ACEC-A7490553A369}" type="presParOf" srcId="{CB624E33-DE51-40E4-AD1A-AAB5780656B7}" destId="{626A8848-5915-4464-9BDD-6E4D21678265}" srcOrd="0" destOrd="0" presId="urn:microsoft.com/office/officeart/2011/layout/HexagonRadial"/>
    <dgm:cxn modelId="{A800B0C2-E85E-4DC0-B412-743546318DAA}" type="presParOf" srcId="{CB624E33-DE51-40E4-AD1A-AAB5780656B7}" destId="{469A0A56-027D-4742-AD4B-9DA062A54B01}" srcOrd="1" destOrd="0" presId="urn:microsoft.com/office/officeart/2011/layout/HexagonRadial"/>
    <dgm:cxn modelId="{18D17D6A-8A22-4AC0-90EA-91732238DB04}" type="presParOf" srcId="{469A0A56-027D-4742-AD4B-9DA062A54B01}" destId="{502723B4-1D2E-4672-9E7A-A75EA42FF3C9}" srcOrd="0" destOrd="0" presId="urn:microsoft.com/office/officeart/2011/layout/HexagonRadial"/>
    <dgm:cxn modelId="{0002DD1A-B5CC-4A21-869E-8FD09E5E0704}" type="presParOf" srcId="{CB624E33-DE51-40E4-AD1A-AAB5780656B7}" destId="{7C5893F9-B8DA-44CF-A6F6-C15B82639961}" srcOrd="2" destOrd="0" presId="urn:microsoft.com/office/officeart/2011/layout/HexagonRadial"/>
    <dgm:cxn modelId="{4B56E263-8E02-48AA-AC08-83FA74E00B54}" type="presParOf" srcId="{CB624E33-DE51-40E4-AD1A-AAB5780656B7}" destId="{B6051250-8BBC-4513-A40A-CBD5C0A3AA87}" srcOrd="3" destOrd="0" presId="urn:microsoft.com/office/officeart/2011/layout/HexagonRadial"/>
    <dgm:cxn modelId="{A4616B42-ACAA-45C2-84CA-59D5AAD3526B}" type="presParOf" srcId="{B6051250-8BBC-4513-A40A-CBD5C0A3AA87}" destId="{869F7EDE-6A25-4192-A898-7CB3489445DF}" srcOrd="0" destOrd="0" presId="urn:microsoft.com/office/officeart/2011/layout/HexagonRadial"/>
    <dgm:cxn modelId="{3A550D90-141B-4547-BDDB-26843948E987}" type="presParOf" srcId="{CB624E33-DE51-40E4-AD1A-AAB5780656B7}" destId="{07F9C79B-8B45-42CA-924E-EFADFFD1F3CD}" srcOrd="4" destOrd="0" presId="urn:microsoft.com/office/officeart/2011/layout/HexagonRadial"/>
    <dgm:cxn modelId="{8AEF5A6C-4D66-4EC1-A9A0-BDBDC8ADE17C}" type="presParOf" srcId="{CB624E33-DE51-40E4-AD1A-AAB5780656B7}" destId="{DFD12F92-075A-4041-9ADD-ED3FC85B8212}" srcOrd="5" destOrd="0" presId="urn:microsoft.com/office/officeart/2011/layout/HexagonRadial"/>
    <dgm:cxn modelId="{CF39A6BB-E0F5-4122-B27A-295AB6BCB410}" type="presParOf" srcId="{DFD12F92-075A-4041-9ADD-ED3FC85B8212}" destId="{DD2AB5FA-0000-4BF1-9249-B1EF36F12085}" srcOrd="0" destOrd="0" presId="urn:microsoft.com/office/officeart/2011/layout/HexagonRadial"/>
    <dgm:cxn modelId="{9E4EA133-0B11-4386-B809-FEE5EEAE3176}" type="presParOf" srcId="{CB624E33-DE51-40E4-AD1A-AAB5780656B7}" destId="{31521273-FEBA-4B9C-BA62-6DEF114DAB2F}" srcOrd="6" destOrd="0" presId="urn:microsoft.com/office/officeart/2011/layout/HexagonRadial"/>
    <dgm:cxn modelId="{45DD15E3-33D8-4122-B1C3-2BE73FEFC1CD}" type="presParOf" srcId="{CB624E33-DE51-40E4-AD1A-AAB5780656B7}" destId="{97D4C0FB-FCA4-4577-BB20-44DD8F3C7A0E}" srcOrd="7" destOrd="0" presId="urn:microsoft.com/office/officeart/2011/layout/HexagonRadial"/>
    <dgm:cxn modelId="{3913ED94-C712-48C2-ABE2-27A2418411AA}" type="presParOf" srcId="{97D4C0FB-FCA4-4577-BB20-44DD8F3C7A0E}" destId="{72B17B50-ED85-498F-A198-6C2B52BFF5FE}" srcOrd="0" destOrd="0" presId="urn:microsoft.com/office/officeart/2011/layout/HexagonRadial"/>
    <dgm:cxn modelId="{A5E0D722-C91B-4A4C-9A81-FF5EB8624E1D}" type="presParOf" srcId="{CB624E33-DE51-40E4-AD1A-AAB5780656B7}" destId="{0C1ACBA1-ED21-4321-A119-A7010F76A096}" srcOrd="8" destOrd="0" presId="urn:microsoft.com/office/officeart/2011/layout/HexagonRadial"/>
    <dgm:cxn modelId="{02935022-8DBB-41DA-8EB3-4A015F02AB79}" type="presParOf" srcId="{CB624E33-DE51-40E4-AD1A-AAB5780656B7}" destId="{C891829A-C361-4F05-A0F1-1B75B8416ABA}" srcOrd="9" destOrd="0" presId="urn:microsoft.com/office/officeart/2011/layout/HexagonRadial"/>
    <dgm:cxn modelId="{6DB6C12D-F86D-4FF2-815E-B04D7F82E6E0}" type="presParOf" srcId="{C891829A-C361-4F05-A0F1-1B75B8416ABA}" destId="{6702AC32-A133-4A7C-B667-0E4D576595C7}" srcOrd="0" destOrd="0" presId="urn:microsoft.com/office/officeart/2011/layout/HexagonRadial"/>
    <dgm:cxn modelId="{6C9D0ECA-8DE1-4CB3-86D5-AD4F27C37312}" type="presParOf" srcId="{CB624E33-DE51-40E4-AD1A-AAB5780656B7}" destId="{3DDD1DA6-C1BC-4325-BDB6-9572CD7D12B2}" srcOrd="10" destOrd="0" presId="urn:microsoft.com/office/officeart/2011/layout/HexagonRadial"/>
    <dgm:cxn modelId="{59D46EF1-9FDF-4619-A9E3-C23FED2CEFF6}" type="presParOf" srcId="{CB624E33-DE51-40E4-AD1A-AAB5780656B7}" destId="{398D0A74-1ACD-4220-8480-BA627CA63E1A}" srcOrd="11" destOrd="0" presId="urn:microsoft.com/office/officeart/2011/layout/HexagonRadial"/>
    <dgm:cxn modelId="{2396B557-89E7-4AD4-A7BA-A1A9E70B20E2}" type="presParOf" srcId="{398D0A74-1ACD-4220-8480-BA627CA63E1A}" destId="{8BBE42AB-870B-4507-ADA8-FC4AD60BAD79}" srcOrd="0" destOrd="0" presId="urn:microsoft.com/office/officeart/2011/layout/HexagonRadial"/>
    <dgm:cxn modelId="{9BA87270-94AE-43BA-BB6D-A25752A28131}" type="presParOf" srcId="{CB624E33-DE51-40E4-AD1A-AAB5780656B7}" destId="{6357238A-FB2A-43EA-A9D0-3C8072B74D0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4B9FE-42C2-491A-B89D-C7E8ED19BF90}">
      <dsp:nvSpPr>
        <dsp:cNvPr id="0" name=""/>
        <dsp:cNvSpPr/>
      </dsp:nvSpPr>
      <dsp:spPr>
        <a:xfrm>
          <a:off x="2747367" y="896"/>
          <a:ext cx="1109265" cy="721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Golf</a:t>
          </a:r>
        </a:p>
      </dsp:txBody>
      <dsp:txXfrm>
        <a:off x="2782564" y="36093"/>
        <a:ext cx="1038871" cy="650628"/>
      </dsp:txXfrm>
    </dsp:sp>
    <dsp:sp modelId="{4421E133-4BFB-4A8F-B846-3E03742CE7FE}">
      <dsp:nvSpPr>
        <dsp:cNvPr id="0" name=""/>
        <dsp:cNvSpPr/>
      </dsp:nvSpPr>
      <dsp:spPr>
        <a:xfrm>
          <a:off x="1466503" y="307981"/>
          <a:ext cx="3399739" cy="3399739"/>
        </a:xfrm>
        <a:custGeom>
          <a:avLst/>
          <a:gdLst/>
          <a:ahLst/>
          <a:cxnLst/>
          <a:rect l="0" t="0" r="0" b="0"/>
          <a:pathLst>
            <a:path>
              <a:moveTo>
                <a:pt x="2402210" y="151879"/>
              </a:moveTo>
              <a:arcTo wR="1699869" hR="1699869" stAng="17664259" swAng="26975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66734-5D83-4F4E-87D8-C83F8EE56F02}">
      <dsp:nvSpPr>
        <dsp:cNvPr id="0" name=""/>
        <dsp:cNvSpPr/>
      </dsp:nvSpPr>
      <dsp:spPr>
        <a:xfrm>
          <a:off x="4316621" y="1421166"/>
          <a:ext cx="1109265" cy="721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Cricket</a:t>
          </a:r>
        </a:p>
      </dsp:txBody>
      <dsp:txXfrm>
        <a:off x="4351818" y="1456363"/>
        <a:ext cx="1038871" cy="650628"/>
      </dsp:txXfrm>
    </dsp:sp>
    <dsp:sp modelId="{7D1069C4-2035-4610-8031-75065431D0AE}">
      <dsp:nvSpPr>
        <dsp:cNvPr id="0" name=""/>
        <dsp:cNvSpPr/>
      </dsp:nvSpPr>
      <dsp:spPr>
        <a:xfrm>
          <a:off x="1531079" y="794608"/>
          <a:ext cx="3399739" cy="3399739"/>
        </a:xfrm>
        <a:custGeom>
          <a:avLst/>
          <a:gdLst/>
          <a:ahLst/>
          <a:cxnLst/>
          <a:rect l="0" t="0" r="0" b="0"/>
          <a:pathLst>
            <a:path>
              <a:moveTo>
                <a:pt x="3363679" y="1351593"/>
              </a:moveTo>
              <a:arcTo wR="1699869" hR="1699869" stAng="20890636" swAng="8147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52531-8081-403E-8E5A-0D41CB1C488B}">
      <dsp:nvSpPr>
        <dsp:cNvPr id="0" name=""/>
        <dsp:cNvSpPr/>
      </dsp:nvSpPr>
      <dsp:spPr>
        <a:xfrm>
          <a:off x="4219497" y="2550701"/>
          <a:ext cx="1109265" cy="721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Tennis</a:t>
          </a:r>
        </a:p>
      </dsp:txBody>
      <dsp:txXfrm>
        <a:off x="4254694" y="2585898"/>
        <a:ext cx="1038871" cy="650628"/>
      </dsp:txXfrm>
    </dsp:sp>
    <dsp:sp modelId="{B63A1C8F-47BA-4A47-92B9-AAEE49589263}">
      <dsp:nvSpPr>
        <dsp:cNvPr id="0" name=""/>
        <dsp:cNvSpPr/>
      </dsp:nvSpPr>
      <dsp:spPr>
        <a:xfrm>
          <a:off x="1602130" y="361407"/>
          <a:ext cx="3399739" cy="3399739"/>
        </a:xfrm>
        <a:custGeom>
          <a:avLst/>
          <a:gdLst/>
          <a:ahLst/>
          <a:cxnLst/>
          <a:rect l="0" t="0" r="0" b="0"/>
          <a:pathLst>
            <a:path>
              <a:moveTo>
                <a:pt x="2887977" y="2915582"/>
              </a:moveTo>
              <a:arcTo wR="1699869" hR="1699869" stAng="2739477" swAng="15027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795FC-0C3F-4C55-9607-24F8C2673DD0}">
      <dsp:nvSpPr>
        <dsp:cNvPr id="0" name=""/>
        <dsp:cNvSpPr/>
      </dsp:nvSpPr>
      <dsp:spPr>
        <a:xfrm>
          <a:off x="2747367" y="3400636"/>
          <a:ext cx="1109265" cy="721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Australian rules football</a:t>
          </a:r>
        </a:p>
      </dsp:txBody>
      <dsp:txXfrm>
        <a:off x="2782564" y="3435833"/>
        <a:ext cx="1038871" cy="650628"/>
      </dsp:txXfrm>
    </dsp:sp>
    <dsp:sp modelId="{A3E30FE9-7172-4028-91C7-72BF926CFCAD}">
      <dsp:nvSpPr>
        <dsp:cNvPr id="0" name=""/>
        <dsp:cNvSpPr/>
      </dsp:nvSpPr>
      <dsp:spPr>
        <a:xfrm>
          <a:off x="1602130" y="361407"/>
          <a:ext cx="3399739" cy="3399739"/>
        </a:xfrm>
        <a:custGeom>
          <a:avLst/>
          <a:gdLst/>
          <a:ahLst/>
          <a:cxnLst/>
          <a:rect l="0" t="0" r="0" b="0"/>
          <a:pathLst>
            <a:path>
              <a:moveTo>
                <a:pt x="1138135" y="3304242"/>
              </a:moveTo>
              <a:arcTo wR="1699869" hR="1699869" stAng="6557792" swAng="15027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F2F49-61AC-4B2F-8ED4-A32F04755A13}">
      <dsp:nvSpPr>
        <dsp:cNvPr id="0" name=""/>
        <dsp:cNvSpPr/>
      </dsp:nvSpPr>
      <dsp:spPr>
        <a:xfrm>
          <a:off x="1275236" y="2550701"/>
          <a:ext cx="1109265" cy="721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Cycling</a:t>
          </a:r>
        </a:p>
      </dsp:txBody>
      <dsp:txXfrm>
        <a:off x="1310433" y="2585898"/>
        <a:ext cx="1038871" cy="650628"/>
      </dsp:txXfrm>
    </dsp:sp>
    <dsp:sp modelId="{BCCCE3CC-1BB8-415E-9C6A-4003F8428F78}">
      <dsp:nvSpPr>
        <dsp:cNvPr id="0" name=""/>
        <dsp:cNvSpPr/>
      </dsp:nvSpPr>
      <dsp:spPr>
        <a:xfrm>
          <a:off x="1602130" y="361407"/>
          <a:ext cx="3399739" cy="3399739"/>
        </a:xfrm>
        <a:custGeom>
          <a:avLst/>
          <a:gdLst/>
          <a:ahLst/>
          <a:cxnLst/>
          <a:rect l="0" t="0" r="0" b="0"/>
          <a:pathLst>
            <a:path>
              <a:moveTo>
                <a:pt x="69189" y="2179911"/>
              </a:moveTo>
              <a:arcTo wR="1699869" hR="1699869" stAng="9815794" swAng="19684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4158B-33D7-45E0-922D-F165AD5440C2}">
      <dsp:nvSpPr>
        <dsp:cNvPr id="0" name=""/>
        <dsp:cNvSpPr/>
      </dsp:nvSpPr>
      <dsp:spPr>
        <a:xfrm>
          <a:off x="1275236" y="850831"/>
          <a:ext cx="1109265" cy="721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Coaches</a:t>
          </a:r>
        </a:p>
      </dsp:txBody>
      <dsp:txXfrm>
        <a:off x="1310433" y="886028"/>
        <a:ext cx="1038871" cy="650628"/>
      </dsp:txXfrm>
    </dsp:sp>
    <dsp:sp modelId="{189570CA-217E-4CFA-8B39-1B2635902C9A}">
      <dsp:nvSpPr>
        <dsp:cNvPr id="0" name=""/>
        <dsp:cNvSpPr/>
      </dsp:nvSpPr>
      <dsp:spPr>
        <a:xfrm>
          <a:off x="1602130" y="361407"/>
          <a:ext cx="3399739" cy="3399739"/>
        </a:xfrm>
        <a:custGeom>
          <a:avLst/>
          <a:gdLst/>
          <a:ahLst/>
          <a:cxnLst/>
          <a:rect l="0" t="0" r="0" b="0"/>
          <a:pathLst>
            <a:path>
              <a:moveTo>
                <a:pt x="511762" y="484156"/>
              </a:moveTo>
              <a:arcTo wR="1699869" hR="1699869" stAng="13539477" swAng="15027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A8848-5915-4464-9BDD-6E4D21678265}">
      <dsp:nvSpPr>
        <dsp:cNvPr id="0" name=""/>
        <dsp:cNvSpPr/>
      </dsp:nvSpPr>
      <dsp:spPr>
        <a:xfrm>
          <a:off x="4441729" y="1403670"/>
          <a:ext cx="1784126" cy="154334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A3131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3131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3131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" lastClr="FFFFFF"/>
              </a:solidFill>
              <a:latin typeface="Segoe UI"/>
              <a:ea typeface="+mn-ea"/>
              <a:cs typeface="+mn-cs"/>
            </a:rPr>
            <a:t>Structural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" lastClr="FFFFFF"/>
              </a:solidFill>
              <a:latin typeface="Segoe UI"/>
              <a:ea typeface="+mn-ea"/>
              <a:cs typeface="+mn-cs"/>
            </a:rPr>
            <a:t>Analysis </a:t>
          </a:r>
        </a:p>
      </dsp:txBody>
      <dsp:txXfrm>
        <a:off x="4737384" y="1659423"/>
        <a:ext cx="1192816" cy="1031835"/>
      </dsp:txXfrm>
    </dsp:sp>
    <dsp:sp modelId="{869F7EDE-6A25-4192-A898-7CB3489445DF}">
      <dsp:nvSpPr>
        <dsp:cNvPr id="0" name=""/>
        <dsp:cNvSpPr/>
      </dsp:nvSpPr>
      <dsp:spPr>
        <a:xfrm>
          <a:off x="5558935" y="665285"/>
          <a:ext cx="673145" cy="580004"/>
        </a:xfrm>
        <a:prstGeom prst="hexagon">
          <a:avLst>
            <a:gd name="adj" fmla="val 28900"/>
            <a:gd name="vf" fmla="val 115470"/>
          </a:avLst>
        </a:prstGeom>
        <a:solidFill>
          <a:srgbClr val="E7E6E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5893F9-B8DA-44CF-A6F6-C15B82639961}">
      <dsp:nvSpPr>
        <dsp:cNvPr id="0" name=""/>
        <dsp:cNvSpPr/>
      </dsp:nvSpPr>
      <dsp:spPr>
        <a:xfrm>
          <a:off x="4606073" y="0"/>
          <a:ext cx="1462078" cy="1264870"/>
        </a:xfrm>
        <a:prstGeom prst="hexagon">
          <a:avLst>
            <a:gd name="adj" fmla="val 28570"/>
            <a:gd name="vf" fmla="val 11547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" lastClr="FFFFFF"/>
              </a:solidFill>
              <a:latin typeface="Segoe UI"/>
              <a:ea typeface="+mn-ea"/>
              <a:cs typeface="+mn-cs"/>
            </a:rPr>
            <a:t>Intake</a:t>
          </a:r>
        </a:p>
      </dsp:txBody>
      <dsp:txXfrm>
        <a:off x="4848371" y="209616"/>
        <a:ext cx="977482" cy="845638"/>
      </dsp:txXfrm>
    </dsp:sp>
    <dsp:sp modelId="{DD2AB5FA-0000-4BF1-9249-B1EF36F12085}">
      <dsp:nvSpPr>
        <dsp:cNvPr id="0" name=""/>
        <dsp:cNvSpPr/>
      </dsp:nvSpPr>
      <dsp:spPr>
        <a:xfrm>
          <a:off x="6344548" y="1749584"/>
          <a:ext cx="673145" cy="580004"/>
        </a:xfrm>
        <a:prstGeom prst="hexagon">
          <a:avLst>
            <a:gd name="adj" fmla="val 28900"/>
            <a:gd name="vf" fmla="val 115470"/>
          </a:avLst>
        </a:prstGeom>
        <a:solidFill>
          <a:srgbClr val="E7E6E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F9C79B-8B45-42CA-924E-EFADFFD1F3CD}">
      <dsp:nvSpPr>
        <dsp:cNvPr id="0" name=""/>
        <dsp:cNvSpPr/>
      </dsp:nvSpPr>
      <dsp:spPr>
        <a:xfrm>
          <a:off x="5946969" y="777979"/>
          <a:ext cx="1462078" cy="1264870"/>
        </a:xfrm>
        <a:prstGeom prst="hexagon">
          <a:avLst>
            <a:gd name="adj" fmla="val 28570"/>
            <a:gd name="vf" fmla="val 11547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" lastClr="FFFFFF"/>
              </a:solidFill>
              <a:latin typeface="Segoe UI"/>
              <a:ea typeface="+mn-ea"/>
              <a:cs typeface="+mn-cs"/>
            </a:rPr>
            <a:t>Needs analysis</a:t>
          </a:r>
        </a:p>
      </dsp:txBody>
      <dsp:txXfrm>
        <a:off x="6189267" y="987595"/>
        <a:ext cx="977482" cy="845638"/>
      </dsp:txXfrm>
    </dsp:sp>
    <dsp:sp modelId="{72B17B50-ED85-498F-A198-6C2B52BFF5FE}">
      <dsp:nvSpPr>
        <dsp:cNvPr id="0" name=""/>
        <dsp:cNvSpPr/>
      </dsp:nvSpPr>
      <dsp:spPr>
        <a:xfrm>
          <a:off x="5798810" y="2973554"/>
          <a:ext cx="673145" cy="580004"/>
        </a:xfrm>
        <a:prstGeom prst="hexagon">
          <a:avLst>
            <a:gd name="adj" fmla="val 28900"/>
            <a:gd name="vf" fmla="val 115470"/>
          </a:avLst>
        </a:prstGeom>
        <a:solidFill>
          <a:srgbClr val="E7E6E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521273-FEBA-4B9C-BA62-6DEF114DAB2F}">
      <dsp:nvSpPr>
        <dsp:cNvPr id="0" name=""/>
        <dsp:cNvSpPr/>
      </dsp:nvSpPr>
      <dsp:spPr>
        <a:xfrm>
          <a:off x="5946969" y="2307397"/>
          <a:ext cx="1462078" cy="126487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E7E6E6">
                <a:hueOff val="1021547"/>
                <a:satOff val="38512"/>
                <a:lumOff val="-14824"/>
                <a:alphaOff val="0"/>
                <a:satMod val="103000"/>
                <a:lumMod val="102000"/>
                <a:tint val="94000"/>
              </a:srgbClr>
            </a:gs>
            <a:gs pos="50000">
              <a:srgbClr val="E7E6E6">
                <a:hueOff val="1021547"/>
                <a:satOff val="38512"/>
                <a:lumOff val="-14824"/>
                <a:alphaOff val="0"/>
                <a:satMod val="110000"/>
                <a:lumMod val="100000"/>
                <a:shade val="100000"/>
              </a:srgbClr>
            </a:gs>
            <a:gs pos="100000">
              <a:srgbClr val="E7E6E6">
                <a:hueOff val="1021547"/>
                <a:satOff val="38512"/>
                <a:lumOff val="-1482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" lastClr="FFFFFF"/>
              </a:solidFill>
              <a:latin typeface="Segoe UI"/>
              <a:ea typeface="+mn-ea"/>
              <a:cs typeface="+mn-cs"/>
            </a:rPr>
            <a:t>Case formulation</a:t>
          </a:r>
        </a:p>
      </dsp:txBody>
      <dsp:txXfrm>
        <a:off x="6189267" y="2517013"/>
        <a:ext cx="977482" cy="845638"/>
      </dsp:txXfrm>
    </dsp:sp>
    <dsp:sp modelId="{6702AC32-A133-4A7C-B667-0E4D576595C7}">
      <dsp:nvSpPr>
        <dsp:cNvPr id="0" name=""/>
        <dsp:cNvSpPr/>
      </dsp:nvSpPr>
      <dsp:spPr>
        <a:xfrm>
          <a:off x="4445049" y="3100606"/>
          <a:ext cx="673145" cy="580004"/>
        </a:xfrm>
        <a:prstGeom prst="hexagon">
          <a:avLst>
            <a:gd name="adj" fmla="val 28900"/>
            <a:gd name="vf" fmla="val 115470"/>
          </a:avLst>
        </a:prstGeom>
        <a:solidFill>
          <a:srgbClr val="E7E6E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1ACBA1-ED21-4321-A119-A7010F76A096}">
      <dsp:nvSpPr>
        <dsp:cNvPr id="0" name=""/>
        <dsp:cNvSpPr/>
      </dsp:nvSpPr>
      <dsp:spPr>
        <a:xfrm>
          <a:off x="4606073" y="3086247"/>
          <a:ext cx="1462078" cy="126487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E7E6E6">
                <a:hueOff val="1532320"/>
                <a:satOff val="57767"/>
                <a:lumOff val="-22236"/>
                <a:alphaOff val="0"/>
                <a:satMod val="103000"/>
                <a:lumMod val="102000"/>
                <a:tint val="94000"/>
              </a:srgbClr>
            </a:gs>
            <a:gs pos="50000">
              <a:srgbClr val="E7E6E6">
                <a:hueOff val="1532320"/>
                <a:satOff val="57767"/>
                <a:lumOff val="-22236"/>
                <a:alphaOff val="0"/>
                <a:satMod val="110000"/>
                <a:lumMod val="100000"/>
                <a:shade val="100000"/>
              </a:srgbClr>
            </a:gs>
            <a:gs pos="100000">
              <a:srgbClr val="E7E6E6">
                <a:hueOff val="1532320"/>
                <a:satOff val="57767"/>
                <a:lumOff val="-2223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" lastClr="FFFFFF"/>
              </a:solidFill>
              <a:latin typeface="Segoe UI"/>
              <a:ea typeface="+mn-ea"/>
              <a:cs typeface="+mn-cs"/>
            </a:rPr>
            <a:t>Intervention choice</a:t>
          </a:r>
        </a:p>
      </dsp:txBody>
      <dsp:txXfrm>
        <a:off x="4848371" y="3295863"/>
        <a:ext cx="977482" cy="845638"/>
      </dsp:txXfrm>
    </dsp:sp>
    <dsp:sp modelId="{8BBE42AB-870B-4507-ADA8-FC4AD60BAD79}">
      <dsp:nvSpPr>
        <dsp:cNvPr id="0" name=""/>
        <dsp:cNvSpPr/>
      </dsp:nvSpPr>
      <dsp:spPr>
        <a:xfrm>
          <a:off x="3646570" y="2016743"/>
          <a:ext cx="673145" cy="580004"/>
        </a:xfrm>
        <a:prstGeom prst="hexagon">
          <a:avLst>
            <a:gd name="adj" fmla="val 28900"/>
            <a:gd name="vf" fmla="val 115470"/>
          </a:avLst>
        </a:prstGeom>
        <a:solidFill>
          <a:srgbClr val="E7E6E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DD1DA6-C1BC-4325-BDB6-9572CD7D12B2}">
      <dsp:nvSpPr>
        <dsp:cNvPr id="0" name=""/>
        <dsp:cNvSpPr/>
      </dsp:nvSpPr>
      <dsp:spPr>
        <a:xfrm>
          <a:off x="3258951" y="2308268"/>
          <a:ext cx="1462078" cy="126487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E7E6E6">
                <a:hueOff val="2043094"/>
                <a:satOff val="77023"/>
                <a:lumOff val="-29648"/>
                <a:alphaOff val="0"/>
                <a:satMod val="103000"/>
                <a:lumMod val="102000"/>
                <a:tint val="94000"/>
              </a:srgbClr>
            </a:gs>
            <a:gs pos="50000">
              <a:srgbClr val="E7E6E6">
                <a:hueOff val="2043094"/>
                <a:satOff val="77023"/>
                <a:lumOff val="-29648"/>
                <a:alphaOff val="0"/>
                <a:satMod val="110000"/>
                <a:lumMod val="100000"/>
                <a:shade val="100000"/>
              </a:srgbClr>
            </a:gs>
            <a:gs pos="100000">
              <a:srgbClr val="E7E6E6">
                <a:hueOff val="2043094"/>
                <a:satOff val="77023"/>
                <a:lumOff val="-2964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" lastClr="FFFFFF"/>
              </a:solidFill>
              <a:latin typeface="Segoe UI"/>
              <a:ea typeface="+mn-ea"/>
              <a:cs typeface="+mn-cs"/>
            </a:rPr>
            <a:t>Intervention plan</a:t>
          </a:r>
        </a:p>
      </dsp:txBody>
      <dsp:txXfrm>
        <a:off x="3501249" y="2517884"/>
        <a:ext cx="977482" cy="845638"/>
      </dsp:txXfrm>
    </dsp:sp>
    <dsp:sp modelId="{6357238A-FB2A-43EA-A9D0-3C8072B74D0C}">
      <dsp:nvSpPr>
        <dsp:cNvPr id="0" name=""/>
        <dsp:cNvSpPr/>
      </dsp:nvSpPr>
      <dsp:spPr>
        <a:xfrm>
          <a:off x="3258951" y="776239"/>
          <a:ext cx="1462078" cy="126487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E7E6E6">
                <a:hueOff val="2553867"/>
                <a:satOff val="96279"/>
                <a:lumOff val="-37060"/>
                <a:alphaOff val="0"/>
                <a:satMod val="103000"/>
                <a:lumMod val="102000"/>
                <a:tint val="94000"/>
              </a:srgbClr>
            </a:gs>
            <a:gs pos="50000">
              <a:srgbClr val="E7E6E6">
                <a:hueOff val="2553867"/>
                <a:satOff val="96279"/>
                <a:lumOff val="-37060"/>
                <a:alphaOff val="0"/>
                <a:satMod val="110000"/>
                <a:lumMod val="100000"/>
                <a:shade val="100000"/>
              </a:srgbClr>
            </a:gs>
            <a:gs pos="100000">
              <a:srgbClr val="E7E6E6">
                <a:hueOff val="2553867"/>
                <a:satOff val="96279"/>
                <a:lumOff val="-3706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ysClr val="window" lastClr="FFFFFF"/>
              </a:solidFill>
              <a:latin typeface="Segoe UI"/>
              <a:ea typeface="+mn-ea"/>
              <a:cs typeface="+mn-cs"/>
            </a:rPr>
            <a:t>Delivery, monitoring, and evaluation</a:t>
          </a:r>
        </a:p>
      </dsp:txBody>
      <dsp:txXfrm>
        <a:off x="3501249" y="985855"/>
        <a:ext cx="977482" cy="845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0067CDC-CDB2-D449-A8A4-C77767BE79FD}" type="datetimeFigureOut">
              <a:rPr lang="en-GB"/>
              <a:pPr>
                <a:defRPr/>
              </a:pPr>
              <a:t>25/11/2022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1E88692-E9DC-7046-B055-C5A46701D9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242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1FBA5209-7B6D-EF4F-8387-F748578E94D6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823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we add coach reflection in here?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88692-E9DC-7046-B055-C5A46701D9C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29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9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80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4895851" y="2962276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11279717" y="6505576"/>
            <a:ext cx="91228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EAADC356-8750-0F4B-8A46-D78D94FB1015}" type="slidenum">
              <a:rPr lang="en-US" altLang="en-US" sz="1400">
                <a:solidFill>
                  <a:srgbClr val="4E2F8C"/>
                </a:solidFill>
                <a:latin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altLang="en-US" sz="1400">
              <a:solidFill>
                <a:srgbClr val="4E2F8C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ayley.mcewan@uws.ac.uk" TargetMode="External"/><Relationship Id="rId2" Type="http://schemas.openxmlformats.org/officeDocument/2006/relationships/hyperlink" Target="mailto:A.E.Whitehead@ljmu.ac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aura.swettenham@gmail.com" TargetMode="External"/><Relationship Id="rId4" Type="http://schemas.openxmlformats.org/officeDocument/2006/relationships/hyperlink" Target="mailto:spssvaug@ljmu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image" Target="../media/image16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png"/><Relationship Id="rId24" Type="http://schemas.openxmlformats.org/officeDocument/2006/relationships/image" Target="../media/image19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microsoft.com/office/2007/relationships/diagramDrawing" Target="../diagrams/drawing1.xml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5195888" y="296227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479376" y="1695782"/>
            <a:ext cx="4371975" cy="25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altLang="en-US">
                <a:solidFill>
                  <a:srgbClr val="CF6029"/>
                </a:solidFill>
                <a:latin typeface="Times" pitchFamily="2" charset="0"/>
                <a:ea typeface="Arial" charset="0"/>
                <a:cs typeface="Arial" charset="0"/>
              </a:rPr>
              <a:t>‘If only I could know what they are thinking?’ Applying Think Aloud to applied sport psychology practice.</a:t>
            </a:r>
            <a:endParaRPr lang="en-US" altLang="en-US" sz="2000">
              <a:solidFill>
                <a:srgbClr val="32347D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2000">
              <a:solidFill>
                <a:srgbClr val="32347D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en-US" sz="2000">
                <a:solidFill>
                  <a:srgbClr val="32347D"/>
                </a:solidFill>
                <a:latin typeface="Arial"/>
                <a:ea typeface="Arial" charset="0"/>
                <a:cs typeface="Arial"/>
              </a:rPr>
              <a:t>Dr Amy Whitehead, </a:t>
            </a:r>
          </a:p>
          <a:p>
            <a:pPr marL="0" indent="0">
              <a:buNone/>
            </a:pPr>
            <a:r>
              <a:rPr lang="en-US" altLang="en-US" sz="2000">
                <a:solidFill>
                  <a:srgbClr val="32347D"/>
                </a:solidFill>
                <a:latin typeface="Arial"/>
                <a:ea typeface="Arial" charset="0"/>
                <a:cs typeface="Arial"/>
              </a:rPr>
              <a:t>Dr Hayley McEwan, </a:t>
            </a:r>
            <a:endParaRPr lang="en-US" altLang="en-US" sz="2000">
              <a:solidFill>
                <a:srgbClr val="32347D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en-US" sz="2000">
                <a:solidFill>
                  <a:srgbClr val="32347D"/>
                </a:solidFill>
                <a:latin typeface="Arial" charset="0"/>
                <a:ea typeface="Arial" charset="0"/>
                <a:cs typeface="Arial" charset="0"/>
              </a:rPr>
              <a:t>Mr Steven Vaughan, </a:t>
            </a:r>
          </a:p>
          <a:p>
            <a:pPr marL="0" indent="0">
              <a:buNone/>
            </a:pPr>
            <a:r>
              <a:rPr lang="en-US" altLang="en-US" sz="2000">
                <a:solidFill>
                  <a:srgbClr val="32347D"/>
                </a:solidFill>
                <a:latin typeface="Arial"/>
                <a:ea typeface="Arial" charset="0"/>
                <a:cs typeface="Arial"/>
              </a:rPr>
              <a:t>Dr Laura Swettenham</a:t>
            </a:r>
          </a:p>
          <a:p>
            <a:pPr marL="0" indent="0">
              <a:buNone/>
            </a:pPr>
            <a:r>
              <a:rPr lang="en-US" altLang="en-US" sz="1800">
                <a:solidFill>
                  <a:srgbClr val="32347D"/>
                </a:solidFill>
                <a:latin typeface="Arial"/>
                <a:ea typeface="Arial" charset="0"/>
                <a:cs typeface="Arial"/>
              </a:rPr>
              <a:t>(additional team members: Dr Patricia Jackman, Dr David Tod, &amp; Dr Phil Birch)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271464" y="1772816"/>
            <a:ext cx="8712968" cy="4992688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000"/>
              </a:spcAft>
              <a:buSzPct val="65000"/>
            </a:pPr>
            <a:r>
              <a:rPr lang="en-US"/>
              <a:t>What was most memorable or stands out in your mind about the vignette?</a:t>
            </a:r>
            <a:br>
              <a:rPr lang="en-US" sz="3600"/>
            </a:br>
            <a:endParaRPr lang="en-US" altLang="en-US" sz="3600">
              <a:solidFill>
                <a:srgbClr val="CF6029"/>
              </a:solidFill>
              <a:latin typeface="Times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9816" y="620688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ts val="1000"/>
              </a:spcAft>
              <a:buSzPct val="65000"/>
            </a:pPr>
            <a:r>
              <a:rPr lang="en-US" altLang="en-US" sz="4400">
                <a:solidFill>
                  <a:srgbClr val="CF6029"/>
                </a:solidFill>
                <a:latin typeface="Times" pitchFamily="2" charset="0"/>
              </a:rPr>
              <a:t>Your thoughts…</a:t>
            </a:r>
          </a:p>
        </p:txBody>
      </p:sp>
    </p:spTree>
    <p:extLst>
      <p:ext uri="{BB962C8B-B14F-4D97-AF65-F5344CB8AC3E}">
        <p14:creationId xmlns:p14="http://schemas.microsoft.com/office/powerpoint/2010/main" val="1835483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23392" y="1556792"/>
            <a:ext cx="8712968" cy="4992688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000"/>
              </a:spcAft>
              <a:buSzPct val="65000"/>
            </a:pPr>
            <a:r>
              <a:rPr lang="en-US" altLang="en-US" sz="3600">
                <a:solidFill>
                  <a:srgbClr val="CF6029"/>
                </a:solidFill>
                <a:latin typeface="Times" pitchFamily="2" charset="0"/>
              </a:rPr>
              <a:t>What was the most surprising and/or unexpected thought from the vignette?</a:t>
            </a:r>
            <a:br>
              <a:rPr lang="en-US" altLang="en-US" sz="3600">
                <a:solidFill>
                  <a:srgbClr val="CF6029"/>
                </a:solidFill>
                <a:latin typeface="Times" pitchFamily="2" charset="0"/>
              </a:rPr>
            </a:br>
            <a:endParaRPr lang="en-US" altLang="en-US" sz="3600">
              <a:solidFill>
                <a:srgbClr val="CF6029"/>
              </a:solidFill>
              <a:latin typeface="Times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9816" y="620688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ts val="1000"/>
              </a:spcAft>
              <a:buSzPct val="65000"/>
            </a:pPr>
            <a:r>
              <a:rPr lang="en-US" altLang="en-US" sz="4400">
                <a:solidFill>
                  <a:srgbClr val="CF6029"/>
                </a:solidFill>
                <a:latin typeface="Times" pitchFamily="2" charset="0"/>
              </a:rPr>
              <a:t>Your thoughts…</a:t>
            </a:r>
          </a:p>
        </p:txBody>
      </p:sp>
    </p:spTree>
    <p:extLst>
      <p:ext uri="{BB962C8B-B14F-4D97-AF65-F5344CB8AC3E}">
        <p14:creationId xmlns:p14="http://schemas.microsoft.com/office/powerpoint/2010/main" val="184830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23392" y="1556792"/>
            <a:ext cx="8712968" cy="4992688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000"/>
              </a:spcAft>
              <a:buSzPct val="65000"/>
            </a:pPr>
            <a:r>
              <a:rPr lang="en-US" sz="3600"/>
              <a:t>What interesting questions remain unanswered about the vignette?</a:t>
            </a:r>
            <a:endParaRPr lang="en-US" altLang="en-US" sz="3600">
              <a:solidFill>
                <a:srgbClr val="CF6029"/>
              </a:solidFill>
              <a:latin typeface="Times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9816" y="620688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ts val="1000"/>
              </a:spcAft>
              <a:buSzPct val="65000"/>
            </a:pPr>
            <a:r>
              <a:rPr lang="en-US" altLang="en-US" sz="4400">
                <a:solidFill>
                  <a:srgbClr val="CF6029"/>
                </a:solidFill>
                <a:latin typeface="Times" pitchFamily="2" charset="0"/>
              </a:rPr>
              <a:t>Your thoughts…</a:t>
            </a:r>
          </a:p>
        </p:txBody>
      </p:sp>
    </p:spTree>
    <p:extLst>
      <p:ext uri="{BB962C8B-B14F-4D97-AF65-F5344CB8AC3E}">
        <p14:creationId xmlns:p14="http://schemas.microsoft.com/office/powerpoint/2010/main" val="387865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23392" y="1556792"/>
            <a:ext cx="8712968" cy="499268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000"/>
              </a:spcAft>
              <a:buSzPct val="65000"/>
            </a:pPr>
            <a:r>
              <a:rPr lang="en-US" altLang="en-US" sz="3600">
                <a:solidFill>
                  <a:srgbClr val="CF6029"/>
                </a:solidFill>
                <a:latin typeface="Times" pitchFamily="2" charset="0"/>
              </a:rPr>
              <a:t>How might this be applied to your own context?</a:t>
            </a:r>
          </a:p>
          <a:p>
            <a:pPr>
              <a:spcBef>
                <a:spcPct val="20000"/>
              </a:spcBef>
              <a:spcAft>
                <a:spcPts val="1000"/>
              </a:spcAft>
            </a:pPr>
            <a:endParaRPr lang="en-US">
              <a:latin typeface="Time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9816" y="620688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ts val="1000"/>
              </a:spcAft>
              <a:buSzPct val="65000"/>
            </a:pPr>
            <a:r>
              <a:rPr lang="en-US" altLang="en-US" sz="4400">
                <a:solidFill>
                  <a:srgbClr val="CF6029"/>
                </a:solidFill>
                <a:latin typeface="Times" pitchFamily="2" charset="0"/>
              </a:rPr>
              <a:t>Your thoughts</a:t>
            </a:r>
          </a:p>
        </p:txBody>
      </p:sp>
    </p:spTree>
    <p:extLst>
      <p:ext uri="{BB962C8B-B14F-4D97-AF65-F5344CB8AC3E}">
        <p14:creationId xmlns:p14="http://schemas.microsoft.com/office/powerpoint/2010/main" val="85882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9816" y="620688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ts val="1000"/>
              </a:spcAft>
              <a:buSzPct val="65000"/>
            </a:pPr>
            <a:r>
              <a:rPr lang="en-US" altLang="en-US" sz="4400">
                <a:solidFill>
                  <a:srgbClr val="CF6029"/>
                </a:solidFill>
                <a:latin typeface="Times" pitchFamily="2" charset="0"/>
              </a:rPr>
              <a:t>Your thoughts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7FDE024-FFC5-7AE0-8963-992636AD43CC}"/>
              </a:ext>
            </a:extLst>
          </p:cNvPr>
          <p:cNvSpPr txBox="1">
            <a:spLocks noChangeArrowheads="1"/>
          </p:cNvSpPr>
          <p:nvPr/>
        </p:nvSpPr>
        <p:spPr>
          <a:xfrm>
            <a:off x="623392" y="1556792"/>
            <a:ext cx="8712968" cy="499268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spcAft>
                <a:spcPts val="1000"/>
              </a:spcAft>
            </a:pPr>
            <a:r>
              <a:rPr lang="en-US" altLang="en-US" sz="3600">
                <a:solidFill>
                  <a:srgbClr val="CF6029"/>
                </a:solidFill>
                <a:latin typeface="Times"/>
                <a:cs typeface="Times"/>
              </a:rPr>
              <a:t>Do you have any reservations about the use of TA in applied practice? </a:t>
            </a:r>
            <a:endParaRPr lang="en-US">
              <a:solidFill>
                <a:srgbClr val="000000"/>
              </a:solidFill>
              <a:cs typeface="Times New Roman" charset="0"/>
            </a:endParaRPr>
          </a:p>
          <a:p>
            <a:pPr>
              <a:spcBef>
                <a:spcPct val="20000"/>
              </a:spcBef>
              <a:spcAft>
                <a:spcPts val="1000"/>
              </a:spcAft>
            </a:pPr>
            <a:r>
              <a:rPr lang="en-US" altLang="en-US" sz="1800">
                <a:solidFill>
                  <a:srgbClr val="CF6029"/>
                </a:solidFill>
                <a:latin typeface="Times"/>
                <a:cs typeface="Times"/>
              </a:rPr>
              <a:t>PB addition. Not sure we want to open this up at the end of the presentation, but it would it would add balance to the discussions. </a:t>
            </a:r>
            <a:endParaRPr lang="en-US" altLang="en-US" sz="3600">
              <a:solidFill>
                <a:srgbClr val="CF6029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714880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23392" y="1556792"/>
            <a:ext cx="8712968" cy="4992688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000"/>
              </a:spcAft>
              <a:buSzPct val="65000"/>
            </a:pPr>
            <a:r>
              <a:rPr lang="en-US" altLang="en-US" sz="3600">
                <a:solidFill>
                  <a:srgbClr val="CF6029"/>
                </a:solidFill>
                <a:latin typeface="Times" pitchFamily="2" charset="0"/>
              </a:rPr>
              <a:t>What do you know now that you didn’t know before about Think Aloud?</a:t>
            </a:r>
          </a:p>
        </p:txBody>
      </p:sp>
      <p:sp>
        <p:nvSpPr>
          <p:cNvPr id="3" name="Rectangle 2"/>
          <p:cNvSpPr/>
          <p:nvPr/>
        </p:nvSpPr>
        <p:spPr>
          <a:xfrm>
            <a:off x="4439816" y="620688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ts val="1000"/>
              </a:spcAft>
              <a:buSzPct val="65000"/>
            </a:pPr>
            <a:r>
              <a:rPr lang="en-US" altLang="en-US" sz="4400">
                <a:solidFill>
                  <a:srgbClr val="CF6029"/>
                </a:solidFill>
                <a:latin typeface="Times" pitchFamily="2" charset="0"/>
              </a:rPr>
              <a:t>Your thoughts</a:t>
            </a:r>
          </a:p>
        </p:txBody>
      </p:sp>
    </p:spTree>
    <p:extLst>
      <p:ext uri="{BB962C8B-B14F-4D97-AF65-F5344CB8AC3E}">
        <p14:creationId xmlns:p14="http://schemas.microsoft.com/office/powerpoint/2010/main" val="3014564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C39D83-3498-2F7B-D1AE-0A21BB547E81}"/>
              </a:ext>
            </a:extLst>
          </p:cNvPr>
          <p:cNvSpPr txBox="1"/>
          <p:nvPr/>
        </p:nvSpPr>
        <p:spPr>
          <a:xfrm>
            <a:off x="760288" y="2001748"/>
            <a:ext cx="9215918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2347D"/>
                </a:solidFill>
                <a:latin typeface="Arial"/>
                <a:cs typeface="Segoe UI"/>
              </a:rPr>
              <a:t>Follow up on our story:</a:t>
            </a:r>
            <a:endParaRPr lang="en-US">
              <a:solidFill>
                <a:srgbClr val="000000"/>
              </a:solidFill>
              <a:cs typeface="Times New Roman" charset="0"/>
            </a:endParaRPr>
          </a:p>
          <a:p>
            <a:endParaRPr lang="en-US">
              <a:solidFill>
                <a:srgbClr val="32347D"/>
              </a:solidFill>
              <a:latin typeface="Arial"/>
              <a:cs typeface="Segoe UI"/>
            </a:endParaRPr>
          </a:p>
          <a:p>
            <a:r>
              <a:rPr lang="en-US">
                <a:solidFill>
                  <a:srgbClr val="32347D"/>
                </a:solidFill>
                <a:latin typeface="Arial"/>
                <a:cs typeface="Segoe UI"/>
              </a:rPr>
              <a:t>We want to know if and how the vignette may (or may not) have resonated with you and would love to be able to follow up over the next 6 months.</a:t>
            </a:r>
          </a:p>
          <a:p>
            <a:endParaRPr lang="en-US">
              <a:solidFill>
                <a:srgbClr val="32347D"/>
              </a:solidFill>
              <a:latin typeface="Arial"/>
              <a:cs typeface="Segoe UI"/>
            </a:endParaRPr>
          </a:p>
          <a:p>
            <a:r>
              <a:rPr lang="en-US">
                <a:solidFill>
                  <a:srgbClr val="32347D"/>
                </a:solidFill>
                <a:latin typeface="Arial"/>
                <a:cs typeface="Segoe UI"/>
              </a:rPr>
              <a:t>Please let us know if you'd be happy to engage in an interview in the next few months by signing the consent form.</a:t>
            </a:r>
          </a:p>
        </p:txBody>
      </p:sp>
    </p:spTree>
    <p:extLst>
      <p:ext uri="{BB962C8B-B14F-4D97-AF65-F5344CB8AC3E}">
        <p14:creationId xmlns:p14="http://schemas.microsoft.com/office/powerpoint/2010/main" val="4234189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DDD63E2C-1B61-7E9C-B6CC-10FEDD2652A0}"/>
              </a:ext>
            </a:extLst>
          </p:cNvPr>
          <p:cNvSpPr txBox="1">
            <a:spLocks noChangeArrowheads="1"/>
          </p:cNvSpPr>
          <p:nvPr/>
        </p:nvSpPr>
        <p:spPr>
          <a:xfrm>
            <a:off x="623392" y="1556792"/>
            <a:ext cx="10588001" cy="499268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000"/>
              </a:spcAft>
              <a:buSzPct val="65000"/>
            </a:pPr>
            <a:r>
              <a:rPr lang="en-US">
                <a:solidFill>
                  <a:srgbClr val="CF6029"/>
                </a:solidFill>
                <a:latin typeface="Times"/>
                <a:cs typeface="Times"/>
              </a:rPr>
              <a:t>Dr Amy Whitehead – email </a:t>
            </a:r>
            <a:r>
              <a:rPr lang="en-US">
                <a:solidFill>
                  <a:srgbClr val="CF6029"/>
                </a:solidFill>
                <a:latin typeface="Times"/>
                <a:cs typeface="Times"/>
                <a:hlinkClick r:id="rId2"/>
              </a:rPr>
              <a:t>A.E.Whitehead@ljmu.ac.uk</a:t>
            </a:r>
            <a:r>
              <a:rPr lang="en-US">
                <a:solidFill>
                  <a:srgbClr val="CF6029"/>
                </a:solidFill>
                <a:latin typeface="Times"/>
                <a:cs typeface="Times"/>
              </a:rPr>
              <a:t> Twitter @a_whitehead1 </a:t>
            </a:r>
            <a:endParaRPr lang="en-US" altLang="en-US" sz="3600">
              <a:solidFill>
                <a:srgbClr val="CF6029"/>
              </a:solidFill>
              <a:latin typeface="Times" pitchFamily="2" charset="0"/>
              <a:cs typeface="Times"/>
            </a:endParaRPr>
          </a:p>
          <a:p>
            <a:pPr>
              <a:spcBef>
                <a:spcPts val="20"/>
              </a:spcBef>
              <a:spcAft>
                <a:spcPts val="1000"/>
              </a:spcAft>
            </a:pPr>
            <a:r>
              <a:rPr lang="en-US">
                <a:solidFill>
                  <a:srgbClr val="CF6029"/>
                </a:solidFill>
                <a:latin typeface="Times"/>
                <a:cs typeface="Times"/>
              </a:rPr>
              <a:t>Dr Hayley McEwan, Email </a:t>
            </a:r>
            <a:r>
              <a:rPr lang="en-US">
                <a:solidFill>
                  <a:srgbClr val="CF6029"/>
                </a:solidFill>
                <a:latin typeface="Times"/>
                <a:cs typeface="Times"/>
                <a:hlinkClick r:id="rId3"/>
              </a:rPr>
              <a:t>hayley.mcewan@uws.ac.uk</a:t>
            </a:r>
            <a:r>
              <a:rPr lang="en-US">
                <a:solidFill>
                  <a:srgbClr val="CF6029"/>
                </a:solidFill>
                <a:latin typeface="Times"/>
                <a:cs typeface="Times"/>
              </a:rPr>
              <a:t> Twitter @Scottishsportps </a:t>
            </a:r>
          </a:p>
          <a:p>
            <a:pPr>
              <a:spcBef>
                <a:spcPts val="20"/>
              </a:spcBef>
              <a:spcAft>
                <a:spcPts val="1000"/>
              </a:spcAft>
            </a:pPr>
            <a:r>
              <a:rPr lang="en-US" err="1">
                <a:solidFill>
                  <a:srgbClr val="CF6029"/>
                </a:solidFill>
                <a:latin typeface="Times"/>
                <a:cs typeface="Times"/>
              </a:rPr>
              <a:t>Mr</a:t>
            </a:r>
            <a:r>
              <a:rPr lang="en-US">
                <a:solidFill>
                  <a:srgbClr val="CF6029"/>
                </a:solidFill>
                <a:latin typeface="Times"/>
                <a:cs typeface="Times"/>
              </a:rPr>
              <a:t> Steven Vaughan, Email </a:t>
            </a:r>
            <a:r>
              <a:rPr lang="en-US">
                <a:latin typeface="Times New Roman"/>
                <a:cs typeface="Times New Roman"/>
                <a:hlinkClick r:id="rId4"/>
              </a:rPr>
              <a:t>spssvaug@ljmu.ac.uk</a:t>
            </a:r>
            <a:r>
              <a:rPr lang="en-US">
                <a:latin typeface="Times New Roman"/>
                <a:cs typeface="Times New Roman"/>
              </a:rPr>
              <a:t> Twitter @sjvpsych </a:t>
            </a:r>
          </a:p>
          <a:p>
            <a:pPr>
              <a:spcBef>
                <a:spcPts val="20"/>
              </a:spcBef>
              <a:spcAft>
                <a:spcPts val="1000"/>
              </a:spcAft>
            </a:pPr>
            <a:r>
              <a:rPr lang="en-US">
                <a:solidFill>
                  <a:srgbClr val="CF6029"/>
                </a:solidFill>
                <a:latin typeface="Times"/>
                <a:cs typeface="Times"/>
              </a:rPr>
              <a:t>Dr Laura Swettenham, email </a:t>
            </a:r>
            <a:r>
              <a:rPr lang="en-US">
                <a:latin typeface="Times New Roman"/>
                <a:cs typeface="Times New Roman"/>
                <a:hlinkClick r:id="rId5"/>
              </a:rPr>
              <a:t>laura.swettenham@gmail.com</a:t>
            </a:r>
            <a:r>
              <a:rPr lang="en-US">
                <a:latin typeface="Times New Roman"/>
                <a:cs typeface="Times New Roman"/>
              </a:rPr>
              <a:t>, Twitter @l_swettenham</a:t>
            </a:r>
          </a:p>
          <a:p>
            <a:pPr>
              <a:spcBef>
                <a:spcPts val="20"/>
              </a:spcBef>
              <a:spcAft>
                <a:spcPts val="1000"/>
              </a:spcAft>
            </a:pPr>
            <a:r>
              <a:rPr lang="en-US">
                <a:solidFill>
                  <a:srgbClr val="CF6029"/>
                </a:solidFill>
                <a:latin typeface="Times"/>
                <a:cs typeface="Times"/>
              </a:rPr>
              <a:t>(additional team members: Dr Trish Jackman, Dr David Tod, &amp; Dr Phil Birch)</a:t>
            </a:r>
          </a:p>
          <a:p>
            <a:pPr>
              <a:spcBef>
                <a:spcPct val="20000"/>
              </a:spcBef>
              <a:spcAft>
                <a:spcPts val="1000"/>
              </a:spcAft>
            </a:pPr>
            <a:endParaRPr lang="en-US" altLang="en-US">
              <a:solidFill>
                <a:srgbClr val="CF6029"/>
              </a:solidFill>
              <a:latin typeface="Times" pitchFamily="2" charset="0"/>
              <a:cs typeface="Time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F902F3-0838-8CDC-4555-8DE2A0A38E86}"/>
              </a:ext>
            </a:extLst>
          </p:cNvPr>
          <p:cNvSpPr/>
          <p:nvPr/>
        </p:nvSpPr>
        <p:spPr>
          <a:xfrm>
            <a:off x="4439816" y="620688"/>
            <a:ext cx="5688632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20000"/>
              </a:spcBef>
              <a:spcAft>
                <a:spcPts val="1000"/>
              </a:spcAft>
            </a:pPr>
            <a:r>
              <a:rPr lang="en-US" altLang="en-US" sz="4400">
                <a:solidFill>
                  <a:srgbClr val="CF6029"/>
                </a:solidFill>
                <a:latin typeface="Times"/>
                <a:cs typeface="Times"/>
              </a:rPr>
              <a:t>Thank you!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3392" y="1556792"/>
            <a:ext cx="9368145" cy="499268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000"/>
              </a:spcAft>
              <a:buSzPct val="65000"/>
            </a:pPr>
            <a:r>
              <a:rPr lang="en-US" altLang="en-US" sz="3600">
                <a:solidFill>
                  <a:srgbClr val="CF6029"/>
                </a:solidFill>
                <a:latin typeface="Times" pitchFamily="2" charset="0"/>
              </a:rPr>
              <a:t>BPS Think Aloud Research Working Group</a:t>
            </a:r>
          </a:p>
          <a:p>
            <a:pPr eaLnBrk="1" hangingPunct="1">
              <a:spcAft>
                <a:spcPts val="1000"/>
              </a:spcAft>
              <a:buSzPct val="65000"/>
            </a:pPr>
            <a:r>
              <a:rPr lang="en-US" altLang="en-US" sz="1800">
                <a:latin typeface="Arial" charset="0"/>
              </a:rPr>
              <a:t>Amy Whitehead, David Tod, Steven Vaughan (Liverpool John </a:t>
            </a:r>
            <a:r>
              <a:rPr lang="en-US" altLang="en-US" sz="1800" err="1">
                <a:latin typeface="Arial" charset="0"/>
              </a:rPr>
              <a:t>Moores</a:t>
            </a:r>
            <a:r>
              <a:rPr lang="en-US" altLang="en-US" sz="1800">
                <a:latin typeface="Arial" charset="0"/>
              </a:rPr>
              <a:t> University), </a:t>
            </a:r>
          </a:p>
          <a:p>
            <a:pPr eaLnBrk="1" hangingPunct="1">
              <a:spcAft>
                <a:spcPts val="1000"/>
              </a:spcAft>
              <a:buSzPct val="65000"/>
            </a:pPr>
            <a:r>
              <a:rPr lang="en-US" altLang="en-US" sz="1800">
                <a:latin typeface="Arial" charset="0"/>
              </a:rPr>
              <a:t>Trish Jackman (University of Lincoln), </a:t>
            </a:r>
          </a:p>
          <a:p>
            <a:pPr eaLnBrk="1" hangingPunct="1">
              <a:spcAft>
                <a:spcPts val="1000"/>
              </a:spcAft>
              <a:buSzPct val="65000"/>
            </a:pPr>
            <a:r>
              <a:rPr lang="en-US" altLang="en-US" sz="1800">
                <a:latin typeface="Arial"/>
                <a:cs typeface="Arial"/>
              </a:rPr>
              <a:t>Phil Birch (University of Chichester), </a:t>
            </a:r>
            <a:endParaRPr lang="en-US" altLang="en-US" sz="1800">
              <a:latin typeface="Arial" charset="0"/>
              <a:cs typeface="Arial"/>
            </a:endParaRPr>
          </a:p>
          <a:p>
            <a:pPr eaLnBrk="1" hangingPunct="1">
              <a:spcAft>
                <a:spcPts val="1000"/>
              </a:spcAft>
              <a:buSzPct val="65000"/>
            </a:pPr>
            <a:r>
              <a:rPr lang="en-US" altLang="en-US" sz="1800">
                <a:latin typeface="Arial"/>
                <a:cs typeface="Arial"/>
              </a:rPr>
              <a:t>Laura Swettenham (Cultiv8 Academy, and International Federation of Esports Coaches),</a:t>
            </a:r>
          </a:p>
          <a:p>
            <a:pPr eaLnBrk="1" hangingPunct="1">
              <a:spcAft>
                <a:spcPts val="1000"/>
              </a:spcAft>
              <a:buSzPct val="65000"/>
            </a:pPr>
            <a:r>
              <a:rPr lang="en-US" altLang="en-US" sz="1800">
                <a:latin typeface="Arial" charset="0"/>
              </a:rPr>
              <a:t>Hayley McEwan (University of the West of Scotland).</a:t>
            </a:r>
          </a:p>
          <a:p>
            <a:pPr eaLnBrk="1" hangingPunct="1">
              <a:spcAft>
                <a:spcPts val="200"/>
              </a:spcAft>
              <a:buSzPct val="65000"/>
            </a:pPr>
            <a:r>
              <a:rPr lang="en-US" altLang="en-US" sz="2000" b="1">
                <a:latin typeface="Arial" charset="0"/>
                <a:ea typeface="Arial" charset="0"/>
                <a:cs typeface="Arial" charset="0"/>
              </a:rPr>
              <a:t>January 2020- December 2022</a:t>
            </a:r>
          </a:p>
          <a:p>
            <a:pPr eaLnBrk="1" hangingPunct="1">
              <a:spcAft>
                <a:spcPts val="1000"/>
              </a:spcAft>
              <a:buSzPct val="65000"/>
            </a:pPr>
            <a:r>
              <a:rPr lang="en-US" altLang="en-US" sz="1800">
                <a:latin typeface="Arial" charset="0"/>
                <a:ea typeface="Arial" charset="0"/>
                <a:cs typeface="Arial" charset="0"/>
              </a:rPr>
              <a:t>Think Aloud for applied Sport Psychology practice</a:t>
            </a:r>
          </a:p>
          <a:p>
            <a:pPr marL="267970" indent="-258445" eaLnBrk="1" hangingPunct="1">
              <a:spcAft>
                <a:spcPts val="500"/>
              </a:spcAft>
              <a:buClr>
                <a:srgbClr val="CF602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1800">
                <a:latin typeface="Arial"/>
                <a:ea typeface="Arial" charset="0"/>
                <a:cs typeface="Arial"/>
              </a:rPr>
              <a:t>To investigate the use of Think Aloud as an applied tool for sport psychologists to understand their athletes.</a:t>
            </a:r>
          </a:p>
          <a:p>
            <a:pPr marL="9525" eaLnBrk="1" hangingPunct="1">
              <a:spcAft>
                <a:spcPts val="500"/>
              </a:spcAft>
              <a:buClr>
                <a:srgbClr val="CF6029"/>
              </a:buClr>
              <a:buSzPct val="90000"/>
            </a:pPr>
            <a:endParaRPr lang="en-US" altLang="en-US" sz="18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66524" y="2433811"/>
            <a:ext cx="8712968" cy="499268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000"/>
              </a:spcAft>
              <a:buSzPct val="65000"/>
            </a:pPr>
            <a:r>
              <a:rPr lang="en-US" altLang="en-US" sz="3600">
                <a:solidFill>
                  <a:srgbClr val="CF6029"/>
                </a:solidFill>
                <a:latin typeface="Times" pitchFamily="2" charset="0"/>
              </a:rPr>
              <a:t>Session overview</a:t>
            </a:r>
          </a:p>
          <a:p>
            <a:pPr marL="295275" indent="-285750" eaLnBrk="1" hangingPunct="1">
              <a:spcAft>
                <a:spcPts val="500"/>
              </a:spcAft>
              <a:buClr>
                <a:srgbClr val="CF602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1800">
                <a:latin typeface="Arial" charset="0"/>
                <a:ea typeface="Arial" charset="0"/>
                <a:cs typeface="Arial" charset="0"/>
              </a:rPr>
              <a:t>To provide the background rationale for the need for this research working group.</a:t>
            </a:r>
          </a:p>
          <a:p>
            <a:pPr marL="295275" indent="-285750">
              <a:spcAft>
                <a:spcPts val="500"/>
              </a:spcAft>
              <a:buClr>
                <a:srgbClr val="CF6029"/>
              </a:buClr>
              <a:buSzPct val="90000"/>
              <a:buFont typeface="Arial" panose="020B0604020202020204" pitchFamily="34" charset="0"/>
              <a:buChar char="•"/>
            </a:pPr>
            <a:endParaRPr lang="en-US" altLang="en-US" sz="1800">
              <a:latin typeface="Arial"/>
              <a:ea typeface="Arial" charset="0"/>
              <a:cs typeface="Arial"/>
            </a:endParaRPr>
          </a:p>
          <a:p>
            <a:pPr marL="295275" indent="-285750" eaLnBrk="1" hangingPunct="1">
              <a:spcAft>
                <a:spcPts val="500"/>
              </a:spcAft>
              <a:buClr>
                <a:srgbClr val="CF602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1800">
                <a:latin typeface="Arial" charset="0"/>
                <a:ea typeface="Arial" charset="0"/>
                <a:cs typeface="Arial" charset="0"/>
              </a:rPr>
              <a:t>To provide an overview of what we have done (our methods) since January 2020.</a:t>
            </a:r>
          </a:p>
          <a:p>
            <a:pPr marL="295275" indent="-285750">
              <a:spcAft>
                <a:spcPts val="500"/>
              </a:spcAft>
              <a:buClr>
                <a:srgbClr val="CF6029"/>
              </a:buClr>
              <a:buSzPct val="90000"/>
              <a:buFont typeface="Arial" panose="020B0604020202020204" pitchFamily="34" charset="0"/>
              <a:buChar char="•"/>
            </a:pPr>
            <a:endParaRPr lang="en-US" altLang="en-US" sz="1800">
              <a:latin typeface="Arial"/>
              <a:ea typeface="Arial" charset="0"/>
              <a:cs typeface="Arial"/>
            </a:endParaRPr>
          </a:p>
          <a:p>
            <a:pPr marL="295275" indent="-285750" eaLnBrk="1" hangingPunct="1">
              <a:spcAft>
                <a:spcPts val="500"/>
              </a:spcAft>
              <a:buClr>
                <a:srgbClr val="CF602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1800">
                <a:latin typeface="Arial" charset="0"/>
                <a:ea typeface="Arial" charset="0"/>
                <a:cs typeface="Arial" charset="0"/>
              </a:rPr>
              <a:t>To present to you our composite vignette of how an Applied Sport and Exercise Psychologist has used Think Aloud within their practice with a client.</a:t>
            </a:r>
          </a:p>
          <a:p>
            <a:pPr marL="295275" indent="-285750">
              <a:spcAft>
                <a:spcPts val="500"/>
              </a:spcAft>
              <a:buClr>
                <a:srgbClr val="CF6029"/>
              </a:buClr>
              <a:buSzPct val="90000"/>
              <a:buFont typeface="Arial" panose="020B0604020202020204" pitchFamily="34" charset="0"/>
              <a:buChar char="•"/>
            </a:pPr>
            <a:endParaRPr lang="en-US" altLang="en-US" sz="1800">
              <a:latin typeface="Arial"/>
              <a:ea typeface="Arial" charset="0"/>
              <a:cs typeface="Arial"/>
            </a:endParaRPr>
          </a:p>
          <a:p>
            <a:pPr marL="295275" indent="-285750" eaLnBrk="1" hangingPunct="1">
              <a:spcAft>
                <a:spcPts val="500"/>
              </a:spcAft>
              <a:buClr>
                <a:srgbClr val="CF6029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1800">
                <a:latin typeface="Arial"/>
                <a:ea typeface="Arial" charset="0"/>
                <a:cs typeface="Arial"/>
              </a:rPr>
              <a:t>Gain your thoughts, feedback and reflections on the use of vignettes (stories) as a knowledge translation tool in applied sport psychology.</a:t>
            </a:r>
          </a:p>
        </p:txBody>
      </p:sp>
    </p:spTree>
    <p:extLst>
      <p:ext uri="{BB962C8B-B14F-4D97-AF65-F5344CB8AC3E}">
        <p14:creationId xmlns:p14="http://schemas.microsoft.com/office/powerpoint/2010/main" val="40478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31D8AD9-4AC6-BF66-5912-AC1E9E4B6B41}"/>
              </a:ext>
            </a:extLst>
          </p:cNvPr>
          <p:cNvSpPr/>
          <p:nvPr/>
        </p:nvSpPr>
        <p:spPr>
          <a:xfrm>
            <a:off x="235009" y="117504"/>
            <a:ext cx="4742915" cy="1495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013" t="22377" r="9444" b="23104"/>
          <a:stretch/>
        </p:blipFill>
        <p:spPr>
          <a:xfrm>
            <a:off x="1392782" y="3958676"/>
            <a:ext cx="2109354" cy="9361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25588" t="18743" r="10232" b="27466"/>
          <a:stretch/>
        </p:blipFill>
        <p:spPr>
          <a:xfrm>
            <a:off x="6124922" y="103413"/>
            <a:ext cx="2829374" cy="12845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24800" t="19469" r="10232" b="28193"/>
          <a:stretch/>
        </p:blipFill>
        <p:spPr>
          <a:xfrm>
            <a:off x="6520898" y="844638"/>
            <a:ext cx="2899325" cy="126516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07085941"/>
              </p:ext>
            </p:extLst>
          </p:nvPr>
        </p:nvGraphicFramePr>
        <p:xfrm>
          <a:off x="2603891" y="1369685"/>
          <a:ext cx="6604000" cy="4122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/>
          <a:srcRect l="25982" t="17289" r="9444" b="28920"/>
          <a:stretch/>
        </p:blipFill>
        <p:spPr>
          <a:xfrm>
            <a:off x="2179260" y="5445462"/>
            <a:ext cx="2393779" cy="1080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/>
          <a:srcRect l="32675" t="23831" r="17712" b="31827"/>
          <a:stretch/>
        </p:blipFill>
        <p:spPr>
          <a:xfrm>
            <a:off x="8908175" y="21208"/>
            <a:ext cx="2379805" cy="1152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/>
          <a:srcRect l="35038" t="29647" r="20863" b="23104"/>
          <a:stretch/>
        </p:blipFill>
        <p:spPr>
          <a:xfrm>
            <a:off x="111846" y="4380971"/>
            <a:ext cx="2417253" cy="1402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4"/>
          <a:srcRect l="24013" t="21651" r="9050" b="32554"/>
          <a:stretch/>
        </p:blipFill>
        <p:spPr>
          <a:xfrm>
            <a:off x="8920347" y="1354431"/>
            <a:ext cx="2525995" cy="936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/>
          <a:srcRect l="38188" t="52181" r="27163" b="16562"/>
          <a:stretch/>
        </p:blipFill>
        <p:spPr>
          <a:xfrm>
            <a:off x="676537" y="1669824"/>
            <a:ext cx="2088232" cy="1020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/>
          <a:srcRect l="31494" t="21651" r="17714" b="21650"/>
          <a:stretch/>
        </p:blipFill>
        <p:spPr>
          <a:xfrm>
            <a:off x="8908174" y="3535214"/>
            <a:ext cx="2156377" cy="1303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7"/>
          <a:srcRect l="20469" t="18743" r="5113" b="20923"/>
          <a:stretch/>
        </p:blipFill>
        <p:spPr>
          <a:xfrm>
            <a:off x="8932448" y="2653956"/>
            <a:ext cx="2355532" cy="1034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8"/>
          <a:srcRect l="20075" t="21651" r="5113" b="26739"/>
          <a:stretch/>
        </p:blipFill>
        <p:spPr>
          <a:xfrm>
            <a:off x="203303" y="3064234"/>
            <a:ext cx="2769938" cy="1035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9"/>
          <a:srcRect l="24801" t="22377" r="9838" b="34735"/>
          <a:stretch/>
        </p:blipFill>
        <p:spPr>
          <a:xfrm>
            <a:off x="6754967" y="5783390"/>
            <a:ext cx="2431185" cy="864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0"/>
          <a:srcRect l="25588" t="17289" r="10232" b="34735"/>
          <a:stretch/>
        </p:blipFill>
        <p:spPr>
          <a:xfrm>
            <a:off x="9391598" y="5121426"/>
            <a:ext cx="2134055" cy="8640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1"/>
          <a:srcRect l="28738" t="23830" r="14169" b="39097"/>
          <a:stretch/>
        </p:blipFill>
        <p:spPr>
          <a:xfrm>
            <a:off x="583551" y="5921228"/>
            <a:ext cx="1539316" cy="5414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50576" y="2733432"/>
            <a:ext cx="1255364" cy="12576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3"/>
          <a:srcRect l="23618" t="28193" r="9052" b="36916"/>
          <a:stretch/>
        </p:blipFill>
        <p:spPr>
          <a:xfrm>
            <a:off x="1835672" y="743942"/>
            <a:ext cx="2736304" cy="7680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4"/>
          <a:srcRect l="27556" t="27466" r="11413" b="44912"/>
          <a:stretch/>
        </p:blipFill>
        <p:spPr>
          <a:xfrm>
            <a:off x="925717" y="2481048"/>
            <a:ext cx="2063221" cy="50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6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980728"/>
            <a:ext cx="7445127" cy="5078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5400" y="1916832"/>
            <a:ext cx="19399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ts val="1000"/>
              </a:spcAft>
              <a:buSzPct val="65000"/>
            </a:pPr>
            <a:r>
              <a:rPr lang="en-US" altLang="en-US" sz="4400">
                <a:solidFill>
                  <a:srgbClr val="CF6029"/>
                </a:solidFill>
                <a:latin typeface="Times" pitchFamily="2" charset="0"/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46640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166D0BF3-791A-E367-B93F-EDBC8BFEA0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86635"/>
              </p:ext>
            </p:extLst>
          </p:nvPr>
        </p:nvGraphicFramePr>
        <p:xfrm>
          <a:off x="692655" y="1772529"/>
          <a:ext cx="10668000" cy="435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E8B46D9F-6DFF-BE9B-673E-025A13ABAF31}"/>
              </a:ext>
            </a:extLst>
          </p:cNvPr>
          <p:cNvSpPr/>
          <p:nvPr/>
        </p:nvSpPr>
        <p:spPr>
          <a:xfrm>
            <a:off x="8812300" y="5504775"/>
            <a:ext cx="3379703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eaLnBrk="1" hangingPunct="1"/>
            <a:r>
              <a:rPr lang="en-US" sz="2100">
                <a:ln w="0"/>
                <a:gradFill>
                  <a:gsLst>
                    <a:gs pos="0">
                      <a:srgbClr val="067CA2">
                        <a:lumMod val="50000"/>
                      </a:srgbClr>
                    </a:gs>
                    <a:gs pos="50000">
                      <a:srgbClr val="067CA2"/>
                    </a:gs>
                    <a:gs pos="100000">
                      <a:srgbClr val="067C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/>
                <a:cs typeface="Arial"/>
              </a:rPr>
              <a:t>Based on Keegan (2016)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E57092-D80C-244A-2E06-FBBFDEAA1C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6469" y="3333529"/>
            <a:ext cx="1457325" cy="2162175"/>
          </a:xfrm>
          <a:prstGeom prst="rect">
            <a:avLst/>
          </a:prstGeom>
        </p:spPr>
      </p:pic>
      <p:sp>
        <p:nvSpPr>
          <p:cNvPr id="13" name="Thought Bubble: Cloud 10">
            <a:extLst>
              <a:ext uri="{FF2B5EF4-FFF2-40B4-BE49-F238E27FC236}">
                <a16:creationId xmlns:a16="http://schemas.microsoft.com/office/drawing/2014/main" id="{2CDACA40-20A9-F5E1-C1CE-40ECC5151F5A}"/>
              </a:ext>
            </a:extLst>
          </p:cNvPr>
          <p:cNvSpPr/>
          <p:nvPr/>
        </p:nvSpPr>
        <p:spPr>
          <a:xfrm>
            <a:off x="6514786" y="0"/>
            <a:ext cx="4739774" cy="1974185"/>
          </a:xfrm>
          <a:prstGeom prst="cloudCallout">
            <a:avLst/>
          </a:prstGeom>
          <a:noFill/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“…allow us to collect some data from his thought processes, while he was performing”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753C02-059E-6A98-3FBF-4FC67A44FAC0}"/>
              </a:ext>
            </a:extLst>
          </p:cNvPr>
          <p:cNvSpPr txBox="1"/>
          <p:nvPr/>
        </p:nvSpPr>
        <p:spPr>
          <a:xfrm>
            <a:off x="8792308" y="17725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endParaRPr lang="en-GB" sz="18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5" name="Thought Bubble: Cloud 10">
            <a:extLst>
              <a:ext uri="{FF2B5EF4-FFF2-40B4-BE49-F238E27FC236}">
                <a16:creationId xmlns:a16="http://schemas.microsoft.com/office/drawing/2014/main" id="{B60C760C-B2B9-5BA6-73B4-386B2B122D1D}"/>
              </a:ext>
            </a:extLst>
          </p:cNvPr>
          <p:cNvSpPr/>
          <p:nvPr/>
        </p:nvSpPr>
        <p:spPr>
          <a:xfrm>
            <a:off x="289668" y="1441849"/>
            <a:ext cx="3411899" cy="2892286"/>
          </a:xfrm>
          <a:prstGeom prst="cloudCallout">
            <a:avLst>
              <a:gd name="adj1" fmla="val 37793"/>
              <a:gd name="adj2" fmla="val 48616"/>
            </a:avLst>
          </a:prstGeom>
          <a:noFill/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“..the data from think aloud would give me a starting point for the conversation and our next session”</a:t>
            </a: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2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B53BC25-4220-B340-75B3-61B19C3DAB07}"/>
              </a:ext>
            </a:extLst>
          </p:cNvPr>
          <p:cNvSpPr txBox="1">
            <a:spLocks noChangeArrowheads="1"/>
          </p:cNvSpPr>
          <p:nvPr/>
        </p:nvSpPr>
        <p:spPr>
          <a:xfrm>
            <a:off x="623392" y="1556792"/>
            <a:ext cx="8712968" cy="499268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000"/>
              </a:spcAft>
              <a:buSzPct val="65000"/>
            </a:pPr>
            <a:r>
              <a:rPr lang="en-US" altLang="en-US" sz="3600">
                <a:solidFill>
                  <a:srgbClr val="CF6029"/>
                </a:solidFill>
                <a:latin typeface="Times"/>
                <a:cs typeface="Times"/>
              </a:rPr>
              <a:t>Considerations for translating knowledge in sport psychology</a:t>
            </a:r>
            <a:endParaRPr lang="en-US" altLang="en-US" sz="3600">
              <a:solidFill>
                <a:srgbClr val="CF6029"/>
              </a:solidFill>
              <a:latin typeface="Times" pitchFamily="2" charset="0"/>
              <a:cs typeface="Times"/>
            </a:endParaRPr>
          </a:p>
          <a:p>
            <a:pPr marL="285750" indent="-285750" eaLnBrk="1" hangingPunct="1">
              <a:spcAft>
                <a:spcPts val="1000"/>
              </a:spcAft>
              <a:buSzPct val="65000"/>
              <a:buFont typeface="Arial"/>
              <a:buChar char="•"/>
            </a:pPr>
            <a:r>
              <a:rPr lang="en-US" altLang="en-US" sz="1800">
                <a:latin typeface="Arial"/>
                <a:ea typeface="Arial" charset="0"/>
                <a:cs typeface="Arial"/>
              </a:rPr>
              <a:t>The gap between research and applied practice has been a longstanding issue in the field (</a:t>
            </a:r>
            <a:r>
              <a:rPr lang="en-US" altLang="en-US" sz="1800" err="1">
                <a:latin typeface="Arial"/>
                <a:ea typeface="Arial" charset="0"/>
                <a:cs typeface="Arial"/>
              </a:rPr>
              <a:t>Hassmén</a:t>
            </a:r>
            <a:r>
              <a:rPr lang="en-US" altLang="en-US" sz="1800">
                <a:latin typeface="Arial"/>
                <a:ea typeface="Arial" charset="0"/>
                <a:cs typeface="Arial"/>
              </a:rPr>
              <a:t> et al., 2016).</a:t>
            </a:r>
          </a:p>
          <a:p>
            <a:pPr marL="285750" indent="-285750">
              <a:spcAft>
                <a:spcPts val="1000"/>
              </a:spcAft>
              <a:buSzPct val="65000"/>
              <a:buFont typeface="Arial"/>
              <a:buChar char="•"/>
            </a:pPr>
            <a:r>
              <a:rPr lang="en-US" altLang="en-US" sz="1800">
                <a:latin typeface="Arial"/>
                <a:ea typeface="Arial" charset="0"/>
                <a:cs typeface="Arial"/>
              </a:rPr>
              <a:t>This leads to a disconnect between what practitioners should do according to research evidence and what they actually do in the real world (Ely et al., 2021).</a:t>
            </a:r>
          </a:p>
          <a:p>
            <a:pPr marL="285750" indent="-285750">
              <a:spcAft>
                <a:spcPts val="1000"/>
              </a:spcAft>
              <a:buSzPct val="65000"/>
              <a:buFont typeface="Arial"/>
              <a:buChar char="•"/>
            </a:pPr>
            <a:r>
              <a:rPr lang="en-US" altLang="en-US" sz="1800">
                <a:latin typeface="Arial"/>
                <a:ea typeface="Arial" charset="0"/>
                <a:cs typeface="Arial"/>
              </a:rPr>
              <a:t>It is important to consider alternative methods of translating research into practice.</a:t>
            </a:r>
          </a:p>
          <a:p>
            <a:pPr marL="285750" indent="-285750">
              <a:spcAft>
                <a:spcPts val="1000"/>
              </a:spcAft>
              <a:buSzPct val="65000"/>
              <a:buFont typeface="Arial"/>
              <a:buChar char="•"/>
            </a:pPr>
            <a:r>
              <a:rPr lang="en-US" altLang="en-US" sz="1800">
                <a:latin typeface="Arial"/>
                <a:ea typeface="Arial" charset="0"/>
                <a:cs typeface="Arial"/>
              </a:rPr>
              <a:t>Stories can be a good mechanism as they involve 'showing' the reader rather than 'telling'.</a:t>
            </a:r>
          </a:p>
          <a:p>
            <a:pPr marL="9525" eaLnBrk="1" hangingPunct="1">
              <a:spcAft>
                <a:spcPts val="500"/>
              </a:spcAft>
              <a:buClr>
                <a:srgbClr val="CF6029"/>
              </a:buClr>
              <a:buSzPct val="90000"/>
            </a:pPr>
            <a:endParaRPr lang="en-US" altLang="en-US" sz="180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1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C8E04BA-D5CE-B949-505D-743D174148E0}"/>
              </a:ext>
            </a:extLst>
          </p:cNvPr>
          <p:cNvSpPr txBox="1">
            <a:spLocks/>
          </p:cNvSpPr>
          <p:nvPr/>
        </p:nvSpPr>
        <p:spPr>
          <a:xfrm>
            <a:off x="3612744" y="463469"/>
            <a:ext cx="10755560" cy="64633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67CA2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Composite Vignette Development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67CA2"/>
              </a:solidFill>
              <a:effectLst/>
              <a:uLnTx/>
              <a:uFillTx/>
              <a:latin typeface="Segoe UI"/>
              <a:ea typeface="+mj-ea"/>
              <a:cs typeface="Segoe UI"/>
            </a:endParaRPr>
          </a:p>
        </p:txBody>
      </p:sp>
      <p:sp>
        <p:nvSpPr>
          <p:cNvPr id="14" name="Rectangle: Rounded Corners 2">
            <a:extLst>
              <a:ext uri="{FF2B5EF4-FFF2-40B4-BE49-F238E27FC236}">
                <a16:creationId xmlns:a16="http://schemas.microsoft.com/office/drawing/2014/main" id="{2D10FBB4-9E0C-47A3-8B2D-15CC3B3F472B}"/>
              </a:ext>
            </a:extLst>
          </p:cNvPr>
          <p:cNvSpPr/>
          <p:nvPr/>
        </p:nvSpPr>
        <p:spPr>
          <a:xfrm>
            <a:off x="300207" y="3356992"/>
            <a:ext cx="2695924" cy="1090400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Review findings and re-read transcripts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27EC0B7-6737-4B78-BA46-ECBC0BEA59DE}"/>
              </a:ext>
            </a:extLst>
          </p:cNvPr>
          <p:cNvSpPr txBox="1">
            <a:spLocks/>
          </p:cNvSpPr>
          <p:nvPr/>
        </p:nvSpPr>
        <p:spPr>
          <a:xfrm>
            <a:off x="306956" y="2038497"/>
            <a:ext cx="11126441" cy="9667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Informed by our analysis, a storied representation of the use of TA by a practitioner was developed in the form of a composite vignette.</a:t>
            </a:r>
          </a:p>
        </p:txBody>
      </p:sp>
      <p:sp>
        <p:nvSpPr>
          <p:cNvPr id="16" name="Rectangle: Rounded Corners 5">
            <a:extLst>
              <a:ext uri="{FF2B5EF4-FFF2-40B4-BE49-F238E27FC236}">
                <a16:creationId xmlns:a16="http://schemas.microsoft.com/office/drawing/2014/main" id="{43506C54-502D-4CEF-859F-4EA7865DE2D6}"/>
              </a:ext>
            </a:extLst>
          </p:cNvPr>
          <p:cNvSpPr/>
          <p:nvPr/>
        </p:nvSpPr>
        <p:spPr>
          <a:xfrm>
            <a:off x="2264782" y="4862682"/>
            <a:ext cx="2695924" cy="1090400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Identified how each individual story related to our analysis </a:t>
            </a: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68096BF7-577A-426B-A49A-24DFEDE03302}"/>
              </a:ext>
            </a:extLst>
          </p:cNvPr>
          <p:cNvSpPr/>
          <p:nvPr/>
        </p:nvSpPr>
        <p:spPr>
          <a:xfrm>
            <a:off x="4031779" y="3356992"/>
            <a:ext cx="3477518" cy="1090400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One practitioner-athlete dyad selected as characters for the vignette</a:t>
            </a:r>
          </a:p>
        </p:txBody>
      </p:sp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25865C30-6EFC-415C-A051-0DD237A881A3}"/>
              </a:ext>
            </a:extLst>
          </p:cNvPr>
          <p:cNvSpPr/>
          <p:nvPr/>
        </p:nvSpPr>
        <p:spPr>
          <a:xfrm>
            <a:off x="6739800" y="4862682"/>
            <a:ext cx="2695924" cy="1090400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Relevant extracts selected from across all transcripts</a:t>
            </a: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BD8132E6-5B08-43E4-AE9D-439F6B731C1C}"/>
              </a:ext>
            </a:extLst>
          </p:cNvPr>
          <p:cNvSpPr/>
          <p:nvPr/>
        </p:nvSpPr>
        <p:spPr>
          <a:xfrm>
            <a:off x="8523621" y="3356992"/>
            <a:ext cx="2695924" cy="1090400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Composite vignette crafted, edited, re-crafted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79845E3-1598-445D-A7F4-FBA712C11861}"/>
              </a:ext>
            </a:extLst>
          </p:cNvPr>
          <p:cNvCxnSpPr/>
          <p:nvPr/>
        </p:nvCxnSpPr>
        <p:spPr>
          <a:xfrm>
            <a:off x="2473862" y="4447392"/>
            <a:ext cx="522269" cy="41529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706C5E-92F6-4FDC-9796-1BCE9AB7B567}"/>
              </a:ext>
            </a:extLst>
          </p:cNvPr>
          <p:cNvCxnSpPr/>
          <p:nvPr/>
        </p:nvCxnSpPr>
        <p:spPr>
          <a:xfrm flipV="1">
            <a:off x="4455063" y="4447392"/>
            <a:ext cx="505643" cy="41529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9F4DE8-8BF1-4EB6-B33A-8BC599B35394}"/>
              </a:ext>
            </a:extLst>
          </p:cNvPr>
          <p:cNvCxnSpPr/>
          <p:nvPr/>
        </p:nvCxnSpPr>
        <p:spPr>
          <a:xfrm>
            <a:off x="6723004" y="4447392"/>
            <a:ext cx="522269" cy="41529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10258F-1C59-400C-B019-3E74D3CFBF53}"/>
              </a:ext>
            </a:extLst>
          </p:cNvPr>
          <p:cNvCxnSpPr/>
          <p:nvPr/>
        </p:nvCxnSpPr>
        <p:spPr>
          <a:xfrm flipV="1">
            <a:off x="9062093" y="4447392"/>
            <a:ext cx="505643" cy="41529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15795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9816" y="620688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ts val="1000"/>
              </a:spcAft>
              <a:buSzPct val="65000"/>
            </a:pPr>
            <a:r>
              <a:rPr lang="en-US" altLang="en-US" sz="4400">
                <a:solidFill>
                  <a:srgbClr val="CF6029"/>
                </a:solidFill>
                <a:latin typeface="Times" pitchFamily="2" charset="0"/>
              </a:rPr>
              <a:t>Our vignette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23392" y="1556792"/>
            <a:ext cx="9791754" cy="499268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000"/>
              </a:spcAft>
              <a:buSzPct val="65000"/>
            </a:pPr>
            <a:endParaRPr lang="en-US" altLang="en-US" sz="3600">
              <a:solidFill>
                <a:srgbClr val="CF6029"/>
              </a:solidFill>
              <a:latin typeface="Times" pitchFamily="2" charset="0"/>
              <a:cs typeface="Times"/>
            </a:endParaRPr>
          </a:p>
        </p:txBody>
      </p:sp>
      <p:pic>
        <p:nvPicPr>
          <p:cNvPr id="4" name="Picture 4" descr="A picture containing text, person, indoor, projectile&#10;&#10;Description automatically generated">
            <a:extLst>
              <a:ext uri="{FF2B5EF4-FFF2-40B4-BE49-F238E27FC236}">
                <a16:creationId xmlns:a16="http://schemas.microsoft.com/office/drawing/2014/main" id="{A1227DF0-F891-D41E-DA99-F2C0BAC5E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898" y="2294437"/>
            <a:ext cx="5206001" cy="3392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282B55-86B3-00C7-28E4-91CC31C0C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128" y="2290883"/>
            <a:ext cx="3172341" cy="31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521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PS Powerpoint 2019 template" id="{041E8BBB-1EDB-2D45-B54C-3764B2F6DAB0}" vid="{046AC2F9-52C8-0B40-BFF7-7C56554C26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A04E7DE3365E40A01B02C7ACC52B9F" ma:contentTypeVersion="7" ma:contentTypeDescription="Create a new document." ma:contentTypeScope="" ma:versionID="e1b586d671a2b6216016fa20808583c8">
  <xsd:schema xmlns:xsd="http://www.w3.org/2001/XMLSchema" xmlns:xs="http://www.w3.org/2001/XMLSchema" xmlns:p="http://schemas.microsoft.com/office/2006/metadata/properties" xmlns:ns2="ac239a90-0693-4cfa-af15-fd13aca9c5f0" targetNamespace="http://schemas.microsoft.com/office/2006/metadata/properties" ma:root="true" ma:fieldsID="318d757d7510324077eb94a923eaaa6a" ns2:_="">
    <xsd:import namespace="ac239a90-0693-4cfa-af15-fd13aca9c5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39a90-0693-4cfa-af15-fd13aca9c5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C4FC11-FF52-4F37-AB47-FF07F32E6B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7C3BC1-6028-4BA0-860B-6D42173D7744}">
  <ds:schemaRefs>
    <ds:schemaRef ds:uri="ac239a90-0693-4cfa-af15-fd13aca9c5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BF49846-EABC-44D0-A0CD-252E04848D8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Design</Template>
  <Application>Microsoft Office PowerPoint</Application>
  <PresentationFormat>Widescreen</PresentationFormat>
  <Slides>17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 up to 75 characters at this size of heading</dc:title>
  <dc:creator>Dawn Morris</dc:creator>
  <cp:revision>1</cp:revision>
  <dcterms:created xsi:type="dcterms:W3CDTF">2019-10-11T16:16:16Z</dcterms:created>
  <dcterms:modified xsi:type="dcterms:W3CDTF">2022-11-25T14:49:04Z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0x010100A5A04E7DE3365E40A01B02C7ACC52B9F</vt:lpwstr>
  </property>
</Properties>
</file>