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61" r:id="rId7"/>
    <p:sldId id="279" r:id="rId8"/>
    <p:sldId id="280" r:id="rId9"/>
    <p:sldId id="259" r:id="rId10"/>
    <p:sldId id="272" r:id="rId11"/>
    <p:sldId id="264" r:id="rId12"/>
    <p:sldId id="263" r:id="rId13"/>
    <p:sldId id="274" r:id="rId14"/>
    <p:sldId id="267" r:id="rId15"/>
    <p:sldId id="276" r:id="rId16"/>
    <p:sldId id="277" r:id="rId17"/>
    <p:sldId id="275" r:id="rId18"/>
    <p:sldId id="278" r:id="rId19"/>
    <p:sldId id="268" r:id="rId20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8A"/>
    <a:srgbClr val="5B5B5B"/>
    <a:srgbClr val="FDC300"/>
    <a:srgbClr val="172983"/>
    <a:srgbClr val="000066"/>
    <a:srgbClr val="000099"/>
    <a:srgbClr val="6D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7AC00-CD05-4395-864D-C625B21CD2AF}" v="22" dt="2022-06-29T15:07:49.807"/>
    <p1510:client id="{50CB7A7D-2BD2-48EC-9E5E-D05DB6E779EF}" v="42" dt="2022-07-01T17:15:15.425"/>
    <p1510:client id="{792F470B-2C56-48E8-8E5C-B337C31690BC}" v="374" dt="2022-07-07T15:18:59.627"/>
    <p1510:client id="{E862A911-DBCE-4604-AFD1-F5ABFD3142B5}" v="73" dt="2022-07-07T14:56:32.529"/>
    <p1510:client id="{EBC9CF69-56FD-4F78-88F9-935CA39AC203}" v="115" dt="2022-06-26T19:56:21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9" d="100"/>
          <a:sy n="149" d="100"/>
        </p:scale>
        <p:origin x="30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Sharpe" userId="S::b.sharpe@chi.ac.uk::b5b9ba6b-792b-4790-820a-ff4982c48809" providerId="AD" clId="Web-{EBC9CF69-56FD-4F78-88F9-935CA39AC203}"/>
    <pc:docChg chg="modSld">
      <pc:chgData name="Ben Sharpe" userId="S::b.sharpe@chi.ac.uk::b5b9ba6b-792b-4790-820a-ff4982c48809" providerId="AD" clId="Web-{EBC9CF69-56FD-4F78-88F9-935CA39AC203}" dt="2022-06-26T19:56:21.409" v="73" actId="1076"/>
      <pc:docMkLst>
        <pc:docMk/>
      </pc:docMkLst>
      <pc:sldChg chg="modSp">
        <pc:chgData name="Ben Sharpe" userId="S::b.sharpe@chi.ac.uk::b5b9ba6b-792b-4790-820a-ff4982c48809" providerId="AD" clId="Web-{EBC9CF69-56FD-4F78-88F9-935CA39AC203}" dt="2022-06-26T19:56:21.409" v="73" actId="1076"/>
        <pc:sldMkLst>
          <pc:docMk/>
          <pc:sldMk cId="0" sldId="256"/>
        </pc:sldMkLst>
        <pc:spChg chg="mod">
          <ac:chgData name="Ben Sharpe" userId="S::b.sharpe@chi.ac.uk::b5b9ba6b-792b-4790-820a-ff4982c48809" providerId="AD" clId="Web-{EBC9CF69-56FD-4F78-88F9-935CA39AC203}" dt="2022-06-26T19:56:21.409" v="73" actId="1076"/>
          <ac:spMkLst>
            <pc:docMk/>
            <pc:sldMk cId="0" sldId="256"/>
            <ac:spMk id="7" creationId="{00000000-0000-0000-0000-000000000000}"/>
          </ac:spMkLst>
        </pc:spChg>
      </pc:sldChg>
    </pc:docChg>
  </pc:docChgLst>
  <pc:docChgLst>
    <pc:chgData name="Ben Sharpe" userId="S::b.sharpe@chi.ac.uk::b5b9ba6b-792b-4790-820a-ff4982c48809" providerId="AD" clId="Web-{E862A911-DBCE-4604-AFD1-F5ABFD3142B5}"/>
    <pc:docChg chg="modSld">
      <pc:chgData name="Ben Sharpe" userId="S::b.sharpe@chi.ac.uk::b5b9ba6b-792b-4790-820a-ff4982c48809" providerId="AD" clId="Web-{E862A911-DBCE-4604-AFD1-F5ABFD3142B5}" dt="2022-07-07T14:56:32.529" v="42"/>
      <pc:docMkLst>
        <pc:docMk/>
      </pc:docMkLst>
      <pc:sldChg chg="addSp delSp">
        <pc:chgData name="Ben Sharpe" userId="S::b.sharpe@chi.ac.uk::b5b9ba6b-792b-4790-820a-ff4982c48809" providerId="AD" clId="Web-{E862A911-DBCE-4604-AFD1-F5ABFD3142B5}" dt="2022-07-07T14:56:00.262" v="35"/>
        <pc:sldMkLst>
          <pc:docMk/>
          <pc:sldMk cId="2842655019" sldId="261"/>
        </pc:sldMkLst>
        <pc:picChg chg="add del">
          <ac:chgData name="Ben Sharpe" userId="S::b.sharpe@chi.ac.uk::b5b9ba6b-792b-4790-820a-ff4982c48809" providerId="AD" clId="Web-{E862A911-DBCE-4604-AFD1-F5ABFD3142B5}" dt="2022-07-07T14:56:00.262" v="35"/>
          <ac:picMkLst>
            <pc:docMk/>
            <pc:sldMk cId="2842655019" sldId="261"/>
            <ac:picMk id="4" creationId="{A49314FC-37DB-8968-036E-F41FAEAEE401}"/>
          </ac:picMkLst>
        </pc:picChg>
      </pc:sldChg>
      <pc:sldChg chg="modSp">
        <pc:chgData name="Ben Sharpe" userId="S::b.sharpe@chi.ac.uk::b5b9ba6b-792b-4790-820a-ff4982c48809" providerId="AD" clId="Web-{E862A911-DBCE-4604-AFD1-F5ABFD3142B5}" dt="2022-07-07T14:50:04.324" v="9" actId="20577"/>
        <pc:sldMkLst>
          <pc:docMk/>
          <pc:sldMk cId="991597128" sldId="266"/>
        </pc:sldMkLst>
        <pc:spChg chg="mod">
          <ac:chgData name="Ben Sharpe" userId="S::b.sharpe@chi.ac.uk::b5b9ba6b-792b-4790-820a-ff4982c48809" providerId="AD" clId="Web-{E862A911-DBCE-4604-AFD1-F5ABFD3142B5}" dt="2022-07-07T14:50:04.324" v="9" actId="20577"/>
          <ac:spMkLst>
            <pc:docMk/>
            <pc:sldMk cId="991597128" sldId="266"/>
            <ac:spMk id="7" creationId="{00000000-0000-0000-0000-000000000000}"/>
          </ac:spMkLst>
        </pc:spChg>
      </pc:sldChg>
      <pc:sldChg chg="modSp">
        <pc:chgData name="Ben Sharpe" userId="S::b.sharpe@chi.ac.uk::b5b9ba6b-792b-4790-820a-ff4982c48809" providerId="AD" clId="Web-{E862A911-DBCE-4604-AFD1-F5ABFD3142B5}" dt="2022-07-07T14:51:32.765" v="28" actId="20577"/>
        <pc:sldMkLst>
          <pc:docMk/>
          <pc:sldMk cId="1382649140" sldId="268"/>
        </pc:sldMkLst>
        <pc:spChg chg="mod">
          <ac:chgData name="Ben Sharpe" userId="S::b.sharpe@chi.ac.uk::b5b9ba6b-792b-4790-820a-ff4982c48809" providerId="AD" clId="Web-{E862A911-DBCE-4604-AFD1-F5ABFD3142B5}" dt="2022-07-07T14:51:32.765" v="28" actId="20577"/>
          <ac:spMkLst>
            <pc:docMk/>
            <pc:sldMk cId="1382649140" sldId="268"/>
            <ac:spMk id="7" creationId="{00000000-0000-0000-0000-000000000000}"/>
          </ac:spMkLst>
        </pc:spChg>
      </pc:sldChg>
      <pc:sldChg chg="addSp delSp">
        <pc:chgData name="Ben Sharpe" userId="S::b.sharpe@chi.ac.uk::b5b9ba6b-792b-4790-820a-ff4982c48809" providerId="AD" clId="Web-{E862A911-DBCE-4604-AFD1-F5ABFD3142B5}" dt="2022-07-07T14:55:58.340" v="34"/>
        <pc:sldMkLst>
          <pc:docMk/>
          <pc:sldMk cId="3811086241" sldId="269"/>
        </pc:sldMkLst>
        <pc:picChg chg="add del">
          <ac:chgData name="Ben Sharpe" userId="S::b.sharpe@chi.ac.uk::b5b9ba6b-792b-4790-820a-ff4982c48809" providerId="AD" clId="Web-{E862A911-DBCE-4604-AFD1-F5ABFD3142B5}" dt="2022-07-07T14:55:58.340" v="34"/>
          <ac:picMkLst>
            <pc:docMk/>
            <pc:sldMk cId="3811086241" sldId="269"/>
            <ac:picMk id="4" creationId="{CF31392D-055B-F0E3-353C-2312897BF36A}"/>
          </ac:picMkLst>
        </pc:picChg>
      </pc:sldChg>
      <pc:sldChg chg="addSp delSp modSp">
        <pc:chgData name="Ben Sharpe" userId="S::b.sharpe@chi.ac.uk::b5b9ba6b-792b-4790-820a-ff4982c48809" providerId="AD" clId="Web-{E862A911-DBCE-4604-AFD1-F5ABFD3142B5}" dt="2022-07-07T14:56:32.529" v="42"/>
        <pc:sldMkLst>
          <pc:docMk/>
          <pc:sldMk cId="4242158185" sldId="270"/>
        </pc:sldMkLst>
        <pc:picChg chg="add del mod">
          <ac:chgData name="Ben Sharpe" userId="S::b.sharpe@chi.ac.uk::b5b9ba6b-792b-4790-820a-ff4982c48809" providerId="AD" clId="Web-{E862A911-DBCE-4604-AFD1-F5ABFD3142B5}" dt="2022-07-07T14:56:32.529" v="42"/>
          <ac:picMkLst>
            <pc:docMk/>
            <pc:sldMk cId="4242158185" sldId="270"/>
            <ac:picMk id="4" creationId="{4E6C4F48-7450-D064-EE3B-5E2098E58E21}"/>
          </ac:picMkLst>
        </pc:picChg>
      </pc:sldChg>
      <pc:sldChg chg="addSp delSp">
        <pc:chgData name="Ben Sharpe" userId="S::b.sharpe@chi.ac.uk::b5b9ba6b-792b-4790-820a-ff4982c48809" providerId="AD" clId="Web-{E862A911-DBCE-4604-AFD1-F5ABFD3142B5}" dt="2022-07-07T14:56:28.497" v="41"/>
        <pc:sldMkLst>
          <pc:docMk/>
          <pc:sldMk cId="1942798571" sldId="271"/>
        </pc:sldMkLst>
        <pc:picChg chg="add del">
          <ac:chgData name="Ben Sharpe" userId="S::b.sharpe@chi.ac.uk::b5b9ba6b-792b-4790-820a-ff4982c48809" providerId="AD" clId="Web-{E862A911-DBCE-4604-AFD1-F5ABFD3142B5}" dt="2022-07-07T14:56:28.497" v="41"/>
          <ac:picMkLst>
            <pc:docMk/>
            <pc:sldMk cId="1942798571" sldId="271"/>
            <ac:picMk id="4" creationId="{CEF8B365-268E-4D6D-9966-4FE570AD351D}"/>
          </ac:picMkLst>
        </pc:picChg>
      </pc:sldChg>
      <pc:sldChg chg="modSp">
        <pc:chgData name="Ben Sharpe" userId="S::b.sharpe@chi.ac.uk::b5b9ba6b-792b-4790-820a-ff4982c48809" providerId="AD" clId="Web-{E862A911-DBCE-4604-AFD1-F5ABFD3142B5}" dt="2022-07-07T14:50:37.685" v="10" actId="1076"/>
        <pc:sldMkLst>
          <pc:docMk/>
          <pc:sldMk cId="2376469619" sldId="278"/>
        </pc:sldMkLst>
        <pc:picChg chg="mod">
          <ac:chgData name="Ben Sharpe" userId="S::b.sharpe@chi.ac.uk::b5b9ba6b-792b-4790-820a-ff4982c48809" providerId="AD" clId="Web-{E862A911-DBCE-4604-AFD1-F5ABFD3142B5}" dt="2022-07-07T14:50:37.685" v="10" actId="1076"/>
          <ac:picMkLst>
            <pc:docMk/>
            <pc:sldMk cId="2376469619" sldId="278"/>
            <ac:picMk id="2050" creationId="{B4405AD3-6386-4FE5-9196-5365C4D2DCE2}"/>
          </ac:picMkLst>
        </pc:picChg>
      </pc:sldChg>
    </pc:docChg>
  </pc:docChgLst>
  <pc:docChgLst>
    <pc:chgData name="Ben Sharpe" userId="S::b.sharpe@chi.ac.uk::b5b9ba6b-792b-4790-820a-ff4982c48809" providerId="AD" clId="Web-{50CB7A7D-2BD2-48EC-9E5E-D05DB6E779EF}"/>
    <pc:docChg chg="modSld">
      <pc:chgData name="Ben Sharpe" userId="S::b.sharpe@chi.ac.uk::b5b9ba6b-792b-4790-820a-ff4982c48809" providerId="AD" clId="Web-{50CB7A7D-2BD2-48EC-9E5E-D05DB6E779EF}" dt="2022-07-01T17:15:14.378" v="18" actId="20577"/>
      <pc:docMkLst>
        <pc:docMk/>
      </pc:docMkLst>
      <pc:sldChg chg="modSp">
        <pc:chgData name="Ben Sharpe" userId="S::b.sharpe@chi.ac.uk::b5b9ba6b-792b-4790-820a-ff4982c48809" providerId="AD" clId="Web-{50CB7A7D-2BD2-48EC-9E5E-D05DB6E779EF}" dt="2022-07-01T17:15:14.378" v="18" actId="20577"/>
        <pc:sldMkLst>
          <pc:docMk/>
          <pc:sldMk cId="823916412" sldId="263"/>
        </pc:sldMkLst>
        <pc:spChg chg="mod">
          <ac:chgData name="Ben Sharpe" userId="S::b.sharpe@chi.ac.uk::b5b9ba6b-792b-4790-820a-ff4982c48809" providerId="AD" clId="Web-{50CB7A7D-2BD2-48EC-9E5E-D05DB6E779EF}" dt="2022-07-01T17:15:14.378" v="18" actId="20577"/>
          <ac:spMkLst>
            <pc:docMk/>
            <pc:sldMk cId="823916412" sldId="263"/>
            <ac:spMk id="7" creationId="{00000000-0000-0000-0000-000000000000}"/>
          </ac:spMkLst>
        </pc:spChg>
      </pc:sldChg>
    </pc:docChg>
  </pc:docChgLst>
  <pc:docChgLst>
    <pc:chgData name="Ben Sharpe" userId="S::b.sharpe@chi.ac.uk::b5b9ba6b-792b-4790-820a-ff4982c48809" providerId="AD" clId="Web-{44F7AC00-CD05-4395-864D-C625B21CD2AF}"/>
    <pc:docChg chg="modSld">
      <pc:chgData name="Ben Sharpe" userId="S::b.sharpe@chi.ac.uk::b5b9ba6b-792b-4790-820a-ff4982c48809" providerId="AD" clId="Web-{44F7AC00-CD05-4395-864D-C625B21CD2AF}" dt="2022-06-29T15:07:48.900" v="9" actId="20577"/>
      <pc:docMkLst>
        <pc:docMk/>
      </pc:docMkLst>
      <pc:sldChg chg="modSp">
        <pc:chgData name="Ben Sharpe" userId="S::b.sharpe@chi.ac.uk::b5b9ba6b-792b-4790-820a-ff4982c48809" providerId="AD" clId="Web-{44F7AC00-CD05-4395-864D-C625B21CD2AF}" dt="2022-06-29T15:04:18.970" v="2" actId="20577"/>
        <pc:sldMkLst>
          <pc:docMk/>
          <pc:sldMk cId="0" sldId="256"/>
        </pc:sldMkLst>
        <pc:spChg chg="mod">
          <ac:chgData name="Ben Sharpe" userId="S::b.sharpe@chi.ac.uk::b5b9ba6b-792b-4790-820a-ff4982c48809" providerId="AD" clId="Web-{44F7AC00-CD05-4395-864D-C625B21CD2AF}" dt="2022-06-29T15:04:18.970" v="2" actId="20577"/>
          <ac:spMkLst>
            <pc:docMk/>
            <pc:sldMk cId="0" sldId="256"/>
            <ac:spMk id="7" creationId="{00000000-0000-0000-0000-000000000000}"/>
          </ac:spMkLst>
        </pc:spChg>
      </pc:sldChg>
      <pc:sldChg chg="modSp">
        <pc:chgData name="Ben Sharpe" userId="S::b.sharpe@chi.ac.uk::b5b9ba6b-792b-4790-820a-ff4982c48809" providerId="AD" clId="Web-{44F7AC00-CD05-4395-864D-C625B21CD2AF}" dt="2022-06-29T15:07:01.149" v="3" actId="20577"/>
        <pc:sldMkLst>
          <pc:docMk/>
          <pc:sldMk cId="1745068182" sldId="265"/>
        </pc:sldMkLst>
        <pc:spChg chg="mod">
          <ac:chgData name="Ben Sharpe" userId="S::b.sharpe@chi.ac.uk::b5b9ba6b-792b-4790-820a-ff4982c48809" providerId="AD" clId="Web-{44F7AC00-CD05-4395-864D-C625B21CD2AF}" dt="2022-06-29T15:07:01.149" v="3" actId="20577"/>
          <ac:spMkLst>
            <pc:docMk/>
            <pc:sldMk cId="1745068182" sldId="265"/>
            <ac:spMk id="7" creationId="{00000000-0000-0000-0000-000000000000}"/>
          </ac:spMkLst>
        </pc:spChg>
      </pc:sldChg>
      <pc:sldChg chg="modSp">
        <pc:chgData name="Ben Sharpe" userId="S::b.sharpe@chi.ac.uk::b5b9ba6b-792b-4790-820a-ff4982c48809" providerId="AD" clId="Web-{44F7AC00-CD05-4395-864D-C625B21CD2AF}" dt="2022-06-29T15:07:48.900" v="9" actId="20577"/>
        <pc:sldMkLst>
          <pc:docMk/>
          <pc:sldMk cId="991597128" sldId="266"/>
        </pc:sldMkLst>
        <pc:spChg chg="mod">
          <ac:chgData name="Ben Sharpe" userId="S::b.sharpe@chi.ac.uk::b5b9ba6b-792b-4790-820a-ff4982c48809" providerId="AD" clId="Web-{44F7AC00-CD05-4395-864D-C625B21CD2AF}" dt="2022-06-29T15:07:48.900" v="9" actId="20577"/>
          <ac:spMkLst>
            <pc:docMk/>
            <pc:sldMk cId="991597128" sldId="266"/>
            <ac:spMk id="7" creationId="{00000000-0000-0000-0000-000000000000}"/>
          </ac:spMkLst>
        </pc:spChg>
      </pc:sldChg>
      <pc:sldChg chg="modSp">
        <pc:chgData name="Ben Sharpe" userId="S::b.sharpe@chi.ac.uk::b5b9ba6b-792b-4790-820a-ff4982c48809" providerId="AD" clId="Web-{44F7AC00-CD05-4395-864D-C625B21CD2AF}" dt="2022-06-29T15:07:06.649" v="5" actId="20577"/>
        <pc:sldMkLst>
          <pc:docMk/>
          <pc:sldMk cId="3403491248" sldId="273"/>
        </pc:sldMkLst>
        <pc:spChg chg="mod">
          <ac:chgData name="Ben Sharpe" userId="S::b.sharpe@chi.ac.uk::b5b9ba6b-792b-4790-820a-ff4982c48809" providerId="AD" clId="Web-{44F7AC00-CD05-4395-864D-C625B21CD2AF}" dt="2022-06-29T15:07:06.649" v="5" actId="20577"/>
          <ac:spMkLst>
            <pc:docMk/>
            <pc:sldMk cId="3403491248" sldId="273"/>
            <ac:spMk id="7" creationId="{00000000-0000-0000-0000-000000000000}"/>
          </ac:spMkLst>
        </pc:spChg>
      </pc:sldChg>
      <pc:sldChg chg="modSp">
        <pc:chgData name="Ben Sharpe" userId="S::b.sharpe@chi.ac.uk::b5b9ba6b-792b-4790-820a-ff4982c48809" providerId="AD" clId="Web-{44F7AC00-CD05-4395-864D-C625B21CD2AF}" dt="2022-06-29T15:07:36.119" v="8" actId="20577"/>
        <pc:sldMkLst>
          <pc:docMk/>
          <pc:sldMk cId="4294457795" sldId="274"/>
        </pc:sldMkLst>
        <pc:spChg chg="mod">
          <ac:chgData name="Ben Sharpe" userId="S::b.sharpe@chi.ac.uk::b5b9ba6b-792b-4790-820a-ff4982c48809" providerId="AD" clId="Web-{44F7AC00-CD05-4395-864D-C625B21CD2AF}" dt="2022-06-29T15:07:36.119" v="8" actId="20577"/>
          <ac:spMkLst>
            <pc:docMk/>
            <pc:sldMk cId="4294457795" sldId="274"/>
            <ac:spMk id="7" creationId="{00000000-0000-0000-0000-000000000000}"/>
          </ac:spMkLst>
        </pc:spChg>
      </pc:sldChg>
    </pc:docChg>
  </pc:docChgLst>
  <pc:docChgLst>
    <pc:chgData name="Ben Sharpe" userId="S::b.sharpe@chi.ac.uk::b5b9ba6b-792b-4790-820a-ff4982c48809" providerId="AD" clId="Web-{792F470B-2C56-48E8-8E5C-B337C31690BC}"/>
    <pc:docChg chg="modSld sldOrd">
      <pc:chgData name="Ben Sharpe" userId="S::b.sharpe@chi.ac.uk::b5b9ba6b-792b-4790-820a-ff4982c48809" providerId="AD" clId="Web-{792F470B-2C56-48E8-8E5C-B337C31690BC}" dt="2022-07-07T15:18:59.627" v="221" actId="1076"/>
      <pc:docMkLst>
        <pc:docMk/>
      </pc:docMkLst>
      <pc:sldChg chg="addSp delSp modSp">
        <pc:chgData name="Ben Sharpe" userId="S::b.sharpe@chi.ac.uk::b5b9ba6b-792b-4790-820a-ff4982c48809" providerId="AD" clId="Web-{792F470B-2C56-48E8-8E5C-B337C31690BC}" dt="2022-07-07T15:18:35.344" v="217"/>
        <pc:sldMkLst>
          <pc:docMk/>
          <pc:sldMk cId="0" sldId="256"/>
        </pc:sldMkLst>
        <pc:picChg chg="add del mod">
          <ac:chgData name="Ben Sharpe" userId="S::b.sharpe@chi.ac.uk::b5b9ba6b-792b-4790-820a-ff4982c48809" providerId="AD" clId="Web-{792F470B-2C56-48E8-8E5C-B337C31690BC}" dt="2022-07-07T15:18:34.875" v="216"/>
          <ac:picMkLst>
            <pc:docMk/>
            <pc:sldMk cId="0" sldId="256"/>
            <ac:picMk id="4" creationId="{297FE51F-5E7D-1FED-F4F1-82BB8F3C9E2B}"/>
          </ac:picMkLst>
        </pc:picChg>
        <pc:picChg chg="add del mod">
          <ac:chgData name="Ben Sharpe" userId="S::b.sharpe@chi.ac.uk::b5b9ba6b-792b-4790-820a-ff4982c48809" providerId="AD" clId="Web-{792F470B-2C56-48E8-8E5C-B337C31690BC}" dt="2022-07-07T15:17:04.089" v="186"/>
          <ac:picMkLst>
            <pc:docMk/>
            <pc:sldMk cId="0" sldId="256"/>
            <ac:picMk id="8" creationId="{315EDCB1-CA35-BA84-22D8-F48B5EA01314}"/>
          </ac:picMkLst>
        </pc:picChg>
        <pc:picChg chg="add del mod">
          <ac:chgData name="Ben Sharpe" userId="S::b.sharpe@chi.ac.uk::b5b9ba6b-792b-4790-820a-ff4982c48809" providerId="AD" clId="Web-{792F470B-2C56-48E8-8E5C-B337C31690BC}" dt="2022-07-07T15:17:28.262" v="197"/>
          <ac:picMkLst>
            <pc:docMk/>
            <pc:sldMk cId="0" sldId="256"/>
            <ac:picMk id="9" creationId="{C4DBD2CE-DECE-DFC4-C7BC-228B42E0361C}"/>
          </ac:picMkLst>
        </pc:picChg>
        <pc:picChg chg="add del mod modCrop">
          <ac:chgData name="Ben Sharpe" userId="S::b.sharpe@chi.ac.uk::b5b9ba6b-792b-4790-820a-ff4982c48809" providerId="AD" clId="Web-{792F470B-2C56-48E8-8E5C-B337C31690BC}" dt="2022-07-07T15:18:35.344" v="217"/>
          <ac:picMkLst>
            <pc:docMk/>
            <pc:sldMk cId="0" sldId="256"/>
            <ac:picMk id="10" creationId="{FAD30C6C-7351-C52F-55E6-B047E2200D00}"/>
          </ac:picMkLst>
        </pc:picChg>
      </pc:sldChg>
      <pc:sldChg chg="addSp delSp modSp">
        <pc:chgData name="Ben Sharpe" userId="S::b.sharpe@chi.ac.uk::b5b9ba6b-792b-4790-820a-ff4982c48809" providerId="AD" clId="Web-{792F470B-2C56-48E8-8E5C-B337C31690BC}" dt="2022-07-07T15:18:59.627" v="221" actId="1076"/>
        <pc:sldMkLst>
          <pc:docMk/>
          <pc:sldMk cId="1382649140" sldId="268"/>
        </pc:sldMkLst>
        <pc:spChg chg="mod">
          <ac:chgData name="Ben Sharpe" userId="S::b.sharpe@chi.ac.uk::b5b9ba6b-792b-4790-820a-ff4982c48809" providerId="AD" clId="Web-{792F470B-2C56-48E8-8E5C-B337C31690BC}" dt="2022-07-07T15:12:40.292" v="181" actId="20577"/>
          <ac:spMkLst>
            <pc:docMk/>
            <pc:sldMk cId="1382649140" sldId="268"/>
            <ac:spMk id="5" creationId="{00000000-0000-0000-0000-000000000000}"/>
          </ac:spMkLst>
        </pc:spChg>
        <pc:spChg chg="mod">
          <ac:chgData name="Ben Sharpe" userId="S::b.sharpe@chi.ac.uk::b5b9ba6b-792b-4790-820a-ff4982c48809" providerId="AD" clId="Web-{792F470B-2C56-48E8-8E5C-B337C31690BC}" dt="2022-07-07T15:18:51.986" v="219" actId="20577"/>
          <ac:spMkLst>
            <pc:docMk/>
            <pc:sldMk cId="1382649140" sldId="268"/>
            <ac:spMk id="7" creationId="{00000000-0000-0000-0000-000000000000}"/>
          </ac:spMkLst>
        </pc:spChg>
        <pc:picChg chg="add mod">
          <ac:chgData name="Ben Sharpe" userId="S::b.sharpe@chi.ac.uk::b5b9ba6b-792b-4790-820a-ff4982c48809" providerId="AD" clId="Web-{792F470B-2C56-48E8-8E5C-B337C31690BC}" dt="2022-07-07T15:07:31.180" v="41" actId="1076"/>
          <ac:picMkLst>
            <pc:docMk/>
            <pc:sldMk cId="1382649140" sldId="268"/>
            <ac:picMk id="2" creationId="{974D4ED9-C5A8-13AF-5F0F-E5147AC4B0DD}"/>
          </ac:picMkLst>
        </pc:picChg>
        <pc:picChg chg="add del mod">
          <ac:chgData name="Ben Sharpe" userId="S::b.sharpe@chi.ac.uk::b5b9ba6b-792b-4790-820a-ff4982c48809" providerId="AD" clId="Web-{792F470B-2C56-48E8-8E5C-B337C31690BC}" dt="2022-07-07T15:10:22.971" v="168"/>
          <ac:picMkLst>
            <pc:docMk/>
            <pc:sldMk cId="1382649140" sldId="268"/>
            <ac:picMk id="4" creationId="{223C9B67-235C-5CE2-8A45-BC760849CBFF}"/>
          </ac:picMkLst>
        </pc:picChg>
        <pc:picChg chg="add mod">
          <ac:chgData name="Ben Sharpe" userId="S::b.sharpe@chi.ac.uk::b5b9ba6b-792b-4790-820a-ff4982c48809" providerId="AD" clId="Web-{792F470B-2C56-48E8-8E5C-B337C31690BC}" dt="2022-07-07T15:18:59.627" v="220" actId="1076"/>
          <ac:picMkLst>
            <pc:docMk/>
            <pc:sldMk cId="1382649140" sldId="268"/>
            <ac:picMk id="8" creationId="{C27E415B-7874-6249-FEA5-2004C37AED90}"/>
          </ac:picMkLst>
        </pc:picChg>
        <pc:picChg chg="add mod">
          <ac:chgData name="Ben Sharpe" userId="S::b.sharpe@chi.ac.uk::b5b9ba6b-792b-4790-820a-ff4982c48809" providerId="AD" clId="Web-{792F470B-2C56-48E8-8E5C-B337C31690BC}" dt="2022-07-07T15:18:59.627" v="221" actId="1076"/>
          <ac:picMkLst>
            <pc:docMk/>
            <pc:sldMk cId="1382649140" sldId="268"/>
            <ac:picMk id="9" creationId="{B16E9CD9-62A2-8E5B-20E2-D9630C24077E}"/>
          </ac:picMkLst>
        </pc:picChg>
      </pc:sldChg>
      <pc:sldChg chg="modSp">
        <pc:chgData name="Ben Sharpe" userId="S::b.sharpe@chi.ac.uk::b5b9ba6b-792b-4790-820a-ff4982c48809" providerId="AD" clId="Web-{792F470B-2C56-48E8-8E5C-B337C31690BC}" dt="2022-07-07T15:05:03.109" v="12" actId="20577"/>
        <pc:sldMkLst>
          <pc:docMk/>
          <pc:sldMk cId="4153178027" sldId="275"/>
        </pc:sldMkLst>
        <pc:spChg chg="mod">
          <ac:chgData name="Ben Sharpe" userId="S::b.sharpe@chi.ac.uk::b5b9ba6b-792b-4790-820a-ff4982c48809" providerId="AD" clId="Web-{792F470B-2C56-48E8-8E5C-B337C31690BC}" dt="2022-07-07T15:05:03.109" v="12" actId="20577"/>
          <ac:spMkLst>
            <pc:docMk/>
            <pc:sldMk cId="4153178027" sldId="275"/>
            <ac:spMk id="5" creationId="{00000000-0000-0000-0000-000000000000}"/>
          </ac:spMkLst>
        </pc:spChg>
      </pc:sldChg>
      <pc:sldChg chg="modSp">
        <pc:chgData name="Ben Sharpe" userId="S::b.sharpe@chi.ac.uk::b5b9ba6b-792b-4790-820a-ff4982c48809" providerId="AD" clId="Web-{792F470B-2C56-48E8-8E5C-B337C31690BC}" dt="2022-07-07T15:04:57.421" v="10" actId="20577"/>
        <pc:sldMkLst>
          <pc:docMk/>
          <pc:sldMk cId="3299280831" sldId="276"/>
        </pc:sldMkLst>
        <pc:spChg chg="mod">
          <ac:chgData name="Ben Sharpe" userId="S::b.sharpe@chi.ac.uk::b5b9ba6b-792b-4790-820a-ff4982c48809" providerId="AD" clId="Web-{792F470B-2C56-48E8-8E5C-B337C31690BC}" dt="2022-07-07T15:04:57.421" v="10" actId="20577"/>
          <ac:spMkLst>
            <pc:docMk/>
            <pc:sldMk cId="3299280831" sldId="276"/>
            <ac:spMk id="5" creationId="{00000000-0000-0000-0000-000000000000}"/>
          </ac:spMkLst>
        </pc:spChg>
      </pc:sldChg>
      <pc:sldChg chg="modSp">
        <pc:chgData name="Ben Sharpe" userId="S::b.sharpe@chi.ac.uk::b5b9ba6b-792b-4790-820a-ff4982c48809" providerId="AD" clId="Web-{792F470B-2C56-48E8-8E5C-B337C31690BC}" dt="2022-07-07T15:04:58.874" v="11" actId="20577"/>
        <pc:sldMkLst>
          <pc:docMk/>
          <pc:sldMk cId="2941609207" sldId="277"/>
        </pc:sldMkLst>
        <pc:spChg chg="mod">
          <ac:chgData name="Ben Sharpe" userId="S::b.sharpe@chi.ac.uk::b5b9ba6b-792b-4790-820a-ff4982c48809" providerId="AD" clId="Web-{792F470B-2C56-48E8-8E5C-B337C31690BC}" dt="2022-07-07T15:04:58.874" v="11" actId="20577"/>
          <ac:spMkLst>
            <pc:docMk/>
            <pc:sldMk cId="2941609207" sldId="277"/>
            <ac:spMk id="5" creationId="{00000000-0000-0000-0000-000000000000}"/>
          </ac:spMkLst>
        </pc:spChg>
      </pc:sldChg>
      <pc:sldChg chg="modSp ord">
        <pc:chgData name="Ben Sharpe" userId="S::b.sharpe@chi.ac.uk::b5b9ba6b-792b-4790-820a-ff4982c48809" providerId="AD" clId="Web-{792F470B-2C56-48E8-8E5C-B337C31690BC}" dt="2022-07-07T15:05:22.703" v="17" actId="20577"/>
        <pc:sldMkLst>
          <pc:docMk/>
          <pc:sldMk cId="2376469619" sldId="278"/>
        </pc:sldMkLst>
        <pc:spChg chg="mod">
          <ac:chgData name="Ben Sharpe" userId="S::b.sharpe@chi.ac.uk::b5b9ba6b-792b-4790-820a-ff4982c48809" providerId="AD" clId="Web-{792F470B-2C56-48E8-8E5C-B337C31690BC}" dt="2022-07-07T15:05:22.703" v="17" actId="20577"/>
          <ac:spMkLst>
            <pc:docMk/>
            <pc:sldMk cId="2376469619" sldId="278"/>
            <ac:spMk id="5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378A8E-39E4-438D-B0F0-D3CA5C7AE033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4" csCatId="colorful" phldr="1"/>
      <dgm:spPr/>
    </dgm:pt>
    <dgm:pt modelId="{4057C2CB-B0CD-4591-99D8-72C07A689C34}">
      <dgm:prSet phldrT="[Text]"/>
      <dgm:spPr/>
      <dgm:t>
        <a:bodyPr/>
        <a:lstStyle/>
        <a:p>
          <a:r>
            <a:rPr lang="en-GB" dirty="0"/>
            <a:t>Reaction time</a:t>
          </a:r>
        </a:p>
      </dgm:t>
    </dgm:pt>
    <dgm:pt modelId="{257A8D86-AC99-4DB4-9BBB-4B97F6BBB77E}" type="parTrans" cxnId="{3EC84E1D-58CA-4335-BBE3-F2E1AFB7B732}">
      <dgm:prSet/>
      <dgm:spPr/>
      <dgm:t>
        <a:bodyPr/>
        <a:lstStyle/>
        <a:p>
          <a:endParaRPr lang="en-GB"/>
        </a:p>
      </dgm:t>
    </dgm:pt>
    <dgm:pt modelId="{86E7740A-9C3E-47DD-8081-CDBEA66F3289}" type="sibTrans" cxnId="{3EC84E1D-58CA-4335-BBE3-F2E1AFB7B732}">
      <dgm:prSet/>
      <dgm:spPr/>
      <dgm:t>
        <a:bodyPr/>
        <a:lstStyle/>
        <a:p>
          <a:endParaRPr lang="en-GB"/>
        </a:p>
      </dgm:t>
    </dgm:pt>
    <dgm:pt modelId="{53272094-5E67-422C-B87B-547B4A8937C1}">
      <dgm:prSet phldrT="[Text]"/>
      <dgm:spPr/>
      <dgm:t>
        <a:bodyPr/>
        <a:lstStyle/>
        <a:p>
          <a:r>
            <a:rPr lang="en-GB" dirty="0"/>
            <a:t>Mouse control</a:t>
          </a:r>
        </a:p>
      </dgm:t>
    </dgm:pt>
    <dgm:pt modelId="{9293EFB9-DD0C-4E3B-9DBE-C89FCEC685CB}" type="parTrans" cxnId="{EA21E2C7-5F50-4D2D-B838-4D552D6E5B9A}">
      <dgm:prSet/>
      <dgm:spPr/>
      <dgm:t>
        <a:bodyPr/>
        <a:lstStyle/>
        <a:p>
          <a:endParaRPr lang="en-GB"/>
        </a:p>
      </dgm:t>
    </dgm:pt>
    <dgm:pt modelId="{82E953B9-586F-4FA8-90D2-14EE6672BD4E}" type="sibTrans" cxnId="{EA21E2C7-5F50-4D2D-B838-4D552D6E5B9A}">
      <dgm:prSet/>
      <dgm:spPr/>
      <dgm:t>
        <a:bodyPr/>
        <a:lstStyle/>
        <a:p>
          <a:endParaRPr lang="en-GB"/>
        </a:p>
      </dgm:t>
    </dgm:pt>
    <dgm:pt modelId="{E38F8CD5-49D7-4408-9306-1B760E640EA8}">
      <dgm:prSet phldrT="[Text]"/>
      <dgm:spPr/>
      <dgm:t>
        <a:bodyPr/>
        <a:lstStyle/>
        <a:p>
          <a:r>
            <a:rPr lang="en-GB" dirty="0"/>
            <a:t>Processing speed</a:t>
          </a:r>
        </a:p>
      </dgm:t>
    </dgm:pt>
    <dgm:pt modelId="{9315171D-B763-4F1B-98D9-67AFB11B2E09}" type="parTrans" cxnId="{CB6A333F-4E31-4243-B248-15F7EA07E3AA}">
      <dgm:prSet/>
      <dgm:spPr/>
      <dgm:t>
        <a:bodyPr/>
        <a:lstStyle/>
        <a:p>
          <a:endParaRPr lang="en-GB"/>
        </a:p>
      </dgm:t>
    </dgm:pt>
    <dgm:pt modelId="{E5E709F0-606D-4F2E-AD97-EB728512CD06}" type="sibTrans" cxnId="{CB6A333F-4E31-4243-B248-15F7EA07E3AA}">
      <dgm:prSet/>
      <dgm:spPr/>
      <dgm:t>
        <a:bodyPr/>
        <a:lstStyle/>
        <a:p>
          <a:endParaRPr lang="en-GB"/>
        </a:p>
      </dgm:t>
    </dgm:pt>
    <dgm:pt modelId="{6E2F7772-A3C4-40EC-A2C8-E75A381935D3}">
      <dgm:prSet phldrT="[Text]"/>
      <dgm:spPr/>
      <dgm:t>
        <a:bodyPr/>
        <a:lstStyle/>
        <a:p>
          <a:r>
            <a:rPr lang="en-GB" dirty="0"/>
            <a:t>Response time</a:t>
          </a:r>
        </a:p>
      </dgm:t>
    </dgm:pt>
    <dgm:pt modelId="{505915D3-6643-47D3-83FE-EEB3A41B3FEE}" type="parTrans" cxnId="{A3981FBD-93E4-448B-BF90-176B35511DE1}">
      <dgm:prSet/>
      <dgm:spPr/>
      <dgm:t>
        <a:bodyPr/>
        <a:lstStyle/>
        <a:p>
          <a:endParaRPr lang="en-GB"/>
        </a:p>
      </dgm:t>
    </dgm:pt>
    <dgm:pt modelId="{8531BAB1-4C7C-4E51-A21C-482CF7798B31}" type="sibTrans" cxnId="{A3981FBD-93E4-448B-BF90-176B35511DE1}">
      <dgm:prSet/>
      <dgm:spPr/>
      <dgm:t>
        <a:bodyPr/>
        <a:lstStyle/>
        <a:p>
          <a:endParaRPr lang="en-GB"/>
        </a:p>
      </dgm:t>
    </dgm:pt>
    <dgm:pt modelId="{216D4FF0-6EC9-4245-9AF9-8DA09D5CE25F}" type="pres">
      <dgm:prSet presAssocID="{DB378A8E-39E4-438D-B0F0-D3CA5C7AE033}" presName="Name0" presStyleCnt="0">
        <dgm:presLayoutVars>
          <dgm:chMax val="7"/>
          <dgm:dir/>
          <dgm:resizeHandles val="exact"/>
        </dgm:presLayoutVars>
      </dgm:prSet>
      <dgm:spPr/>
    </dgm:pt>
    <dgm:pt modelId="{D20DFAAA-82BB-4779-9F14-2CE3C430FB9D}" type="pres">
      <dgm:prSet presAssocID="{DB378A8E-39E4-438D-B0F0-D3CA5C7AE033}" presName="ellipse1" presStyleLbl="vennNode1" presStyleIdx="0" presStyleCnt="4">
        <dgm:presLayoutVars>
          <dgm:bulletEnabled val="1"/>
        </dgm:presLayoutVars>
      </dgm:prSet>
      <dgm:spPr/>
    </dgm:pt>
    <dgm:pt modelId="{FDC9651E-51FB-4D9D-9F81-E4096A05EBE9}" type="pres">
      <dgm:prSet presAssocID="{DB378A8E-39E4-438D-B0F0-D3CA5C7AE033}" presName="ellipse2" presStyleLbl="vennNode1" presStyleIdx="1" presStyleCnt="4">
        <dgm:presLayoutVars>
          <dgm:bulletEnabled val="1"/>
        </dgm:presLayoutVars>
      </dgm:prSet>
      <dgm:spPr/>
    </dgm:pt>
    <dgm:pt modelId="{7F8785AF-F3E3-4F7B-89F4-17A9EDB506A4}" type="pres">
      <dgm:prSet presAssocID="{DB378A8E-39E4-438D-B0F0-D3CA5C7AE033}" presName="ellipse3" presStyleLbl="vennNode1" presStyleIdx="2" presStyleCnt="4">
        <dgm:presLayoutVars>
          <dgm:bulletEnabled val="1"/>
        </dgm:presLayoutVars>
      </dgm:prSet>
      <dgm:spPr/>
    </dgm:pt>
    <dgm:pt modelId="{A287DB7C-B039-43EF-9774-CC72445FAA4C}" type="pres">
      <dgm:prSet presAssocID="{DB378A8E-39E4-438D-B0F0-D3CA5C7AE033}" presName="ellipse4" presStyleLbl="vennNode1" presStyleIdx="3" presStyleCnt="4">
        <dgm:presLayoutVars>
          <dgm:bulletEnabled val="1"/>
        </dgm:presLayoutVars>
      </dgm:prSet>
      <dgm:spPr/>
    </dgm:pt>
  </dgm:ptLst>
  <dgm:cxnLst>
    <dgm:cxn modelId="{1CA5F506-A5DA-47ED-A3CD-A23316A42FD5}" type="presOf" srcId="{6E2F7772-A3C4-40EC-A2C8-E75A381935D3}" destId="{A287DB7C-B039-43EF-9774-CC72445FAA4C}" srcOrd="0" destOrd="0" presId="urn:microsoft.com/office/officeart/2005/8/layout/rings+Icon"/>
    <dgm:cxn modelId="{93F5FE07-FC6C-4994-B4E0-1423DD310664}" type="presOf" srcId="{4057C2CB-B0CD-4591-99D8-72C07A689C34}" destId="{D20DFAAA-82BB-4779-9F14-2CE3C430FB9D}" srcOrd="0" destOrd="0" presId="urn:microsoft.com/office/officeart/2005/8/layout/rings+Icon"/>
    <dgm:cxn modelId="{3EC84E1D-58CA-4335-BBE3-F2E1AFB7B732}" srcId="{DB378A8E-39E4-438D-B0F0-D3CA5C7AE033}" destId="{4057C2CB-B0CD-4591-99D8-72C07A689C34}" srcOrd="0" destOrd="0" parTransId="{257A8D86-AC99-4DB4-9BBB-4B97F6BBB77E}" sibTransId="{86E7740A-9C3E-47DD-8081-CDBEA66F3289}"/>
    <dgm:cxn modelId="{CB6A333F-4E31-4243-B248-15F7EA07E3AA}" srcId="{DB378A8E-39E4-438D-B0F0-D3CA5C7AE033}" destId="{E38F8CD5-49D7-4408-9306-1B760E640EA8}" srcOrd="2" destOrd="0" parTransId="{9315171D-B763-4F1B-98D9-67AFB11B2E09}" sibTransId="{E5E709F0-606D-4F2E-AD97-EB728512CD06}"/>
    <dgm:cxn modelId="{E47FEA45-0C0C-49A4-A30A-E3142A301D80}" type="presOf" srcId="{E38F8CD5-49D7-4408-9306-1B760E640EA8}" destId="{7F8785AF-F3E3-4F7B-89F4-17A9EDB506A4}" srcOrd="0" destOrd="0" presId="urn:microsoft.com/office/officeart/2005/8/layout/rings+Icon"/>
    <dgm:cxn modelId="{A3981FBD-93E4-448B-BF90-176B35511DE1}" srcId="{DB378A8E-39E4-438D-B0F0-D3CA5C7AE033}" destId="{6E2F7772-A3C4-40EC-A2C8-E75A381935D3}" srcOrd="3" destOrd="0" parTransId="{505915D3-6643-47D3-83FE-EEB3A41B3FEE}" sibTransId="{8531BAB1-4C7C-4E51-A21C-482CF7798B31}"/>
    <dgm:cxn modelId="{EA21E2C7-5F50-4D2D-B838-4D552D6E5B9A}" srcId="{DB378A8E-39E4-438D-B0F0-D3CA5C7AE033}" destId="{53272094-5E67-422C-B87B-547B4A8937C1}" srcOrd="1" destOrd="0" parTransId="{9293EFB9-DD0C-4E3B-9DBE-C89FCEC685CB}" sibTransId="{82E953B9-586F-4FA8-90D2-14EE6672BD4E}"/>
    <dgm:cxn modelId="{093871CD-FA9A-4AF8-87C7-5DFD2E142CDB}" type="presOf" srcId="{DB378A8E-39E4-438D-B0F0-D3CA5C7AE033}" destId="{216D4FF0-6EC9-4245-9AF9-8DA09D5CE25F}" srcOrd="0" destOrd="0" presId="urn:microsoft.com/office/officeart/2005/8/layout/rings+Icon"/>
    <dgm:cxn modelId="{AAF174F5-2754-4C8B-A96A-789B0C33BBA2}" type="presOf" srcId="{53272094-5E67-422C-B87B-547B4A8937C1}" destId="{FDC9651E-51FB-4D9D-9F81-E4096A05EBE9}" srcOrd="0" destOrd="0" presId="urn:microsoft.com/office/officeart/2005/8/layout/rings+Icon"/>
    <dgm:cxn modelId="{EBB4753D-BA0F-49C9-922F-486B78A43667}" type="presParOf" srcId="{216D4FF0-6EC9-4245-9AF9-8DA09D5CE25F}" destId="{D20DFAAA-82BB-4779-9F14-2CE3C430FB9D}" srcOrd="0" destOrd="0" presId="urn:microsoft.com/office/officeart/2005/8/layout/rings+Icon"/>
    <dgm:cxn modelId="{AD5360B9-11A7-4279-8AD5-50C76F2AAB63}" type="presParOf" srcId="{216D4FF0-6EC9-4245-9AF9-8DA09D5CE25F}" destId="{FDC9651E-51FB-4D9D-9F81-E4096A05EBE9}" srcOrd="1" destOrd="0" presId="urn:microsoft.com/office/officeart/2005/8/layout/rings+Icon"/>
    <dgm:cxn modelId="{A84843A8-4DD6-4656-B395-847A92533728}" type="presParOf" srcId="{216D4FF0-6EC9-4245-9AF9-8DA09D5CE25F}" destId="{7F8785AF-F3E3-4F7B-89F4-17A9EDB506A4}" srcOrd="2" destOrd="0" presId="urn:microsoft.com/office/officeart/2005/8/layout/rings+Icon"/>
    <dgm:cxn modelId="{A315B316-FB6C-40E9-BC8A-38DF8B69181F}" type="presParOf" srcId="{216D4FF0-6EC9-4245-9AF9-8DA09D5CE25F}" destId="{A287DB7C-B039-43EF-9774-CC72445FAA4C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378A8E-39E4-438D-B0F0-D3CA5C7AE033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4" csCatId="colorful" phldr="1"/>
      <dgm:spPr/>
    </dgm:pt>
    <dgm:pt modelId="{4057C2CB-B0CD-4591-99D8-72C07A689C34}">
      <dgm:prSet phldrT="[Text]"/>
      <dgm:spPr/>
      <dgm:t>
        <a:bodyPr/>
        <a:lstStyle/>
        <a:p>
          <a:r>
            <a:rPr lang="en-GB" dirty="0"/>
            <a:t>Reaction time</a:t>
          </a:r>
        </a:p>
      </dgm:t>
    </dgm:pt>
    <dgm:pt modelId="{257A8D86-AC99-4DB4-9BBB-4B97F6BBB77E}" type="parTrans" cxnId="{3EC84E1D-58CA-4335-BBE3-F2E1AFB7B732}">
      <dgm:prSet/>
      <dgm:spPr/>
      <dgm:t>
        <a:bodyPr/>
        <a:lstStyle/>
        <a:p>
          <a:endParaRPr lang="en-GB"/>
        </a:p>
      </dgm:t>
    </dgm:pt>
    <dgm:pt modelId="{86E7740A-9C3E-47DD-8081-CDBEA66F3289}" type="sibTrans" cxnId="{3EC84E1D-58CA-4335-BBE3-F2E1AFB7B732}">
      <dgm:prSet/>
      <dgm:spPr/>
      <dgm:t>
        <a:bodyPr/>
        <a:lstStyle/>
        <a:p>
          <a:endParaRPr lang="en-GB"/>
        </a:p>
      </dgm:t>
    </dgm:pt>
    <dgm:pt modelId="{53272094-5E67-422C-B87B-547B4A8937C1}">
      <dgm:prSet phldrT="[Text]"/>
      <dgm:spPr/>
      <dgm:t>
        <a:bodyPr/>
        <a:lstStyle/>
        <a:p>
          <a:r>
            <a:rPr lang="en-GB" dirty="0"/>
            <a:t>Mouse control</a:t>
          </a:r>
        </a:p>
      </dgm:t>
    </dgm:pt>
    <dgm:pt modelId="{9293EFB9-DD0C-4E3B-9DBE-C89FCEC685CB}" type="parTrans" cxnId="{EA21E2C7-5F50-4D2D-B838-4D552D6E5B9A}">
      <dgm:prSet/>
      <dgm:spPr/>
      <dgm:t>
        <a:bodyPr/>
        <a:lstStyle/>
        <a:p>
          <a:endParaRPr lang="en-GB"/>
        </a:p>
      </dgm:t>
    </dgm:pt>
    <dgm:pt modelId="{82E953B9-586F-4FA8-90D2-14EE6672BD4E}" type="sibTrans" cxnId="{EA21E2C7-5F50-4D2D-B838-4D552D6E5B9A}">
      <dgm:prSet/>
      <dgm:spPr/>
      <dgm:t>
        <a:bodyPr/>
        <a:lstStyle/>
        <a:p>
          <a:endParaRPr lang="en-GB"/>
        </a:p>
      </dgm:t>
    </dgm:pt>
    <dgm:pt modelId="{E38F8CD5-49D7-4408-9306-1B760E640EA8}">
      <dgm:prSet phldrT="[Text]"/>
      <dgm:spPr/>
      <dgm:t>
        <a:bodyPr/>
        <a:lstStyle/>
        <a:p>
          <a:r>
            <a:rPr lang="en-GB" dirty="0"/>
            <a:t>Processing speed</a:t>
          </a:r>
        </a:p>
      </dgm:t>
    </dgm:pt>
    <dgm:pt modelId="{9315171D-B763-4F1B-98D9-67AFB11B2E09}" type="parTrans" cxnId="{CB6A333F-4E31-4243-B248-15F7EA07E3AA}">
      <dgm:prSet/>
      <dgm:spPr/>
      <dgm:t>
        <a:bodyPr/>
        <a:lstStyle/>
        <a:p>
          <a:endParaRPr lang="en-GB"/>
        </a:p>
      </dgm:t>
    </dgm:pt>
    <dgm:pt modelId="{E5E709F0-606D-4F2E-AD97-EB728512CD06}" type="sibTrans" cxnId="{CB6A333F-4E31-4243-B248-15F7EA07E3AA}">
      <dgm:prSet/>
      <dgm:spPr/>
      <dgm:t>
        <a:bodyPr/>
        <a:lstStyle/>
        <a:p>
          <a:endParaRPr lang="en-GB"/>
        </a:p>
      </dgm:t>
    </dgm:pt>
    <dgm:pt modelId="{6E2F7772-A3C4-40EC-A2C8-E75A381935D3}">
      <dgm:prSet phldrT="[Text]"/>
      <dgm:spPr/>
      <dgm:t>
        <a:bodyPr/>
        <a:lstStyle/>
        <a:p>
          <a:r>
            <a:rPr lang="en-GB" dirty="0"/>
            <a:t>Response time</a:t>
          </a:r>
        </a:p>
      </dgm:t>
    </dgm:pt>
    <dgm:pt modelId="{505915D3-6643-47D3-83FE-EEB3A41B3FEE}" type="parTrans" cxnId="{A3981FBD-93E4-448B-BF90-176B35511DE1}">
      <dgm:prSet/>
      <dgm:spPr/>
      <dgm:t>
        <a:bodyPr/>
        <a:lstStyle/>
        <a:p>
          <a:endParaRPr lang="en-GB"/>
        </a:p>
      </dgm:t>
    </dgm:pt>
    <dgm:pt modelId="{8531BAB1-4C7C-4E51-A21C-482CF7798B31}" type="sibTrans" cxnId="{A3981FBD-93E4-448B-BF90-176B35511DE1}">
      <dgm:prSet/>
      <dgm:spPr/>
      <dgm:t>
        <a:bodyPr/>
        <a:lstStyle/>
        <a:p>
          <a:endParaRPr lang="en-GB"/>
        </a:p>
      </dgm:t>
    </dgm:pt>
    <dgm:pt modelId="{216D4FF0-6EC9-4245-9AF9-8DA09D5CE25F}" type="pres">
      <dgm:prSet presAssocID="{DB378A8E-39E4-438D-B0F0-D3CA5C7AE033}" presName="Name0" presStyleCnt="0">
        <dgm:presLayoutVars>
          <dgm:chMax val="7"/>
          <dgm:dir/>
          <dgm:resizeHandles val="exact"/>
        </dgm:presLayoutVars>
      </dgm:prSet>
      <dgm:spPr/>
    </dgm:pt>
    <dgm:pt modelId="{D20DFAAA-82BB-4779-9F14-2CE3C430FB9D}" type="pres">
      <dgm:prSet presAssocID="{DB378A8E-39E4-438D-B0F0-D3CA5C7AE033}" presName="ellipse1" presStyleLbl="vennNode1" presStyleIdx="0" presStyleCnt="4">
        <dgm:presLayoutVars>
          <dgm:bulletEnabled val="1"/>
        </dgm:presLayoutVars>
      </dgm:prSet>
      <dgm:spPr/>
    </dgm:pt>
    <dgm:pt modelId="{FDC9651E-51FB-4D9D-9F81-E4096A05EBE9}" type="pres">
      <dgm:prSet presAssocID="{DB378A8E-39E4-438D-B0F0-D3CA5C7AE033}" presName="ellipse2" presStyleLbl="vennNode1" presStyleIdx="1" presStyleCnt="4">
        <dgm:presLayoutVars>
          <dgm:bulletEnabled val="1"/>
        </dgm:presLayoutVars>
      </dgm:prSet>
      <dgm:spPr/>
    </dgm:pt>
    <dgm:pt modelId="{7F8785AF-F3E3-4F7B-89F4-17A9EDB506A4}" type="pres">
      <dgm:prSet presAssocID="{DB378A8E-39E4-438D-B0F0-D3CA5C7AE033}" presName="ellipse3" presStyleLbl="vennNode1" presStyleIdx="2" presStyleCnt="4">
        <dgm:presLayoutVars>
          <dgm:bulletEnabled val="1"/>
        </dgm:presLayoutVars>
      </dgm:prSet>
      <dgm:spPr/>
    </dgm:pt>
    <dgm:pt modelId="{A287DB7C-B039-43EF-9774-CC72445FAA4C}" type="pres">
      <dgm:prSet presAssocID="{DB378A8E-39E4-438D-B0F0-D3CA5C7AE033}" presName="ellipse4" presStyleLbl="vennNode1" presStyleIdx="3" presStyleCnt="4">
        <dgm:presLayoutVars>
          <dgm:bulletEnabled val="1"/>
        </dgm:presLayoutVars>
      </dgm:prSet>
      <dgm:spPr/>
    </dgm:pt>
  </dgm:ptLst>
  <dgm:cxnLst>
    <dgm:cxn modelId="{1CA5F506-A5DA-47ED-A3CD-A23316A42FD5}" type="presOf" srcId="{6E2F7772-A3C4-40EC-A2C8-E75A381935D3}" destId="{A287DB7C-B039-43EF-9774-CC72445FAA4C}" srcOrd="0" destOrd="0" presId="urn:microsoft.com/office/officeart/2005/8/layout/rings+Icon"/>
    <dgm:cxn modelId="{93F5FE07-FC6C-4994-B4E0-1423DD310664}" type="presOf" srcId="{4057C2CB-B0CD-4591-99D8-72C07A689C34}" destId="{D20DFAAA-82BB-4779-9F14-2CE3C430FB9D}" srcOrd="0" destOrd="0" presId="urn:microsoft.com/office/officeart/2005/8/layout/rings+Icon"/>
    <dgm:cxn modelId="{3EC84E1D-58CA-4335-BBE3-F2E1AFB7B732}" srcId="{DB378A8E-39E4-438D-B0F0-D3CA5C7AE033}" destId="{4057C2CB-B0CD-4591-99D8-72C07A689C34}" srcOrd="0" destOrd="0" parTransId="{257A8D86-AC99-4DB4-9BBB-4B97F6BBB77E}" sibTransId="{86E7740A-9C3E-47DD-8081-CDBEA66F3289}"/>
    <dgm:cxn modelId="{CB6A333F-4E31-4243-B248-15F7EA07E3AA}" srcId="{DB378A8E-39E4-438D-B0F0-D3CA5C7AE033}" destId="{E38F8CD5-49D7-4408-9306-1B760E640EA8}" srcOrd="2" destOrd="0" parTransId="{9315171D-B763-4F1B-98D9-67AFB11B2E09}" sibTransId="{E5E709F0-606D-4F2E-AD97-EB728512CD06}"/>
    <dgm:cxn modelId="{E47FEA45-0C0C-49A4-A30A-E3142A301D80}" type="presOf" srcId="{E38F8CD5-49D7-4408-9306-1B760E640EA8}" destId="{7F8785AF-F3E3-4F7B-89F4-17A9EDB506A4}" srcOrd="0" destOrd="0" presId="urn:microsoft.com/office/officeart/2005/8/layout/rings+Icon"/>
    <dgm:cxn modelId="{A3981FBD-93E4-448B-BF90-176B35511DE1}" srcId="{DB378A8E-39E4-438D-B0F0-D3CA5C7AE033}" destId="{6E2F7772-A3C4-40EC-A2C8-E75A381935D3}" srcOrd="3" destOrd="0" parTransId="{505915D3-6643-47D3-83FE-EEB3A41B3FEE}" sibTransId="{8531BAB1-4C7C-4E51-A21C-482CF7798B31}"/>
    <dgm:cxn modelId="{EA21E2C7-5F50-4D2D-B838-4D552D6E5B9A}" srcId="{DB378A8E-39E4-438D-B0F0-D3CA5C7AE033}" destId="{53272094-5E67-422C-B87B-547B4A8937C1}" srcOrd="1" destOrd="0" parTransId="{9293EFB9-DD0C-4E3B-9DBE-C89FCEC685CB}" sibTransId="{82E953B9-586F-4FA8-90D2-14EE6672BD4E}"/>
    <dgm:cxn modelId="{093871CD-FA9A-4AF8-87C7-5DFD2E142CDB}" type="presOf" srcId="{DB378A8E-39E4-438D-B0F0-D3CA5C7AE033}" destId="{216D4FF0-6EC9-4245-9AF9-8DA09D5CE25F}" srcOrd="0" destOrd="0" presId="urn:microsoft.com/office/officeart/2005/8/layout/rings+Icon"/>
    <dgm:cxn modelId="{AAF174F5-2754-4C8B-A96A-789B0C33BBA2}" type="presOf" srcId="{53272094-5E67-422C-B87B-547B4A8937C1}" destId="{FDC9651E-51FB-4D9D-9F81-E4096A05EBE9}" srcOrd="0" destOrd="0" presId="urn:microsoft.com/office/officeart/2005/8/layout/rings+Icon"/>
    <dgm:cxn modelId="{EBB4753D-BA0F-49C9-922F-486B78A43667}" type="presParOf" srcId="{216D4FF0-6EC9-4245-9AF9-8DA09D5CE25F}" destId="{D20DFAAA-82BB-4779-9F14-2CE3C430FB9D}" srcOrd="0" destOrd="0" presId="urn:microsoft.com/office/officeart/2005/8/layout/rings+Icon"/>
    <dgm:cxn modelId="{AD5360B9-11A7-4279-8AD5-50C76F2AAB63}" type="presParOf" srcId="{216D4FF0-6EC9-4245-9AF9-8DA09D5CE25F}" destId="{FDC9651E-51FB-4D9D-9F81-E4096A05EBE9}" srcOrd="1" destOrd="0" presId="urn:microsoft.com/office/officeart/2005/8/layout/rings+Icon"/>
    <dgm:cxn modelId="{A84843A8-4DD6-4656-B395-847A92533728}" type="presParOf" srcId="{216D4FF0-6EC9-4245-9AF9-8DA09D5CE25F}" destId="{7F8785AF-F3E3-4F7B-89F4-17A9EDB506A4}" srcOrd="2" destOrd="0" presId="urn:microsoft.com/office/officeart/2005/8/layout/rings+Icon"/>
    <dgm:cxn modelId="{A315B316-FB6C-40E9-BC8A-38DF8B69181F}" type="presParOf" srcId="{216D4FF0-6EC9-4245-9AF9-8DA09D5CE25F}" destId="{A287DB7C-B039-43EF-9774-CC72445FAA4C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378A8E-39E4-438D-B0F0-D3CA5C7AE033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2" csCatId="colorful" phldr="1"/>
      <dgm:spPr/>
    </dgm:pt>
    <dgm:pt modelId="{4057C2CB-B0CD-4591-99D8-72C07A689C34}">
      <dgm:prSet phldrT="[Text]"/>
      <dgm:spPr/>
      <dgm:t>
        <a:bodyPr/>
        <a:lstStyle/>
        <a:p>
          <a:r>
            <a:rPr lang="en-GB" dirty="0"/>
            <a:t>Tournament outcome</a:t>
          </a:r>
        </a:p>
      </dgm:t>
    </dgm:pt>
    <dgm:pt modelId="{257A8D86-AC99-4DB4-9BBB-4B97F6BBB77E}" type="parTrans" cxnId="{3EC84E1D-58CA-4335-BBE3-F2E1AFB7B732}">
      <dgm:prSet/>
      <dgm:spPr/>
      <dgm:t>
        <a:bodyPr/>
        <a:lstStyle/>
        <a:p>
          <a:endParaRPr lang="en-GB"/>
        </a:p>
      </dgm:t>
    </dgm:pt>
    <dgm:pt modelId="{86E7740A-9C3E-47DD-8081-CDBEA66F3289}" type="sibTrans" cxnId="{3EC84E1D-58CA-4335-BBE3-F2E1AFB7B732}">
      <dgm:prSet/>
      <dgm:spPr/>
      <dgm:t>
        <a:bodyPr/>
        <a:lstStyle/>
        <a:p>
          <a:endParaRPr lang="en-GB"/>
        </a:p>
      </dgm:t>
    </dgm:pt>
    <dgm:pt modelId="{B9752458-4E55-478E-8771-4F485D8BA2F6}">
      <dgm:prSet phldrT="[Text]"/>
      <dgm:spPr/>
      <dgm:t>
        <a:bodyPr/>
        <a:lstStyle/>
        <a:p>
          <a:r>
            <a:rPr lang="en-GB" dirty="0"/>
            <a:t>Rounds won</a:t>
          </a:r>
        </a:p>
      </dgm:t>
    </dgm:pt>
    <dgm:pt modelId="{6FB0DBF5-2EE3-4779-9875-8DFC86C8C5B7}" type="parTrans" cxnId="{D681A365-8810-40B8-A9F5-1E095AA6EC2B}">
      <dgm:prSet/>
      <dgm:spPr/>
      <dgm:t>
        <a:bodyPr/>
        <a:lstStyle/>
        <a:p>
          <a:endParaRPr lang="en-GB"/>
        </a:p>
      </dgm:t>
    </dgm:pt>
    <dgm:pt modelId="{41C3187B-51DA-49F3-A15F-1FF99C4BA15F}" type="sibTrans" cxnId="{D681A365-8810-40B8-A9F5-1E095AA6EC2B}">
      <dgm:prSet/>
      <dgm:spPr/>
      <dgm:t>
        <a:bodyPr/>
        <a:lstStyle/>
        <a:p>
          <a:endParaRPr lang="en-GB"/>
        </a:p>
      </dgm:t>
    </dgm:pt>
    <dgm:pt modelId="{B1140AC5-8665-4207-B21D-3D8F1384F9A9}">
      <dgm:prSet phldrT="[Text]"/>
      <dgm:spPr/>
      <dgm:t>
        <a:bodyPr/>
        <a:lstStyle/>
        <a:p>
          <a:r>
            <a:rPr lang="en-GB" dirty="0"/>
            <a:t>Win or loss</a:t>
          </a:r>
        </a:p>
      </dgm:t>
    </dgm:pt>
    <dgm:pt modelId="{8E0DC66A-22D7-4EC2-BEF5-3F887636596F}" type="parTrans" cxnId="{72E36C08-3FFD-49C5-B125-D850788E0059}">
      <dgm:prSet/>
      <dgm:spPr/>
      <dgm:t>
        <a:bodyPr/>
        <a:lstStyle/>
        <a:p>
          <a:endParaRPr lang="en-GB"/>
        </a:p>
      </dgm:t>
    </dgm:pt>
    <dgm:pt modelId="{3B755006-7B99-4EAE-8A82-C73C1D697E62}" type="sibTrans" cxnId="{72E36C08-3FFD-49C5-B125-D850788E0059}">
      <dgm:prSet/>
      <dgm:spPr/>
      <dgm:t>
        <a:bodyPr/>
        <a:lstStyle/>
        <a:p>
          <a:endParaRPr lang="en-GB"/>
        </a:p>
      </dgm:t>
    </dgm:pt>
    <dgm:pt modelId="{216D4FF0-6EC9-4245-9AF9-8DA09D5CE25F}" type="pres">
      <dgm:prSet presAssocID="{DB378A8E-39E4-438D-B0F0-D3CA5C7AE033}" presName="Name0" presStyleCnt="0">
        <dgm:presLayoutVars>
          <dgm:chMax val="7"/>
          <dgm:dir/>
          <dgm:resizeHandles val="exact"/>
        </dgm:presLayoutVars>
      </dgm:prSet>
      <dgm:spPr/>
    </dgm:pt>
    <dgm:pt modelId="{D20DFAAA-82BB-4779-9F14-2CE3C430FB9D}" type="pres">
      <dgm:prSet presAssocID="{DB378A8E-39E4-438D-B0F0-D3CA5C7AE033}" presName="ellipse1" presStyleLbl="vennNode1" presStyleIdx="0" presStyleCnt="3">
        <dgm:presLayoutVars>
          <dgm:bulletEnabled val="1"/>
        </dgm:presLayoutVars>
      </dgm:prSet>
      <dgm:spPr/>
    </dgm:pt>
    <dgm:pt modelId="{BB804263-4E0D-4470-8166-68904E4EEC2F}" type="pres">
      <dgm:prSet presAssocID="{DB378A8E-39E4-438D-B0F0-D3CA5C7AE033}" presName="ellipse2" presStyleLbl="vennNode1" presStyleIdx="1" presStyleCnt="3">
        <dgm:presLayoutVars>
          <dgm:bulletEnabled val="1"/>
        </dgm:presLayoutVars>
      </dgm:prSet>
      <dgm:spPr/>
    </dgm:pt>
    <dgm:pt modelId="{6A98125F-A4B2-4A21-ABC4-C97CBBCA6D4D}" type="pres">
      <dgm:prSet presAssocID="{DB378A8E-39E4-438D-B0F0-D3CA5C7AE033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93F5FE07-FC6C-4994-B4E0-1423DD310664}" type="presOf" srcId="{4057C2CB-B0CD-4591-99D8-72C07A689C34}" destId="{D20DFAAA-82BB-4779-9F14-2CE3C430FB9D}" srcOrd="0" destOrd="0" presId="urn:microsoft.com/office/officeart/2005/8/layout/rings+Icon"/>
    <dgm:cxn modelId="{72E36C08-3FFD-49C5-B125-D850788E0059}" srcId="{DB378A8E-39E4-438D-B0F0-D3CA5C7AE033}" destId="{B1140AC5-8665-4207-B21D-3D8F1384F9A9}" srcOrd="1" destOrd="0" parTransId="{8E0DC66A-22D7-4EC2-BEF5-3F887636596F}" sibTransId="{3B755006-7B99-4EAE-8A82-C73C1D697E62}"/>
    <dgm:cxn modelId="{3EC84E1D-58CA-4335-BBE3-F2E1AFB7B732}" srcId="{DB378A8E-39E4-438D-B0F0-D3CA5C7AE033}" destId="{4057C2CB-B0CD-4591-99D8-72C07A689C34}" srcOrd="0" destOrd="0" parTransId="{257A8D86-AC99-4DB4-9BBB-4B97F6BBB77E}" sibTransId="{86E7740A-9C3E-47DD-8081-CDBEA66F3289}"/>
    <dgm:cxn modelId="{D681A365-8810-40B8-A9F5-1E095AA6EC2B}" srcId="{DB378A8E-39E4-438D-B0F0-D3CA5C7AE033}" destId="{B9752458-4E55-478E-8771-4F485D8BA2F6}" srcOrd="2" destOrd="0" parTransId="{6FB0DBF5-2EE3-4779-9875-8DFC86C8C5B7}" sibTransId="{41C3187B-51DA-49F3-A15F-1FF99C4BA15F}"/>
    <dgm:cxn modelId="{E9555F8C-8941-4BDD-B18A-0F6C9178F24C}" type="presOf" srcId="{B9752458-4E55-478E-8771-4F485D8BA2F6}" destId="{6A98125F-A4B2-4A21-ABC4-C97CBBCA6D4D}" srcOrd="0" destOrd="0" presId="urn:microsoft.com/office/officeart/2005/8/layout/rings+Icon"/>
    <dgm:cxn modelId="{CE96CDB9-33B2-4E69-ADE8-E8C6CC50C968}" type="presOf" srcId="{B1140AC5-8665-4207-B21D-3D8F1384F9A9}" destId="{BB804263-4E0D-4470-8166-68904E4EEC2F}" srcOrd="0" destOrd="0" presId="urn:microsoft.com/office/officeart/2005/8/layout/rings+Icon"/>
    <dgm:cxn modelId="{093871CD-FA9A-4AF8-87C7-5DFD2E142CDB}" type="presOf" srcId="{DB378A8E-39E4-438D-B0F0-D3CA5C7AE033}" destId="{216D4FF0-6EC9-4245-9AF9-8DA09D5CE25F}" srcOrd="0" destOrd="0" presId="urn:microsoft.com/office/officeart/2005/8/layout/rings+Icon"/>
    <dgm:cxn modelId="{EBB4753D-BA0F-49C9-922F-486B78A43667}" type="presParOf" srcId="{216D4FF0-6EC9-4245-9AF9-8DA09D5CE25F}" destId="{D20DFAAA-82BB-4779-9F14-2CE3C430FB9D}" srcOrd="0" destOrd="0" presId="urn:microsoft.com/office/officeart/2005/8/layout/rings+Icon"/>
    <dgm:cxn modelId="{81279379-3628-4A5A-9C13-71ACB218E2E6}" type="presParOf" srcId="{216D4FF0-6EC9-4245-9AF9-8DA09D5CE25F}" destId="{BB804263-4E0D-4470-8166-68904E4EEC2F}" srcOrd="1" destOrd="0" presId="urn:microsoft.com/office/officeart/2005/8/layout/rings+Icon"/>
    <dgm:cxn modelId="{F97C9E7D-7B11-40A6-935E-84EADBFCDAA4}" type="presParOf" srcId="{216D4FF0-6EC9-4245-9AF9-8DA09D5CE25F}" destId="{6A98125F-A4B2-4A21-ABC4-C97CBBCA6D4D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378A8E-39E4-438D-B0F0-D3CA5C7AE033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4" csCatId="colorful" phldr="1"/>
      <dgm:spPr/>
    </dgm:pt>
    <dgm:pt modelId="{4057C2CB-B0CD-4591-99D8-72C07A689C34}">
      <dgm:prSet phldrT="[Text]"/>
      <dgm:spPr/>
      <dgm:t>
        <a:bodyPr/>
        <a:lstStyle/>
        <a:p>
          <a:r>
            <a:rPr lang="en-GB" dirty="0"/>
            <a:t>Reaction time</a:t>
          </a:r>
        </a:p>
      </dgm:t>
    </dgm:pt>
    <dgm:pt modelId="{257A8D86-AC99-4DB4-9BBB-4B97F6BBB77E}" type="parTrans" cxnId="{3EC84E1D-58CA-4335-BBE3-F2E1AFB7B732}">
      <dgm:prSet/>
      <dgm:spPr/>
      <dgm:t>
        <a:bodyPr/>
        <a:lstStyle/>
        <a:p>
          <a:endParaRPr lang="en-GB"/>
        </a:p>
      </dgm:t>
    </dgm:pt>
    <dgm:pt modelId="{86E7740A-9C3E-47DD-8081-CDBEA66F3289}" type="sibTrans" cxnId="{3EC84E1D-58CA-4335-BBE3-F2E1AFB7B732}">
      <dgm:prSet/>
      <dgm:spPr/>
      <dgm:t>
        <a:bodyPr/>
        <a:lstStyle/>
        <a:p>
          <a:endParaRPr lang="en-GB"/>
        </a:p>
      </dgm:t>
    </dgm:pt>
    <dgm:pt modelId="{53272094-5E67-422C-B87B-547B4A8937C1}">
      <dgm:prSet phldrT="[Text]"/>
      <dgm:spPr/>
      <dgm:t>
        <a:bodyPr/>
        <a:lstStyle/>
        <a:p>
          <a:r>
            <a:rPr lang="en-GB" dirty="0"/>
            <a:t>Mouse control</a:t>
          </a:r>
        </a:p>
      </dgm:t>
    </dgm:pt>
    <dgm:pt modelId="{9293EFB9-DD0C-4E3B-9DBE-C89FCEC685CB}" type="parTrans" cxnId="{EA21E2C7-5F50-4D2D-B838-4D552D6E5B9A}">
      <dgm:prSet/>
      <dgm:spPr/>
      <dgm:t>
        <a:bodyPr/>
        <a:lstStyle/>
        <a:p>
          <a:endParaRPr lang="en-GB"/>
        </a:p>
      </dgm:t>
    </dgm:pt>
    <dgm:pt modelId="{82E953B9-586F-4FA8-90D2-14EE6672BD4E}" type="sibTrans" cxnId="{EA21E2C7-5F50-4D2D-B838-4D552D6E5B9A}">
      <dgm:prSet/>
      <dgm:spPr/>
      <dgm:t>
        <a:bodyPr/>
        <a:lstStyle/>
        <a:p>
          <a:endParaRPr lang="en-GB"/>
        </a:p>
      </dgm:t>
    </dgm:pt>
    <dgm:pt modelId="{E38F8CD5-49D7-4408-9306-1B760E640EA8}">
      <dgm:prSet phldrT="[Text]"/>
      <dgm:spPr/>
      <dgm:t>
        <a:bodyPr/>
        <a:lstStyle/>
        <a:p>
          <a:r>
            <a:rPr lang="en-GB" dirty="0"/>
            <a:t>Processing speed</a:t>
          </a:r>
        </a:p>
      </dgm:t>
    </dgm:pt>
    <dgm:pt modelId="{9315171D-B763-4F1B-98D9-67AFB11B2E09}" type="parTrans" cxnId="{CB6A333F-4E31-4243-B248-15F7EA07E3AA}">
      <dgm:prSet/>
      <dgm:spPr/>
      <dgm:t>
        <a:bodyPr/>
        <a:lstStyle/>
        <a:p>
          <a:endParaRPr lang="en-GB"/>
        </a:p>
      </dgm:t>
    </dgm:pt>
    <dgm:pt modelId="{E5E709F0-606D-4F2E-AD97-EB728512CD06}" type="sibTrans" cxnId="{CB6A333F-4E31-4243-B248-15F7EA07E3AA}">
      <dgm:prSet/>
      <dgm:spPr/>
      <dgm:t>
        <a:bodyPr/>
        <a:lstStyle/>
        <a:p>
          <a:endParaRPr lang="en-GB"/>
        </a:p>
      </dgm:t>
    </dgm:pt>
    <dgm:pt modelId="{6E2F7772-A3C4-40EC-A2C8-E75A381935D3}">
      <dgm:prSet phldrT="[Text]"/>
      <dgm:spPr/>
      <dgm:t>
        <a:bodyPr/>
        <a:lstStyle/>
        <a:p>
          <a:r>
            <a:rPr lang="en-GB" dirty="0"/>
            <a:t>Response time</a:t>
          </a:r>
        </a:p>
      </dgm:t>
    </dgm:pt>
    <dgm:pt modelId="{505915D3-6643-47D3-83FE-EEB3A41B3FEE}" type="parTrans" cxnId="{A3981FBD-93E4-448B-BF90-176B35511DE1}">
      <dgm:prSet/>
      <dgm:spPr/>
      <dgm:t>
        <a:bodyPr/>
        <a:lstStyle/>
        <a:p>
          <a:endParaRPr lang="en-GB"/>
        </a:p>
      </dgm:t>
    </dgm:pt>
    <dgm:pt modelId="{8531BAB1-4C7C-4E51-A21C-482CF7798B31}" type="sibTrans" cxnId="{A3981FBD-93E4-448B-BF90-176B35511DE1}">
      <dgm:prSet/>
      <dgm:spPr/>
      <dgm:t>
        <a:bodyPr/>
        <a:lstStyle/>
        <a:p>
          <a:endParaRPr lang="en-GB"/>
        </a:p>
      </dgm:t>
    </dgm:pt>
    <dgm:pt modelId="{216D4FF0-6EC9-4245-9AF9-8DA09D5CE25F}" type="pres">
      <dgm:prSet presAssocID="{DB378A8E-39E4-438D-B0F0-D3CA5C7AE033}" presName="Name0" presStyleCnt="0">
        <dgm:presLayoutVars>
          <dgm:chMax val="7"/>
          <dgm:dir/>
          <dgm:resizeHandles val="exact"/>
        </dgm:presLayoutVars>
      </dgm:prSet>
      <dgm:spPr/>
    </dgm:pt>
    <dgm:pt modelId="{D20DFAAA-82BB-4779-9F14-2CE3C430FB9D}" type="pres">
      <dgm:prSet presAssocID="{DB378A8E-39E4-438D-B0F0-D3CA5C7AE033}" presName="ellipse1" presStyleLbl="vennNode1" presStyleIdx="0" presStyleCnt="4">
        <dgm:presLayoutVars>
          <dgm:bulletEnabled val="1"/>
        </dgm:presLayoutVars>
      </dgm:prSet>
      <dgm:spPr/>
    </dgm:pt>
    <dgm:pt modelId="{FDC9651E-51FB-4D9D-9F81-E4096A05EBE9}" type="pres">
      <dgm:prSet presAssocID="{DB378A8E-39E4-438D-B0F0-D3CA5C7AE033}" presName="ellipse2" presStyleLbl="vennNode1" presStyleIdx="1" presStyleCnt="4">
        <dgm:presLayoutVars>
          <dgm:bulletEnabled val="1"/>
        </dgm:presLayoutVars>
      </dgm:prSet>
      <dgm:spPr/>
    </dgm:pt>
    <dgm:pt modelId="{7F8785AF-F3E3-4F7B-89F4-17A9EDB506A4}" type="pres">
      <dgm:prSet presAssocID="{DB378A8E-39E4-438D-B0F0-D3CA5C7AE033}" presName="ellipse3" presStyleLbl="vennNode1" presStyleIdx="2" presStyleCnt="4">
        <dgm:presLayoutVars>
          <dgm:bulletEnabled val="1"/>
        </dgm:presLayoutVars>
      </dgm:prSet>
      <dgm:spPr/>
    </dgm:pt>
    <dgm:pt modelId="{A287DB7C-B039-43EF-9774-CC72445FAA4C}" type="pres">
      <dgm:prSet presAssocID="{DB378A8E-39E4-438D-B0F0-D3CA5C7AE033}" presName="ellipse4" presStyleLbl="vennNode1" presStyleIdx="3" presStyleCnt="4">
        <dgm:presLayoutVars>
          <dgm:bulletEnabled val="1"/>
        </dgm:presLayoutVars>
      </dgm:prSet>
      <dgm:spPr/>
    </dgm:pt>
  </dgm:ptLst>
  <dgm:cxnLst>
    <dgm:cxn modelId="{1CA5F506-A5DA-47ED-A3CD-A23316A42FD5}" type="presOf" srcId="{6E2F7772-A3C4-40EC-A2C8-E75A381935D3}" destId="{A287DB7C-B039-43EF-9774-CC72445FAA4C}" srcOrd="0" destOrd="0" presId="urn:microsoft.com/office/officeart/2005/8/layout/rings+Icon"/>
    <dgm:cxn modelId="{93F5FE07-FC6C-4994-B4E0-1423DD310664}" type="presOf" srcId="{4057C2CB-B0CD-4591-99D8-72C07A689C34}" destId="{D20DFAAA-82BB-4779-9F14-2CE3C430FB9D}" srcOrd="0" destOrd="0" presId="urn:microsoft.com/office/officeart/2005/8/layout/rings+Icon"/>
    <dgm:cxn modelId="{3EC84E1D-58CA-4335-BBE3-F2E1AFB7B732}" srcId="{DB378A8E-39E4-438D-B0F0-D3CA5C7AE033}" destId="{4057C2CB-B0CD-4591-99D8-72C07A689C34}" srcOrd="0" destOrd="0" parTransId="{257A8D86-AC99-4DB4-9BBB-4B97F6BBB77E}" sibTransId="{86E7740A-9C3E-47DD-8081-CDBEA66F3289}"/>
    <dgm:cxn modelId="{CB6A333F-4E31-4243-B248-15F7EA07E3AA}" srcId="{DB378A8E-39E4-438D-B0F0-D3CA5C7AE033}" destId="{E38F8CD5-49D7-4408-9306-1B760E640EA8}" srcOrd="2" destOrd="0" parTransId="{9315171D-B763-4F1B-98D9-67AFB11B2E09}" sibTransId="{E5E709F0-606D-4F2E-AD97-EB728512CD06}"/>
    <dgm:cxn modelId="{E47FEA45-0C0C-49A4-A30A-E3142A301D80}" type="presOf" srcId="{E38F8CD5-49D7-4408-9306-1B760E640EA8}" destId="{7F8785AF-F3E3-4F7B-89F4-17A9EDB506A4}" srcOrd="0" destOrd="0" presId="urn:microsoft.com/office/officeart/2005/8/layout/rings+Icon"/>
    <dgm:cxn modelId="{A3981FBD-93E4-448B-BF90-176B35511DE1}" srcId="{DB378A8E-39E4-438D-B0F0-D3CA5C7AE033}" destId="{6E2F7772-A3C4-40EC-A2C8-E75A381935D3}" srcOrd="3" destOrd="0" parTransId="{505915D3-6643-47D3-83FE-EEB3A41B3FEE}" sibTransId="{8531BAB1-4C7C-4E51-A21C-482CF7798B31}"/>
    <dgm:cxn modelId="{EA21E2C7-5F50-4D2D-B838-4D552D6E5B9A}" srcId="{DB378A8E-39E4-438D-B0F0-D3CA5C7AE033}" destId="{53272094-5E67-422C-B87B-547B4A8937C1}" srcOrd="1" destOrd="0" parTransId="{9293EFB9-DD0C-4E3B-9DBE-C89FCEC685CB}" sibTransId="{82E953B9-586F-4FA8-90D2-14EE6672BD4E}"/>
    <dgm:cxn modelId="{093871CD-FA9A-4AF8-87C7-5DFD2E142CDB}" type="presOf" srcId="{DB378A8E-39E4-438D-B0F0-D3CA5C7AE033}" destId="{216D4FF0-6EC9-4245-9AF9-8DA09D5CE25F}" srcOrd="0" destOrd="0" presId="urn:microsoft.com/office/officeart/2005/8/layout/rings+Icon"/>
    <dgm:cxn modelId="{AAF174F5-2754-4C8B-A96A-789B0C33BBA2}" type="presOf" srcId="{53272094-5E67-422C-B87B-547B4A8937C1}" destId="{FDC9651E-51FB-4D9D-9F81-E4096A05EBE9}" srcOrd="0" destOrd="0" presId="urn:microsoft.com/office/officeart/2005/8/layout/rings+Icon"/>
    <dgm:cxn modelId="{EBB4753D-BA0F-49C9-922F-486B78A43667}" type="presParOf" srcId="{216D4FF0-6EC9-4245-9AF9-8DA09D5CE25F}" destId="{D20DFAAA-82BB-4779-9F14-2CE3C430FB9D}" srcOrd="0" destOrd="0" presId="urn:microsoft.com/office/officeart/2005/8/layout/rings+Icon"/>
    <dgm:cxn modelId="{AD5360B9-11A7-4279-8AD5-50C76F2AAB63}" type="presParOf" srcId="{216D4FF0-6EC9-4245-9AF9-8DA09D5CE25F}" destId="{FDC9651E-51FB-4D9D-9F81-E4096A05EBE9}" srcOrd="1" destOrd="0" presId="urn:microsoft.com/office/officeart/2005/8/layout/rings+Icon"/>
    <dgm:cxn modelId="{A84843A8-4DD6-4656-B395-847A92533728}" type="presParOf" srcId="{216D4FF0-6EC9-4245-9AF9-8DA09D5CE25F}" destId="{7F8785AF-F3E3-4F7B-89F4-17A9EDB506A4}" srcOrd="2" destOrd="0" presId="urn:microsoft.com/office/officeart/2005/8/layout/rings+Icon"/>
    <dgm:cxn modelId="{A315B316-FB6C-40E9-BC8A-38DF8B69181F}" type="presParOf" srcId="{216D4FF0-6EC9-4245-9AF9-8DA09D5CE25F}" destId="{A287DB7C-B039-43EF-9774-CC72445FAA4C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DFAAA-82BB-4779-9F14-2CE3C430FB9D}">
      <dsp:nvSpPr>
        <dsp:cNvPr id="0" name=""/>
        <dsp:cNvSpPr/>
      </dsp:nvSpPr>
      <dsp:spPr>
        <a:xfrm>
          <a:off x="0" y="210609"/>
          <a:ext cx="1311727" cy="131188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Reaction time</a:t>
          </a:r>
        </a:p>
      </dsp:txBody>
      <dsp:txXfrm>
        <a:off x="192098" y="402731"/>
        <a:ext cx="927531" cy="927644"/>
      </dsp:txXfrm>
    </dsp:sp>
    <dsp:sp modelId="{FDC9651E-51FB-4D9D-9F81-E4096A05EBE9}">
      <dsp:nvSpPr>
        <dsp:cNvPr id="0" name=""/>
        <dsp:cNvSpPr/>
      </dsp:nvSpPr>
      <dsp:spPr>
        <a:xfrm>
          <a:off x="674879" y="1085566"/>
          <a:ext cx="1311727" cy="1311888"/>
        </a:xfrm>
        <a:prstGeom prst="ellipse">
          <a:avLst/>
        </a:prstGeom>
        <a:solidFill>
          <a:schemeClr val="accent4">
            <a:alpha val="50000"/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Mouse control</a:t>
          </a:r>
        </a:p>
      </dsp:txBody>
      <dsp:txXfrm>
        <a:off x="866977" y="1277688"/>
        <a:ext cx="927531" cy="927644"/>
      </dsp:txXfrm>
    </dsp:sp>
    <dsp:sp modelId="{7F8785AF-F3E3-4F7B-89F4-17A9EDB506A4}">
      <dsp:nvSpPr>
        <dsp:cNvPr id="0" name=""/>
        <dsp:cNvSpPr/>
      </dsp:nvSpPr>
      <dsp:spPr>
        <a:xfrm>
          <a:off x="1349424" y="210609"/>
          <a:ext cx="1311727" cy="1311888"/>
        </a:xfrm>
        <a:prstGeom prst="ellipse">
          <a:avLst/>
        </a:prstGeom>
        <a:solidFill>
          <a:schemeClr val="accent4">
            <a:alpha val="50000"/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Processing speed</a:t>
          </a:r>
        </a:p>
      </dsp:txBody>
      <dsp:txXfrm>
        <a:off x="1541522" y="402731"/>
        <a:ext cx="927531" cy="927644"/>
      </dsp:txXfrm>
    </dsp:sp>
    <dsp:sp modelId="{A287DB7C-B039-43EF-9774-CC72445FAA4C}">
      <dsp:nvSpPr>
        <dsp:cNvPr id="0" name=""/>
        <dsp:cNvSpPr/>
      </dsp:nvSpPr>
      <dsp:spPr>
        <a:xfrm>
          <a:off x="2024304" y="1085566"/>
          <a:ext cx="1311727" cy="1311888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Response time</a:t>
          </a:r>
        </a:p>
      </dsp:txBody>
      <dsp:txXfrm>
        <a:off x="2216402" y="1277688"/>
        <a:ext cx="927531" cy="927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DFAAA-82BB-4779-9F14-2CE3C430FB9D}">
      <dsp:nvSpPr>
        <dsp:cNvPr id="0" name=""/>
        <dsp:cNvSpPr/>
      </dsp:nvSpPr>
      <dsp:spPr>
        <a:xfrm>
          <a:off x="0" y="198215"/>
          <a:ext cx="722195" cy="72228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Reaction time</a:t>
          </a:r>
        </a:p>
      </dsp:txBody>
      <dsp:txXfrm>
        <a:off x="105763" y="303991"/>
        <a:ext cx="510669" cy="510731"/>
      </dsp:txXfrm>
    </dsp:sp>
    <dsp:sp modelId="{FDC9651E-51FB-4D9D-9F81-E4096A05EBE9}">
      <dsp:nvSpPr>
        <dsp:cNvPr id="0" name=""/>
        <dsp:cNvSpPr/>
      </dsp:nvSpPr>
      <dsp:spPr>
        <a:xfrm>
          <a:off x="371566" y="679938"/>
          <a:ext cx="722195" cy="722283"/>
        </a:xfrm>
        <a:prstGeom prst="ellipse">
          <a:avLst/>
        </a:prstGeom>
        <a:solidFill>
          <a:schemeClr val="accent4">
            <a:alpha val="50000"/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Mouse control</a:t>
          </a:r>
        </a:p>
      </dsp:txBody>
      <dsp:txXfrm>
        <a:off x="477329" y="785714"/>
        <a:ext cx="510669" cy="510731"/>
      </dsp:txXfrm>
    </dsp:sp>
    <dsp:sp modelId="{7F8785AF-F3E3-4F7B-89F4-17A9EDB506A4}">
      <dsp:nvSpPr>
        <dsp:cNvPr id="0" name=""/>
        <dsp:cNvSpPr/>
      </dsp:nvSpPr>
      <dsp:spPr>
        <a:xfrm>
          <a:off x="742950" y="198215"/>
          <a:ext cx="722195" cy="722283"/>
        </a:xfrm>
        <a:prstGeom prst="ellipse">
          <a:avLst/>
        </a:prstGeom>
        <a:solidFill>
          <a:schemeClr val="accent4">
            <a:alpha val="50000"/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Processing speed</a:t>
          </a:r>
        </a:p>
      </dsp:txBody>
      <dsp:txXfrm>
        <a:off x="848713" y="303991"/>
        <a:ext cx="510669" cy="510731"/>
      </dsp:txXfrm>
    </dsp:sp>
    <dsp:sp modelId="{A287DB7C-B039-43EF-9774-CC72445FAA4C}">
      <dsp:nvSpPr>
        <dsp:cNvPr id="0" name=""/>
        <dsp:cNvSpPr/>
      </dsp:nvSpPr>
      <dsp:spPr>
        <a:xfrm>
          <a:off x="1114516" y="679938"/>
          <a:ext cx="722195" cy="722283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Response time</a:t>
          </a:r>
        </a:p>
      </dsp:txBody>
      <dsp:txXfrm>
        <a:off x="1220279" y="785714"/>
        <a:ext cx="510669" cy="510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DFAAA-82BB-4779-9F14-2CE3C430FB9D}">
      <dsp:nvSpPr>
        <dsp:cNvPr id="0" name=""/>
        <dsp:cNvSpPr/>
      </dsp:nvSpPr>
      <dsp:spPr>
        <a:xfrm>
          <a:off x="80878" y="0"/>
          <a:ext cx="1564599" cy="156457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Tournament outcome</a:t>
          </a:r>
        </a:p>
      </dsp:txBody>
      <dsp:txXfrm>
        <a:off x="310008" y="229127"/>
        <a:ext cx="1106339" cy="1106323"/>
      </dsp:txXfrm>
    </dsp:sp>
    <dsp:sp modelId="{BB804263-4E0D-4470-8166-68904E4EEC2F}">
      <dsp:nvSpPr>
        <dsp:cNvPr id="0" name=""/>
        <dsp:cNvSpPr/>
      </dsp:nvSpPr>
      <dsp:spPr>
        <a:xfrm>
          <a:off x="886192" y="1043486"/>
          <a:ext cx="1564599" cy="1564577"/>
        </a:xfrm>
        <a:prstGeom prst="ellipse">
          <a:avLst/>
        </a:prstGeom>
        <a:solidFill>
          <a:schemeClr val="accent2">
            <a:alpha val="50000"/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Win or loss</a:t>
          </a:r>
        </a:p>
      </dsp:txBody>
      <dsp:txXfrm>
        <a:off x="1115322" y="1272613"/>
        <a:ext cx="1106339" cy="1106323"/>
      </dsp:txXfrm>
    </dsp:sp>
    <dsp:sp modelId="{6A98125F-A4B2-4A21-ABC4-C97CBBCA6D4D}">
      <dsp:nvSpPr>
        <dsp:cNvPr id="0" name=""/>
        <dsp:cNvSpPr/>
      </dsp:nvSpPr>
      <dsp:spPr>
        <a:xfrm>
          <a:off x="1690553" y="0"/>
          <a:ext cx="1564599" cy="1564577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Rounds won</a:t>
          </a:r>
        </a:p>
      </dsp:txBody>
      <dsp:txXfrm>
        <a:off x="1919683" y="229127"/>
        <a:ext cx="1106339" cy="11063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DFAAA-82BB-4779-9F14-2CE3C430FB9D}">
      <dsp:nvSpPr>
        <dsp:cNvPr id="0" name=""/>
        <dsp:cNvSpPr/>
      </dsp:nvSpPr>
      <dsp:spPr>
        <a:xfrm>
          <a:off x="0" y="198215"/>
          <a:ext cx="722195" cy="72228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Reaction time</a:t>
          </a:r>
        </a:p>
      </dsp:txBody>
      <dsp:txXfrm>
        <a:off x="105763" y="303991"/>
        <a:ext cx="510669" cy="510731"/>
      </dsp:txXfrm>
    </dsp:sp>
    <dsp:sp modelId="{FDC9651E-51FB-4D9D-9F81-E4096A05EBE9}">
      <dsp:nvSpPr>
        <dsp:cNvPr id="0" name=""/>
        <dsp:cNvSpPr/>
      </dsp:nvSpPr>
      <dsp:spPr>
        <a:xfrm>
          <a:off x="371566" y="679938"/>
          <a:ext cx="722195" cy="722283"/>
        </a:xfrm>
        <a:prstGeom prst="ellipse">
          <a:avLst/>
        </a:prstGeom>
        <a:solidFill>
          <a:schemeClr val="accent4">
            <a:alpha val="50000"/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Mouse control</a:t>
          </a:r>
        </a:p>
      </dsp:txBody>
      <dsp:txXfrm>
        <a:off x="477329" y="785714"/>
        <a:ext cx="510669" cy="510731"/>
      </dsp:txXfrm>
    </dsp:sp>
    <dsp:sp modelId="{7F8785AF-F3E3-4F7B-89F4-17A9EDB506A4}">
      <dsp:nvSpPr>
        <dsp:cNvPr id="0" name=""/>
        <dsp:cNvSpPr/>
      </dsp:nvSpPr>
      <dsp:spPr>
        <a:xfrm>
          <a:off x="742950" y="198215"/>
          <a:ext cx="722195" cy="722283"/>
        </a:xfrm>
        <a:prstGeom prst="ellipse">
          <a:avLst/>
        </a:prstGeom>
        <a:solidFill>
          <a:schemeClr val="accent4">
            <a:alpha val="50000"/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Processing speed</a:t>
          </a:r>
        </a:p>
      </dsp:txBody>
      <dsp:txXfrm>
        <a:off x="848713" y="303991"/>
        <a:ext cx="510669" cy="510731"/>
      </dsp:txXfrm>
    </dsp:sp>
    <dsp:sp modelId="{A287DB7C-B039-43EF-9774-CC72445FAA4C}">
      <dsp:nvSpPr>
        <dsp:cNvPr id="0" name=""/>
        <dsp:cNvSpPr/>
      </dsp:nvSpPr>
      <dsp:spPr>
        <a:xfrm>
          <a:off x="1114516" y="679938"/>
          <a:ext cx="722195" cy="722283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Response time</a:t>
          </a:r>
        </a:p>
      </dsp:txBody>
      <dsp:txXfrm>
        <a:off x="1220279" y="785714"/>
        <a:ext cx="510669" cy="510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3789D-BE67-40A0-967C-EFE731427BA4}" type="datetimeFigureOut">
              <a:rPr lang="it-IT" smtClean="0"/>
              <a:t>08/07/2022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2700-9BEF-4C33-8811-526DC6A2C419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.sharpe@chi.ac.u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bigliettodavisita, screenshot&#10;&#10;Descrizione generata automaticamente">
            <a:extLst>
              <a:ext uri="{FF2B5EF4-FFF2-40B4-BE49-F238E27FC236}">
                <a16:creationId xmlns:a16="http://schemas.microsoft.com/office/drawing/2014/main" id="{05F0BFCA-45C5-1590-49D6-D7F15716D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80112" y="411510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rgbClr val="172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 Index of Individualised Esports Performance</a:t>
            </a:r>
            <a:endParaRPr lang="it-IT" sz="2200" b="1" dirty="0">
              <a:solidFill>
                <a:srgbClr val="17298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59831" y="1704492"/>
            <a:ext cx="3675723" cy="9079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sz="1200" dirty="0">
                <a:ea typeface="+mn-lt"/>
                <a:cs typeface="+mn-lt"/>
              </a:rPr>
              <a:t>Benjamin T. Sharpe</a:t>
            </a:r>
            <a:r>
              <a:rPr lang="it-IT" sz="1200" baseline="30000" dirty="0">
                <a:ea typeface="+mn-lt"/>
                <a:cs typeface="+mn-lt"/>
              </a:rPr>
              <a:t>1</a:t>
            </a:r>
            <a:r>
              <a:rPr lang="it-IT" sz="1200" dirty="0">
                <a:ea typeface="+mn-lt"/>
                <a:cs typeface="+mn-lt"/>
              </a:rPr>
              <a:t>, Nicolas Besombes</a:t>
            </a:r>
            <a:r>
              <a:rPr lang="it-IT" sz="1200" baseline="30000" dirty="0">
                <a:ea typeface="+mn-lt"/>
                <a:cs typeface="+mn-lt"/>
              </a:rPr>
              <a:t>2</a:t>
            </a:r>
            <a:r>
              <a:rPr lang="it-IT" sz="1200" dirty="0">
                <a:ea typeface="+mn-lt"/>
                <a:cs typeface="+mn-lt"/>
              </a:rPr>
              <a:t>, Matthew Welsh</a:t>
            </a:r>
            <a:r>
              <a:rPr lang="it-IT" sz="1200" baseline="30000" dirty="0">
                <a:ea typeface="+mn-lt"/>
                <a:cs typeface="+mn-lt"/>
              </a:rPr>
              <a:t>1</a:t>
            </a:r>
            <a:r>
              <a:rPr lang="it-IT" sz="1200" dirty="0">
                <a:ea typeface="+mn-lt"/>
                <a:cs typeface="+mn-lt"/>
              </a:rPr>
              <a:t>, Phil Birch</a:t>
            </a:r>
            <a:r>
              <a:rPr lang="it-IT" sz="1200" baseline="30000" dirty="0">
                <a:ea typeface="+mn-lt"/>
                <a:cs typeface="+mn-lt"/>
              </a:rPr>
              <a:t>1</a:t>
            </a:r>
            <a:r>
              <a:rPr lang="it-IT" sz="1200" dirty="0">
                <a:ea typeface="+mn-lt"/>
                <a:cs typeface="+mn-lt"/>
              </a:rPr>
              <a:t>. </a:t>
            </a:r>
            <a:endParaRPr lang="en-US" sz="1200" dirty="0">
              <a:cs typeface="Calibri"/>
            </a:endParaRPr>
          </a:p>
          <a:p>
            <a:pPr algn="r"/>
            <a:endParaRPr lang="it-IT" sz="900" dirty="0">
              <a:ea typeface="+mn-lt"/>
              <a:cs typeface="+mn-lt"/>
            </a:endParaRPr>
          </a:p>
          <a:p>
            <a:pPr algn="r"/>
            <a:r>
              <a:rPr lang="it-IT" sz="1000" baseline="30000" dirty="0">
                <a:ea typeface="+mn-lt"/>
                <a:cs typeface="+mn-lt"/>
              </a:rPr>
              <a:t>1</a:t>
            </a:r>
            <a:r>
              <a:rPr lang="it-IT" sz="1000" dirty="0">
                <a:ea typeface="+mn-lt"/>
                <a:cs typeface="+mn-lt"/>
              </a:rPr>
              <a:t>University of Chichester, Chichester, UK </a:t>
            </a:r>
            <a:endParaRPr lang="it-IT" sz="1000" dirty="0">
              <a:cs typeface="Calibri"/>
            </a:endParaRPr>
          </a:p>
          <a:p>
            <a:pPr algn="r"/>
            <a:r>
              <a:rPr lang="it-IT" sz="1000" baseline="30000" dirty="0">
                <a:ea typeface="+mn-lt"/>
                <a:cs typeface="+mn-lt"/>
              </a:rPr>
              <a:t>2</a:t>
            </a:r>
            <a:r>
              <a:rPr lang="it-IT" sz="1000" dirty="0">
                <a:ea typeface="+mn-lt"/>
                <a:cs typeface="+mn-lt"/>
              </a:rPr>
              <a:t>Universite´ Paris-Descartes, Paris, France </a:t>
            </a:r>
            <a:endParaRPr lang="it-IT" sz="900" dirty="0"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20538"/>
            <a:ext cx="9141291" cy="51640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Delphi Method: Consensus &amp; Debate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835292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70% Consensus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Reaction time, response time, and game score, processing speed, </a:t>
            </a:r>
            <a:r>
              <a:rPr lang="en-GB" sz="1600" dirty="0">
                <a:latin typeface="Arial"/>
                <a:cs typeface="Arial"/>
              </a:rPr>
              <a:t>percentage accuracy, keyboard proficiency, and mouse control.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/>
                <a:cs typeface="Arial"/>
              </a:rPr>
              <a:t>Latent variable approach (e.g., the value of composite scores)</a:t>
            </a:r>
            <a:endParaRPr lang="en-US" sz="1600" b="1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/>
                <a:cs typeface="Arial"/>
              </a:rPr>
              <a:t>Outcome measures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/>
                <a:ea typeface="+mn-lt"/>
                <a:cs typeface="+mn-lt"/>
              </a:rPr>
              <a:t>Semantics (e.g., what is performance?)</a:t>
            </a:r>
            <a:endParaRPr lang="it-IT" sz="1600" b="1" dirty="0"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9445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 Considerations: Performance Breakdown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Action Performance – 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	‘Performance as a function of action (i.e., behaviour) 	may refer to the steps that are required by the role to 	achieve success (</a:t>
            </a: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Ilgen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 &amp; Schneider, 1991).’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55986F9-7A89-C2D1-D334-558366E5D0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9603363"/>
              </p:ext>
            </p:extLst>
          </p:nvPr>
        </p:nvGraphicFramePr>
        <p:xfrm>
          <a:off x="5107837" y="2111732"/>
          <a:ext cx="3336032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59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Semantic </a:t>
            </a:r>
            <a:r>
              <a:rPr lang="it-IT" sz="2200" b="1" dirty="0" err="1">
                <a:solidFill>
                  <a:srgbClr val="5B5B5B"/>
                </a:solidFill>
                <a:latin typeface="Arial"/>
                <a:cs typeface="Arial"/>
              </a:rPr>
              <a:t>Considerations</a:t>
            </a:r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: Performance Breakdown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596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Action Performance – 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	‘Performance as a function of action (i.e., behaviour) 	may refer to the steps that are required by the role to 	achieve success (</a:t>
            </a: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Ilgen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 &amp; Schneider, 1991).’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Outcome Performance – 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	‘the result of actions (Campbell et al., 1993).’ 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4681413-5BD9-BA3A-E955-18A1937F7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376686"/>
              </p:ext>
            </p:extLst>
          </p:nvPr>
        </p:nvGraphicFramePr>
        <p:xfrm>
          <a:off x="6637364" y="951528"/>
          <a:ext cx="1836712" cy="160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9280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Semantic </a:t>
            </a:r>
            <a:r>
              <a:rPr lang="it-IT" sz="2200" b="1" dirty="0" err="1">
                <a:solidFill>
                  <a:srgbClr val="5B5B5B"/>
                </a:solidFill>
                <a:latin typeface="Arial"/>
                <a:cs typeface="Arial"/>
              </a:rPr>
              <a:t>Considerations</a:t>
            </a:r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: Performance Breakdown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596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Action Performance – 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	‘Performance as a function of action (i.e., behaviour) 	may refer to the steps that are required by the role to 	achieve success (</a:t>
            </a: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Ilgen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 &amp; Schneider, 1991).’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Outcome Performance – 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	‘the result of actions (Campbell et al., 1993).’ 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9CB0335-6D28-6183-3590-EDFE9A77B2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424149"/>
              </p:ext>
            </p:extLst>
          </p:nvPr>
        </p:nvGraphicFramePr>
        <p:xfrm>
          <a:off x="5305528" y="2521692"/>
          <a:ext cx="3336032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4681413-5BD9-BA3A-E955-18A1937F70B0}"/>
              </a:ext>
            </a:extLst>
          </p:cNvPr>
          <p:cNvGraphicFramePr/>
          <p:nvPr/>
        </p:nvGraphicFramePr>
        <p:xfrm>
          <a:off x="6637364" y="951528"/>
          <a:ext cx="1836712" cy="160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41609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Semantic </a:t>
            </a:r>
            <a:r>
              <a:rPr lang="it-IT" sz="2200" b="1" dirty="0" err="1">
                <a:solidFill>
                  <a:srgbClr val="5B5B5B"/>
                </a:solidFill>
                <a:latin typeface="Arial"/>
                <a:cs typeface="Arial"/>
              </a:rPr>
              <a:t>Considerations</a:t>
            </a:r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: Action Performance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AC2CE678-4D82-809D-0FD5-748E10A58906}"/>
              </a:ext>
            </a:extLst>
          </p:cNvPr>
          <p:cNvSpPr txBox="1"/>
          <p:nvPr/>
        </p:nvSpPr>
        <p:spPr>
          <a:xfrm>
            <a:off x="395536" y="1059582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Task Performance –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	‘an individual’s capacity to perform skills that collectively 	contribute to a performance outcome.’</a:t>
            </a:r>
          </a:p>
          <a:p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Contextual Performance –</a:t>
            </a:r>
          </a:p>
          <a:p>
            <a:pPr lvl="1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‘behaviours that do not directly influence performance outcome’</a:t>
            </a:r>
          </a:p>
        </p:txBody>
      </p:sp>
    </p:spTree>
    <p:extLst>
      <p:ext uri="{BB962C8B-B14F-4D97-AF65-F5344CB8AC3E}">
        <p14:creationId xmlns:p14="http://schemas.microsoft.com/office/powerpoint/2010/main" val="4153178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Semantic Considerations: The Take-home Message</a:t>
            </a:r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19C86B-13FC-6AC9-94AC-40D050E10765}"/>
              </a:ext>
            </a:extLst>
          </p:cNvPr>
          <p:cNvSpPr/>
          <p:nvPr/>
        </p:nvSpPr>
        <p:spPr>
          <a:xfrm>
            <a:off x="2051720" y="855600"/>
            <a:ext cx="2190212" cy="84538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Action Performance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C71B1B-7DA5-CEA1-E87C-033BF65913E8}"/>
              </a:ext>
            </a:extLst>
          </p:cNvPr>
          <p:cNvSpPr/>
          <p:nvPr/>
        </p:nvSpPr>
        <p:spPr>
          <a:xfrm>
            <a:off x="1692426" y="1891787"/>
            <a:ext cx="2908800" cy="845389"/>
          </a:xfrm>
          <a:prstGeom prst="rect">
            <a:avLst/>
          </a:prstGeom>
          <a:solidFill>
            <a:srgbClr val="00158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Task Performance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EECF5E-4E77-E36B-71C8-88CA9EAA77EE}"/>
              </a:ext>
            </a:extLst>
          </p:cNvPr>
          <p:cNvSpPr/>
          <p:nvPr/>
        </p:nvSpPr>
        <p:spPr>
          <a:xfrm>
            <a:off x="1692426" y="3016442"/>
            <a:ext cx="2908800" cy="845389"/>
          </a:xfrm>
          <a:prstGeom prst="rect">
            <a:avLst/>
          </a:prstGeom>
          <a:solidFill>
            <a:srgbClr val="00158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Contextual Performance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C21C5B-144C-E5E5-6B24-BF4F92B6D56A}"/>
              </a:ext>
            </a:extLst>
          </p:cNvPr>
          <p:cNvSpPr/>
          <p:nvPr/>
        </p:nvSpPr>
        <p:spPr>
          <a:xfrm>
            <a:off x="5198171" y="2409102"/>
            <a:ext cx="2908531" cy="845389"/>
          </a:xfrm>
          <a:prstGeom prst="rect">
            <a:avLst/>
          </a:prstGeom>
          <a:solidFill>
            <a:srgbClr val="00158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Outcome Performance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A5AE2C2-5967-8249-A061-139E7824415C}"/>
              </a:ext>
            </a:extLst>
          </p:cNvPr>
          <p:cNvSpPr/>
          <p:nvPr/>
        </p:nvSpPr>
        <p:spPr>
          <a:xfrm rot="16200000">
            <a:off x="2996217" y="165302"/>
            <a:ext cx="301219" cy="2908801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BBD9A0-0374-97D1-4C0E-B0A18BF43BEC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4601226" y="2314482"/>
            <a:ext cx="596945" cy="5173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7453AE-7BFE-DEBB-0FDE-C51DA019CA5E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4601226" y="2831797"/>
            <a:ext cx="596945" cy="607340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46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b="1" dirty="0">
                <a:solidFill>
                  <a:srgbClr val="5B5B5B"/>
                </a:solidFill>
                <a:latin typeface="Arial"/>
                <a:cs typeface="Arial"/>
              </a:rPr>
              <a:t>Continuing</a:t>
            </a:r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 The </a:t>
            </a:r>
            <a:r>
              <a:rPr lang="en-GB" sz="2200" b="1" dirty="0">
                <a:solidFill>
                  <a:srgbClr val="5B5B5B"/>
                </a:solidFill>
                <a:latin typeface="Arial"/>
                <a:cs typeface="Arial"/>
              </a:rPr>
              <a:t>Discussion</a:t>
            </a:r>
            <a:r>
              <a:rPr lang="it-IT" sz="2200" b="1" dirty="0">
                <a:solidFill>
                  <a:srgbClr val="5B5B5B"/>
                </a:solidFill>
                <a:latin typeface="Arial"/>
                <a:cs typeface="Arial"/>
              </a:rPr>
              <a:t>.</a:t>
            </a:r>
            <a:endParaRPr lang="it-IT" sz="2200" b="1" dirty="0">
              <a:solidFill>
                <a:srgbClr val="5B5B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1560" y="1209699"/>
            <a:ext cx="835292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Contact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b.sharpe@chi.ac.uk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Twitter: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@benjamintsharpe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Special Thanks: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Nicolas Besombes, Matthew Welsh, </a:t>
            </a:r>
            <a:b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and the Expert Panellists</a:t>
            </a:r>
          </a:p>
          <a:p>
            <a:pPr marL="285750" indent="-285750">
              <a:buFont typeface="Arial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Picture 3" descr="Qr code&#10;&#10;Description automatically generated">
            <a:extLst>
              <a:ext uri="{FF2B5EF4-FFF2-40B4-BE49-F238E27FC236}">
                <a16:creationId xmlns:a16="http://schemas.microsoft.com/office/drawing/2014/main" id="{974D4ED9-C5A8-13AF-5F0F-E5147AC4B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594" y="1128252"/>
            <a:ext cx="3222215" cy="3206545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C27E415B-7874-6249-FEA5-2004C37AE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78" y="3385708"/>
            <a:ext cx="2577281" cy="584341"/>
          </a:xfrm>
          <a:prstGeom prst="rect">
            <a:avLst/>
          </a:prstGeom>
        </p:spPr>
      </p:pic>
      <p:pic>
        <p:nvPicPr>
          <p:cNvPr id="9" name="Picture 9" descr="Logo&#10;&#10;Description automatically generated">
            <a:extLst>
              <a:ext uri="{FF2B5EF4-FFF2-40B4-BE49-F238E27FC236}">
                <a16:creationId xmlns:a16="http://schemas.microsoft.com/office/drawing/2014/main" id="{B16E9CD9-62A2-8E5B-20E2-D9630C240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903" y="3266152"/>
            <a:ext cx="768147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4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Target Esport: </a:t>
            </a:r>
            <a:r>
              <a:rPr lang="it-IT" sz="2200" b="1" i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 Strike: Global Offensive 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7" y="1059582"/>
            <a:ext cx="49685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top FPS video game consumed by players in the Western World.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With approximately 500,000 players at any given time, with a peak of over 900,000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outcome of a single game is best-of-thirty rounds.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5B5B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B37D0C-C69E-FDD4-329C-F79F3CA17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090516"/>
            <a:ext cx="2648764" cy="1984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158A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067A39-72AA-F44E-BB21-DE24F13C9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499742"/>
            <a:ext cx="3353569" cy="1887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DC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2158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Of Performance Measurement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Select traditional sporting athletes (Bhattacharjee &amp;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Saikia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Manage sectors of industry 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Bititci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et al.,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Evaluate health care quality (Werner &amp; David, 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Assess individual mental states (Lane,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Predict future success 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et al., 2020; Kennedy et al., 2013)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265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Developments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Impact of esports performance on individual psychophysiology (Leis &amp; Lautenbach,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Influence of cognition on performance (Pedraza-Ramirez et al.,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Test current theoretical understandings (Pluss et al.,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Provided direction for future interventions (García-Lanzo et al., 2020; Poulus et al., 2020; Smith et al., 2022; Trotter et al., 2020)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A352C0B5-3D19-1A3D-D24D-C1E4473E692D}"/>
              </a:ext>
            </a:extLst>
          </p:cNvPr>
          <p:cNvSpPr txBox="1"/>
          <p:nvPr/>
        </p:nvSpPr>
        <p:spPr>
          <a:xfrm>
            <a:off x="395536" y="2709669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Methodologies</a:t>
            </a:r>
          </a:p>
          <a:p>
            <a:pPr algn="r"/>
            <a:endParaRPr lang="it-IT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D7D38557-5593-58F8-82DD-CBE9964808ED}"/>
              </a:ext>
            </a:extLst>
          </p:cNvPr>
          <p:cNvSpPr txBox="1"/>
          <p:nvPr/>
        </p:nvSpPr>
        <p:spPr>
          <a:xfrm>
            <a:off x="395536" y="3063612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Standalone accuracy (</a:t>
            </a:r>
            <a:r>
              <a:rPr lang="en-GB" sz="16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Neri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score (Liu et al.,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Perceived performance (</a:t>
            </a:r>
            <a:r>
              <a:rPr lang="en-GB" sz="16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Hopp</a:t>
            </a: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Fisher,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many more </a:t>
            </a:r>
            <a:r>
              <a:rPr lang="da-DK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Behnke et al., 2020; Moen et al., 2021; Momi et al., 2018; Roebuck et al., 2018). </a:t>
            </a:r>
            <a:endParaRPr lang="en-GB" sz="1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1A40B6-2C0E-412D-13EE-BAD3A258F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8749" b="14689"/>
          <a:stretch/>
        </p:blipFill>
        <p:spPr>
          <a:xfrm>
            <a:off x="5868144" y="2566556"/>
            <a:ext cx="1856851" cy="1888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418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Developments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esports performance on individual psychophysiology (Leis &amp; Lautenbach,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of cognition on performance (Pedraza-Ramirez et al.,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current theoretical understandings (Pluss et al.,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direction for future interventions (García-Lanzo et al., 2020; Poulus et al., 2020; Smith et al., 2022; Trotter et al., 2020)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A352C0B5-3D19-1A3D-D24D-C1E4473E692D}"/>
              </a:ext>
            </a:extLst>
          </p:cNvPr>
          <p:cNvSpPr txBox="1"/>
          <p:nvPr/>
        </p:nvSpPr>
        <p:spPr>
          <a:xfrm>
            <a:off x="395536" y="2709669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Methodologies</a:t>
            </a:r>
          </a:p>
          <a:p>
            <a:pPr algn="r"/>
            <a:endParaRPr lang="it-IT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D7D38557-5593-58F8-82DD-CBE9964808ED}"/>
              </a:ext>
            </a:extLst>
          </p:cNvPr>
          <p:cNvSpPr txBox="1"/>
          <p:nvPr/>
        </p:nvSpPr>
        <p:spPr>
          <a:xfrm>
            <a:off x="395536" y="3063612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Standalone accuracy 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Neri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et al.,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Game score (Liu et al.,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Perceived performance 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Hopp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&amp; Fisher,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many more 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(e.g., Behnke et al., 2020; Moen et al., 2021; Momi et al., 2018; Roebuck et al., 2018).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1A40B6-2C0E-412D-13EE-BAD3A258F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9" b="14689"/>
          <a:stretch/>
        </p:blipFill>
        <p:spPr>
          <a:xfrm>
            <a:off x="5868144" y="2566556"/>
            <a:ext cx="1856851" cy="1888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55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But, What Is Performance?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No justified means currently exist (Pluss et al., 2022; Leis et al., 2021; Pedraza-Ramirez et al.,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fundamental question that has been overlooked is how do we measure individual performance?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9F52865A-2BD0-77AB-CFF8-17CDB860EB74}"/>
              </a:ext>
            </a:extLst>
          </p:cNvPr>
          <p:cNvSpPr txBox="1"/>
          <p:nvPr/>
        </p:nvSpPr>
        <p:spPr>
          <a:xfrm>
            <a:off x="395536" y="234819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</a:p>
          <a:p>
            <a:pPr algn="r"/>
            <a:endParaRPr lang="it-IT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39A5531E-FE8E-F552-6CAA-CE8D45113C7B}"/>
              </a:ext>
            </a:extLst>
          </p:cNvPr>
          <p:cNvSpPr txBox="1"/>
          <p:nvPr/>
        </p:nvSpPr>
        <p:spPr>
          <a:xfrm>
            <a:off x="395536" y="298407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Delphi Method</a:t>
            </a:r>
          </a:p>
        </p:txBody>
      </p:sp>
    </p:spTree>
    <p:extLst>
      <p:ext uri="{BB962C8B-B14F-4D97-AF65-F5344CB8AC3E}">
        <p14:creationId xmlns:p14="http://schemas.microsoft.com/office/powerpoint/2010/main" val="8646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But, What Is Performance?</a:t>
            </a:r>
          </a:p>
          <a:p>
            <a:pPr algn="r"/>
            <a:endParaRPr lang="it-IT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justified means currently exist (Pluss et al., 2022; Leis et al., 2021; Pedraza-Ramirez et al.,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fundamental question that has been overlooked is how do we measure individual performance? </a:t>
            </a:r>
            <a:endParaRPr lang="it-IT" sz="1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9F52865A-2BD0-77AB-CFF8-17CDB860EB74}"/>
              </a:ext>
            </a:extLst>
          </p:cNvPr>
          <p:cNvSpPr txBox="1"/>
          <p:nvPr/>
        </p:nvSpPr>
        <p:spPr>
          <a:xfrm>
            <a:off x="395536" y="234819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39A5531E-FE8E-F552-6CAA-CE8D45113C7B}"/>
              </a:ext>
            </a:extLst>
          </p:cNvPr>
          <p:cNvSpPr txBox="1"/>
          <p:nvPr/>
        </p:nvSpPr>
        <p:spPr>
          <a:xfrm>
            <a:off x="395536" y="298407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Literature review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Modified Delphi Method</a:t>
            </a:r>
          </a:p>
        </p:txBody>
      </p:sp>
    </p:spTree>
    <p:extLst>
      <p:ext uri="{BB962C8B-B14F-4D97-AF65-F5344CB8AC3E}">
        <p14:creationId xmlns:p14="http://schemas.microsoft.com/office/powerpoint/2010/main" val="317115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Total Variables =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Themes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Game metrics (7)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Skill (3)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Cognition (4)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Strategy (3)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Awareness 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Knowledge (4)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Experience (6)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Vigilance (3)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6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7B3013F-5F69-42B5-8CB4-F367D7A5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9254"/>
            <a:ext cx="3121862" cy="40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0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2EB145-D39A-A051-DA5E-A0B354D69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4237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Delphi Method: TEP</a:t>
            </a:r>
          </a:p>
          <a:p>
            <a:pPr algn="r"/>
            <a:endParaRPr lang="it-IT" dirty="0">
              <a:solidFill>
                <a:srgbClr val="5B5B5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59582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Technical Expert Panel (TEP)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/>
                <a:cs typeface="Arial"/>
              </a:rPr>
              <a:t>Group A: P</a:t>
            </a:r>
            <a:r>
              <a:rPr lang="en-GB" sz="1600" dirty="0" err="1">
                <a:latin typeface="Arial"/>
                <a:cs typeface="Arial"/>
              </a:rPr>
              <a:t>rofessional</a:t>
            </a:r>
            <a:r>
              <a:rPr lang="en-GB" sz="1600" dirty="0">
                <a:latin typeface="Arial"/>
                <a:cs typeface="Arial"/>
              </a:rPr>
              <a:t> International CS:GO athletes (M = 6.01, SD = 1.92 years)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/>
                <a:cs typeface="Arial"/>
              </a:rPr>
              <a:t>Group B: </a:t>
            </a:r>
            <a:r>
              <a:rPr lang="it-IT" sz="1600" dirty="0" err="1">
                <a:latin typeface="Arial"/>
                <a:cs typeface="Arial"/>
              </a:rPr>
              <a:t>Esport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researchers</a:t>
            </a:r>
            <a:r>
              <a:rPr lang="it-IT" sz="1600" dirty="0">
                <a:latin typeface="Arial"/>
                <a:cs typeface="Arial"/>
              </a:rPr>
              <a:t> and </a:t>
            </a:r>
            <a:r>
              <a:rPr lang="it-IT" sz="1600" dirty="0" err="1">
                <a:latin typeface="Arial"/>
                <a:cs typeface="Arial"/>
              </a:rPr>
              <a:t>esport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practitioners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en-GB" sz="1600" dirty="0">
                <a:latin typeface="Arial"/>
                <a:cs typeface="Arial"/>
              </a:rPr>
              <a:t>(M = 8.94, SD = 3.51 years)</a:t>
            </a:r>
            <a:endParaRPr lang="it-IT" sz="1600" dirty="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/>
                <a:cs typeface="Arial"/>
              </a:rPr>
              <a:t>Group C: </a:t>
            </a:r>
            <a:r>
              <a:rPr lang="it-IT" sz="1600" dirty="0" err="1">
                <a:latin typeface="Arial"/>
                <a:cs typeface="Arial"/>
              </a:rPr>
              <a:t>Esport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researchers</a:t>
            </a:r>
            <a:r>
              <a:rPr lang="it-IT" sz="1600" dirty="0">
                <a:latin typeface="Arial"/>
                <a:cs typeface="Arial"/>
              </a:rPr>
              <a:t> and </a:t>
            </a:r>
            <a:r>
              <a:rPr lang="it-IT" sz="1600" dirty="0" err="1">
                <a:latin typeface="Arial"/>
                <a:cs typeface="Arial"/>
              </a:rPr>
              <a:t>esport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it-IT" sz="1600" dirty="0" err="1">
                <a:latin typeface="Arial"/>
                <a:cs typeface="Arial"/>
              </a:rPr>
              <a:t>practitioners</a:t>
            </a:r>
            <a:r>
              <a:rPr lang="it-IT" sz="1600" dirty="0">
                <a:latin typeface="Arial"/>
                <a:cs typeface="Arial"/>
              </a:rPr>
              <a:t> </a:t>
            </a:r>
            <a:r>
              <a:rPr lang="en-GB" sz="1600" dirty="0">
                <a:latin typeface="Arial"/>
                <a:cs typeface="Arial"/>
              </a:rPr>
              <a:t>(M = 5.16, SD = 2.89 years)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640960" y="4660562"/>
            <a:ext cx="467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239164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17843CEBA3F4BB0439CD93AE0A1F3" ma:contentTypeVersion="5" ma:contentTypeDescription="Create a new document." ma:contentTypeScope="" ma:versionID="72358d7a4277b2457d050e100c7e967a">
  <xsd:schema xmlns:xsd="http://www.w3.org/2001/XMLSchema" xmlns:xs="http://www.w3.org/2001/XMLSchema" xmlns:p="http://schemas.microsoft.com/office/2006/metadata/properties" xmlns:ns2="ba258444-a694-4037-b0a2-85e3909eccc6" targetNamespace="http://schemas.microsoft.com/office/2006/metadata/properties" ma:root="true" ma:fieldsID="e9d614f734473e79282c6f2f001ce489" ns2:_="">
    <xsd:import namespace="ba258444-a694-4037-b0a2-85e3909ecc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258444-a694-4037-b0a2-85e3909ec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884C16-6EB9-44B1-B587-20CE66220BC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B25AA67-2401-4072-A317-35BA7101FE6D}"/>
</file>

<file path=customXml/itemProps3.xml><?xml version="1.0" encoding="utf-8"?>
<ds:datastoreItem xmlns:ds="http://schemas.openxmlformats.org/officeDocument/2006/customXml" ds:itemID="{C3E85C10-5016-4269-A56C-03C338D455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980</Words>
  <Application>Microsoft Office PowerPoint</Application>
  <PresentationFormat>On-screen Show (16:9)</PresentationFormat>
  <Paragraphs>136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Standard</dc:creator>
  <cp:lastModifiedBy>Ben Sharpe</cp:lastModifiedBy>
  <cp:revision>208</cp:revision>
  <dcterms:created xsi:type="dcterms:W3CDTF">2020-06-16T09:17:29Z</dcterms:created>
  <dcterms:modified xsi:type="dcterms:W3CDTF">2022-07-08T16:05:40Z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0x01010031417843CEBA3F4BB0439CD93AE0A1F3</vt:lpwstr>
  </property>
</Properties>
</file>