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4"/>
  </p:notesMasterIdLst>
  <p:sldIdLst>
    <p:sldId id="1864" r:id="rId5"/>
    <p:sldId id="1872" r:id="rId6"/>
    <p:sldId id="1846" r:id="rId7"/>
    <p:sldId id="1874" r:id="rId8"/>
    <p:sldId id="1875" r:id="rId9"/>
    <p:sldId id="1871" r:id="rId10"/>
    <p:sldId id="1869" r:id="rId11"/>
    <p:sldId id="1865" r:id="rId12"/>
    <p:sldId id="1859" r:id="rId1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4387"/>
    <a:srgbClr val="FF2625"/>
    <a:srgbClr val="007788"/>
    <a:srgbClr val="297C2A"/>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B12A4-331E-4F17-85B5-BCF81808CAE7}" v="234" dt="2022-07-25T20:12:11.060"/>
    <p1510:client id="{06A9EEC6-CFF7-498D-9DE2-67B83BAEB004}" v="134" dt="2022-07-24T10:04:55.723"/>
    <p1510:client id="{3EC3574E-28E6-4454-B1EF-DCD431A01A35}" v="94" dt="2022-07-26T07:36:56.165"/>
    <p1510:client id="{6C6BFD4B-AB80-4B76-A8F6-506A1D0CD839}" v="44" dt="2022-07-25T18:13:22.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568" autoAdjust="0"/>
  </p:normalViewPr>
  <p:slideViewPr>
    <p:cSldViewPr snapToGrid="0">
      <p:cViewPr varScale="1">
        <p:scale>
          <a:sx n="61" d="100"/>
          <a:sy n="61" d="100"/>
        </p:scale>
        <p:origin x="1020" y="66"/>
      </p:cViewPr>
      <p:guideLst>
        <p:guide orient="horz" pos="2160"/>
        <p:guide pos="480"/>
        <p:guide pos="7200"/>
        <p:guide pos="4368"/>
      </p:guideLst>
    </p:cSldViewPr>
  </p:slideViewPr>
  <p:notesTextViewPr>
    <p:cViewPr>
      <p:scale>
        <a:sx n="1" d="1"/>
        <a:sy n="1" d="1"/>
      </p:scale>
      <p:origin x="0" y="0"/>
    </p:cViewPr>
  </p:notesTextViewPr>
  <p:sorterViewPr>
    <p:cViewPr>
      <p:scale>
        <a:sx n="94" d="100"/>
        <a:sy n="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E.Whitehead" userId="S::a.e.whitehead_ljmu.ac.uk#ext#@studentmailuwsac.onmicrosoft.com::b3ce6e78-1efc-41b6-9f01-1216b336dff9" providerId="AD" clId="Web-{B59E7F5A-6904-90FA-B786-353E527B0218}"/>
    <pc:docChg chg="modSld">
      <pc:chgData name="A.E.Whitehead" userId="S::a.e.whitehead_ljmu.ac.uk#ext#@studentmailuwsac.onmicrosoft.com::b3ce6e78-1efc-41b6-9f01-1216b336dff9" providerId="AD" clId="Web-{B59E7F5A-6904-90FA-B786-353E527B0218}" dt="2022-07-25T19:07:45.901" v="48"/>
      <pc:docMkLst>
        <pc:docMk/>
      </pc:docMkLst>
      <pc:sldChg chg="modNotes">
        <pc:chgData name="A.E.Whitehead" userId="S::a.e.whitehead_ljmu.ac.uk#ext#@studentmailuwsac.onmicrosoft.com::b3ce6e78-1efc-41b6-9f01-1216b336dff9" providerId="AD" clId="Web-{B59E7F5A-6904-90FA-B786-353E527B0218}" dt="2022-07-25T19:07:45.901" v="48"/>
        <pc:sldMkLst>
          <pc:docMk/>
          <pc:sldMk cId="3790878619" sldId="1871"/>
        </pc:sldMkLst>
      </pc:sldChg>
    </pc:docChg>
  </pc:docChgLst>
  <pc:docChgLst>
    <pc:chgData name="Vaughan, Steven" userId="S::spssvaug_ljmu.ac.uk#ext#@studentmailuwsac.onmicrosoft.com::640187ee-706d-4676-827a-474b4ef6550b" providerId="AD" clId="Web-{6E9EF40E-59DD-4D4F-9C52-5D34545A541A}"/>
    <pc:docChg chg="delSld">
      <pc:chgData name="Vaughan, Steven" userId="S::spssvaug_ljmu.ac.uk#ext#@studentmailuwsac.onmicrosoft.com::640187ee-706d-4676-827a-474b4ef6550b" providerId="AD" clId="Web-{6E9EF40E-59DD-4D4F-9C52-5D34545A541A}" dt="2022-07-20T13:45:31.878" v="0"/>
      <pc:docMkLst>
        <pc:docMk/>
      </pc:docMkLst>
      <pc:sldChg chg="del">
        <pc:chgData name="Vaughan, Steven" userId="S::spssvaug_ljmu.ac.uk#ext#@studentmailuwsac.onmicrosoft.com::640187ee-706d-4676-827a-474b4ef6550b" providerId="AD" clId="Web-{6E9EF40E-59DD-4D4F-9C52-5D34545A541A}" dt="2022-07-20T13:45:31.878" v="0"/>
        <pc:sldMkLst>
          <pc:docMk/>
          <pc:sldMk cId="4219277632" sldId="1874"/>
        </pc:sldMkLst>
      </pc:sldChg>
    </pc:docChg>
  </pc:docChgLst>
  <pc:docChgLst>
    <pc:chgData name="Hayley Mcewan" userId="S::hayley.mcewan@uws.ac.uk::8783b766-5284-4f21-b2cc-091c8e2d0595" providerId="AD" clId="Web-{3EC3574E-28E6-4454-B1EF-DCD431A01A35}"/>
    <pc:docChg chg="addSld delSld modSld sldOrd">
      <pc:chgData name="Hayley Mcewan" userId="S::hayley.mcewan@uws.ac.uk::8783b766-5284-4f21-b2cc-091c8e2d0595" providerId="AD" clId="Web-{3EC3574E-28E6-4454-B1EF-DCD431A01A35}" dt="2022-07-26T07:37:09.400" v="85"/>
      <pc:docMkLst>
        <pc:docMk/>
      </pc:docMkLst>
      <pc:sldChg chg="addSp delSp modSp">
        <pc:chgData name="Hayley Mcewan" userId="S::hayley.mcewan@uws.ac.uk::8783b766-5284-4f21-b2cc-091c8e2d0595" providerId="AD" clId="Web-{3EC3574E-28E6-4454-B1EF-DCD431A01A35}" dt="2022-07-26T07:30:50.097" v="35" actId="1076"/>
        <pc:sldMkLst>
          <pc:docMk/>
          <pc:sldMk cId="576716121" sldId="1859"/>
        </pc:sldMkLst>
        <pc:picChg chg="add mod">
          <ac:chgData name="Hayley Mcewan" userId="S::hayley.mcewan@uws.ac.uk::8783b766-5284-4f21-b2cc-091c8e2d0595" providerId="AD" clId="Web-{3EC3574E-28E6-4454-B1EF-DCD431A01A35}" dt="2022-07-26T07:30:50.097" v="35" actId="1076"/>
          <ac:picMkLst>
            <pc:docMk/>
            <pc:sldMk cId="576716121" sldId="1859"/>
            <ac:picMk id="2" creationId="{9BA154E7-8536-14DD-E4F3-858780CEA7F6}"/>
          </ac:picMkLst>
        </pc:picChg>
        <pc:picChg chg="del">
          <ac:chgData name="Hayley Mcewan" userId="S::hayley.mcewan@uws.ac.uk::8783b766-5284-4f21-b2cc-091c8e2d0595" providerId="AD" clId="Web-{3EC3574E-28E6-4454-B1EF-DCD431A01A35}" dt="2022-07-26T07:30:38.190" v="32"/>
          <ac:picMkLst>
            <pc:docMk/>
            <pc:sldMk cId="576716121" sldId="1859"/>
            <ac:picMk id="6" creationId="{9935702F-5659-9572-80A2-69C21CCA854C}"/>
          </ac:picMkLst>
        </pc:picChg>
      </pc:sldChg>
      <pc:sldChg chg="modSp modNotes">
        <pc:chgData name="Hayley Mcewan" userId="S::hayley.mcewan@uws.ac.uk::8783b766-5284-4f21-b2cc-091c8e2d0595" providerId="AD" clId="Web-{3EC3574E-28E6-4454-B1EF-DCD431A01A35}" dt="2022-07-26T07:37:09.400" v="85"/>
        <pc:sldMkLst>
          <pc:docMk/>
          <pc:sldMk cId="1430663837" sldId="1865"/>
        </pc:sldMkLst>
        <pc:spChg chg="mod">
          <ac:chgData name="Hayley Mcewan" userId="S::hayley.mcewan@uws.ac.uk::8783b766-5284-4f21-b2cc-091c8e2d0595" providerId="AD" clId="Web-{3EC3574E-28E6-4454-B1EF-DCD431A01A35}" dt="2022-07-26T07:36:56.165" v="84" actId="20577"/>
          <ac:spMkLst>
            <pc:docMk/>
            <pc:sldMk cId="1430663837" sldId="1865"/>
            <ac:spMk id="2" creationId="{25A8ACB1-6D36-496B-91DD-D1C3128C1C73}"/>
          </ac:spMkLst>
        </pc:spChg>
      </pc:sldChg>
      <pc:sldChg chg="addSp modSp modNotes">
        <pc:chgData name="Hayley Mcewan" userId="S::hayley.mcewan@uws.ac.uk::8783b766-5284-4f21-b2cc-091c8e2d0595" providerId="AD" clId="Web-{3EC3574E-28E6-4454-B1EF-DCD431A01A35}" dt="2022-07-26T07:36:08.912" v="82" actId="1076"/>
        <pc:sldMkLst>
          <pc:docMk/>
          <pc:sldMk cId="2091426393" sldId="1869"/>
        </pc:sldMkLst>
        <pc:spChg chg="mod">
          <ac:chgData name="Hayley Mcewan" userId="S::hayley.mcewan@uws.ac.uk::8783b766-5284-4f21-b2cc-091c8e2d0595" providerId="AD" clId="Web-{3EC3574E-28E6-4454-B1EF-DCD431A01A35}" dt="2022-07-26T07:33:40.044" v="54" actId="1076"/>
          <ac:spMkLst>
            <pc:docMk/>
            <pc:sldMk cId="2091426393" sldId="1869"/>
            <ac:spMk id="20" creationId="{4A948F8B-75C4-A91D-9979-04D7BD329579}"/>
          </ac:spMkLst>
        </pc:spChg>
        <pc:spChg chg="add mod">
          <ac:chgData name="Hayley Mcewan" userId="S::hayley.mcewan@uws.ac.uk::8783b766-5284-4f21-b2cc-091c8e2d0595" providerId="AD" clId="Web-{3EC3574E-28E6-4454-B1EF-DCD431A01A35}" dt="2022-07-26T07:33:26.043" v="53" actId="14100"/>
          <ac:spMkLst>
            <pc:docMk/>
            <pc:sldMk cId="2091426393" sldId="1869"/>
            <ac:spMk id="36" creationId="{A671A9B8-7091-CB26-DFF2-1BEDC7DAA757}"/>
          </ac:spMkLst>
        </pc:spChg>
        <pc:spChg chg="add">
          <ac:chgData name="Hayley Mcewan" userId="S::hayley.mcewan@uws.ac.uk::8783b766-5284-4f21-b2cc-091c8e2d0595" providerId="AD" clId="Web-{3EC3574E-28E6-4454-B1EF-DCD431A01A35}" dt="2022-07-26T07:32:59.292" v="48"/>
          <ac:spMkLst>
            <pc:docMk/>
            <pc:sldMk cId="2091426393" sldId="1869"/>
            <ac:spMk id="37" creationId="{20213D39-3D26-D9B7-F0BC-B356359DE4DE}"/>
          </ac:spMkLst>
        </pc:spChg>
        <pc:spChg chg="add mod">
          <ac:chgData name="Hayley Mcewan" userId="S::hayley.mcewan@uws.ac.uk::8783b766-5284-4f21-b2cc-091c8e2d0595" providerId="AD" clId="Web-{3EC3574E-28E6-4454-B1EF-DCD431A01A35}" dt="2022-07-26T07:35:57.568" v="80" actId="14100"/>
          <ac:spMkLst>
            <pc:docMk/>
            <pc:sldMk cId="2091426393" sldId="1869"/>
            <ac:spMk id="38" creationId="{C94E30FD-1E69-DA6E-A385-2374D7376401}"/>
          </ac:spMkLst>
        </pc:spChg>
        <pc:spChg chg="mod">
          <ac:chgData name="Hayley Mcewan" userId="S::hayley.mcewan@uws.ac.uk::8783b766-5284-4f21-b2cc-091c8e2d0595" providerId="AD" clId="Web-{3EC3574E-28E6-4454-B1EF-DCD431A01A35}" dt="2022-07-26T07:36:08.912" v="82" actId="1076"/>
          <ac:spMkLst>
            <pc:docMk/>
            <pc:sldMk cId="2091426393" sldId="1869"/>
            <ac:spMk id="105" creationId="{E167E48F-7A09-A8FC-E4FF-A6240FA786DD}"/>
          </ac:spMkLst>
        </pc:spChg>
      </pc:sldChg>
      <pc:sldChg chg="ord">
        <pc:chgData name="Hayley Mcewan" userId="S::hayley.mcewan@uws.ac.uk::8783b766-5284-4f21-b2cc-091c8e2d0595" providerId="AD" clId="Web-{3EC3574E-28E6-4454-B1EF-DCD431A01A35}" dt="2022-07-26T07:02:54.686" v="3"/>
        <pc:sldMkLst>
          <pc:docMk/>
          <pc:sldMk cId="3790878619" sldId="1871"/>
        </pc:sldMkLst>
      </pc:sldChg>
      <pc:sldChg chg="modSp">
        <pc:chgData name="Hayley Mcewan" userId="S::hayley.mcewan@uws.ac.uk::8783b766-5284-4f21-b2cc-091c8e2d0595" providerId="AD" clId="Web-{3EC3574E-28E6-4454-B1EF-DCD431A01A35}" dt="2022-07-26T07:02:19.811" v="2" actId="14100"/>
        <pc:sldMkLst>
          <pc:docMk/>
          <pc:sldMk cId="2496841775" sldId="1875"/>
        </pc:sldMkLst>
        <pc:spChg chg="mod">
          <ac:chgData name="Hayley Mcewan" userId="S::hayley.mcewan@uws.ac.uk::8783b766-5284-4f21-b2cc-091c8e2d0595" providerId="AD" clId="Web-{3EC3574E-28E6-4454-B1EF-DCD431A01A35}" dt="2022-07-26T07:02:19.811" v="2" actId="14100"/>
          <ac:spMkLst>
            <pc:docMk/>
            <pc:sldMk cId="2496841775" sldId="1875"/>
            <ac:spMk id="8" creationId="{E8B46D9F-6DFF-BE9B-673E-025A13ABAF31}"/>
          </ac:spMkLst>
        </pc:spChg>
      </pc:sldChg>
      <pc:sldChg chg="add del replId">
        <pc:chgData name="Hayley Mcewan" userId="S::hayley.mcewan@uws.ac.uk::8783b766-5284-4f21-b2cc-091c8e2d0595" providerId="AD" clId="Web-{3EC3574E-28E6-4454-B1EF-DCD431A01A35}" dt="2022-07-26T07:31:23.208" v="37"/>
        <pc:sldMkLst>
          <pc:docMk/>
          <pc:sldMk cId="4156854223" sldId="1876"/>
        </pc:sldMkLst>
      </pc:sldChg>
    </pc:docChg>
  </pc:docChgLst>
  <pc:docChgLst>
    <pc:chgData name="Vaughan, Steven" userId="S::spssvaug_ljmu.ac.uk#ext#@studentmailuwsac.onmicrosoft.com::640187ee-706d-4676-827a-474b4ef6550b" providerId="AD" clId="Web-{BA617E93-666C-4A5D-BC0C-27589B536930}"/>
    <pc:docChg chg="addSld delSld modSld">
      <pc:chgData name="Vaughan, Steven" userId="S::spssvaug_ljmu.ac.uk#ext#@studentmailuwsac.onmicrosoft.com::640187ee-706d-4676-827a-474b4ef6550b" providerId="AD" clId="Web-{BA617E93-666C-4A5D-BC0C-27589B536930}" dt="2022-07-21T13:04:38.238" v="31"/>
      <pc:docMkLst>
        <pc:docMk/>
      </pc:docMkLst>
      <pc:sldChg chg="addSp delSp modSp">
        <pc:chgData name="Vaughan, Steven" userId="S::spssvaug_ljmu.ac.uk#ext#@studentmailuwsac.onmicrosoft.com::640187ee-706d-4676-827a-474b4ef6550b" providerId="AD" clId="Web-{BA617E93-666C-4A5D-BC0C-27589B536930}" dt="2022-07-21T13:03:22.361" v="3"/>
        <pc:sldMkLst>
          <pc:docMk/>
          <pc:sldMk cId="1543265293" sldId="1864"/>
        </pc:sldMkLst>
        <pc:picChg chg="add del mod">
          <ac:chgData name="Vaughan, Steven" userId="S::spssvaug_ljmu.ac.uk#ext#@studentmailuwsac.onmicrosoft.com::640187ee-706d-4676-827a-474b4ef6550b" providerId="AD" clId="Web-{BA617E93-666C-4A5D-BC0C-27589B536930}" dt="2022-07-21T13:03:14.345" v="1"/>
          <ac:picMkLst>
            <pc:docMk/>
            <pc:sldMk cId="1543265293" sldId="1864"/>
            <ac:picMk id="2" creationId="{51E8EA58-3810-6035-06AA-E7419527EAB3}"/>
          </ac:picMkLst>
        </pc:picChg>
        <pc:picChg chg="add del mod">
          <ac:chgData name="Vaughan, Steven" userId="S::spssvaug_ljmu.ac.uk#ext#@studentmailuwsac.onmicrosoft.com::640187ee-706d-4676-827a-474b4ef6550b" providerId="AD" clId="Web-{BA617E93-666C-4A5D-BC0C-27589B536930}" dt="2022-07-21T13:03:22.361" v="3"/>
          <ac:picMkLst>
            <pc:docMk/>
            <pc:sldMk cId="1543265293" sldId="1864"/>
            <ac:picMk id="4" creationId="{B56ADD0A-09D6-3E2B-D265-5B77C25D23AD}"/>
          </ac:picMkLst>
        </pc:picChg>
      </pc:sldChg>
      <pc:sldChg chg="del">
        <pc:chgData name="Vaughan, Steven" userId="S::spssvaug_ljmu.ac.uk#ext#@studentmailuwsac.onmicrosoft.com::640187ee-706d-4676-827a-474b4ef6550b" providerId="AD" clId="Web-{BA617E93-666C-4A5D-BC0C-27589B536930}" dt="2022-07-21T13:03:46.471" v="5"/>
        <pc:sldMkLst>
          <pc:docMk/>
          <pc:sldMk cId="1930260025" sldId="1868"/>
        </pc:sldMkLst>
      </pc:sldChg>
      <pc:sldChg chg="add modNotes">
        <pc:chgData name="Vaughan, Steven" userId="S::spssvaug_ljmu.ac.uk#ext#@studentmailuwsac.onmicrosoft.com::640187ee-706d-4676-827a-474b4ef6550b" providerId="AD" clId="Web-{BA617E93-666C-4A5D-BC0C-27589B536930}" dt="2022-07-21T13:04:38.238" v="31"/>
        <pc:sldMkLst>
          <pc:docMk/>
          <pc:sldMk cId="2496841775" sldId="1875"/>
        </pc:sldMkLst>
      </pc:sldChg>
    </pc:docChg>
  </pc:docChgLst>
  <pc:docChgLst>
    <pc:chgData name="Vaughan, Steven" userId="S::spssvaug_ljmu.ac.uk#ext#@studentmailuwsac.onmicrosoft.com::640187ee-706d-4676-827a-474b4ef6550b" providerId="AD" clId="Web-{42641647-7F17-48EF-9762-0DD2C5052265}"/>
    <pc:docChg chg="modSld">
      <pc:chgData name="Vaughan, Steven" userId="S::spssvaug_ljmu.ac.uk#ext#@studentmailuwsac.onmicrosoft.com::640187ee-706d-4676-827a-474b4ef6550b" providerId="AD" clId="Web-{42641647-7F17-48EF-9762-0DD2C5052265}" dt="2022-07-20T16:09:44.207" v="17"/>
      <pc:docMkLst>
        <pc:docMk/>
      </pc:docMkLst>
      <pc:sldChg chg="modSp modNotes">
        <pc:chgData name="Vaughan, Steven" userId="S::spssvaug_ljmu.ac.uk#ext#@studentmailuwsac.onmicrosoft.com::640187ee-706d-4676-827a-474b4ef6550b" providerId="AD" clId="Web-{42641647-7F17-48EF-9762-0DD2C5052265}" dt="2022-07-20T16:09:44.207" v="17"/>
        <pc:sldMkLst>
          <pc:docMk/>
          <pc:sldMk cId="3349227931" sldId="1874"/>
        </pc:sldMkLst>
        <pc:graphicFrameChg chg="mod modGraphic">
          <ac:chgData name="Vaughan, Steven" userId="S::spssvaug_ljmu.ac.uk#ext#@studentmailuwsac.onmicrosoft.com::640187ee-706d-4676-827a-474b4ef6550b" providerId="AD" clId="Web-{42641647-7F17-48EF-9762-0DD2C5052265}" dt="2022-07-20T16:08:44.768" v="5" actId="20577"/>
          <ac:graphicFrameMkLst>
            <pc:docMk/>
            <pc:sldMk cId="3349227931" sldId="1874"/>
            <ac:graphicFrameMk id="5" creationId="{B786339D-0F0C-1180-8861-F782CF9CC8A7}"/>
          </ac:graphicFrameMkLst>
        </pc:graphicFrameChg>
      </pc:sldChg>
    </pc:docChg>
  </pc:docChgLst>
  <pc:docChgLst>
    <pc:chgData name="Hayley Mcewan" userId="S::hayley.mcewan@uws.ac.uk::8783b766-5284-4f21-b2cc-091c8e2d0595" providerId="AD" clId="Web-{53FFEE3A-76E9-41F2-BE1E-91E35BA63620}"/>
    <pc:docChg chg="delSld modSld sldOrd">
      <pc:chgData name="Hayley Mcewan" userId="S::hayley.mcewan@uws.ac.uk::8783b766-5284-4f21-b2cc-091c8e2d0595" providerId="AD" clId="Web-{53FFEE3A-76E9-41F2-BE1E-91E35BA63620}" dt="2022-07-20T21:27:37.737" v="20"/>
      <pc:docMkLst>
        <pc:docMk/>
      </pc:docMkLst>
      <pc:sldChg chg="del">
        <pc:chgData name="Hayley Mcewan" userId="S::hayley.mcewan@uws.ac.uk::8783b766-5284-4f21-b2cc-091c8e2d0595" providerId="AD" clId="Web-{53FFEE3A-76E9-41F2-BE1E-91E35BA63620}" dt="2022-07-20T21:27:37.737" v="20"/>
        <pc:sldMkLst>
          <pc:docMk/>
          <pc:sldMk cId="0" sldId="1852"/>
        </pc:sldMkLst>
      </pc:sldChg>
      <pc:sldChg chg="modSp">
        <pc:chgData name="Hayley Mcewan" userId="S::hayley.mcewan@uws.ac.uk::8783b766-5284-4f21-b2cc-091c8e2d0595" providerId="AD" clId="Web-{53FFEE3A-76E9-41F2-BE1E-91E35BA63620}" dt="2022-07-20T21:17:30.201" v="5" actId="1076"/>
        <pc:sldMkLst>
          <pc:docMk/>
          <pc:sldMk cId="1430663837" sldId="1865"/>
        </pc:sldMkLst>
        <pc:spChg chg="mod">
          <ac:chgData name="Hayley Mcewan" userId="S::hayley.mcewan@uws.ac.uk::8783b766-5284-4f21-b2cc-091c8e2d0595" providerId="AD" clId="Web-{53FFEE3A-76E9-41F2-BE1E-91E35BA63620}" dt="2022-07-20T21:17:30.201" v="5" actId="1076"/>
          <ac:spMkLst>
            <pc:docMk/>
            <pc:sldMk cId="1430663837" sldId="1865"/>
            <ac:spMk id="2" creationId="{25A8ACB1-6D36-496B-91DD-D1C3128C1C73}"/>
          </ac:spMkLst>
        </pc:spChg>
        <pc:spChg chg="mod">
          <ac:chgData name="Hayley Mcewan" userId="S::hayley.mcewan@uws.ac.uk::8783b766-5284-4f21-b2cc-091c8e2d0595" providerId="AD" clId="Web-{53FFEE3A-76E9-41F2-BE1E-91E35BA63620}" dt="2022-07-20T21:17:25.185" v="4" actId="1076"/>
          <ac:spMkLst>
            <pc:docMk/>
            <pc:sldMk cId="1430663837" sldId="1865"/>
            <ac:spMk id="3" creationId="{9202AD8E-4C7C-4A1B-89B1-9A0997F4F30E}"/>
          </ac:spMkLst>
        </pc:spChg>
      </pc:sldChg>
      <pc:sldChg chg="modSp">
        <pc:chgData name="Hayley Mcewan" userId="S::hayley.mcewan@uws.ac.uk::8783b766-5284-4f21-b2cc-091c8e2d0595" providerId="AD" clId="Web-{53FFEE3A-76E9-41F2-BE1E-91E35BA63620}" dt="2022-07-20T21:20:51.003" v="12" actId="1076"/>
        <pc:sldMkLst>
          <pc:docMk/>
          <pc:sldMk cId="1930260025" sldId="1868"/>
        </pc:sldMkLst>
        <pc:spChg chg="mod">
          <ac:chgData name="Hayley Mcewan" userId="S::hayley.mcewan@uws.ac.uk::8783b766-5284-4f21-b2cc-091c8e2d0595" providerId="AD" clId="Web-{53FFEE3A-76E9-41F2-BE1E-91E35BA63620}" dt="2022-07-20T21:20:32.534" v="8" actId="1076"/>
          <ac:spMkLst>
            <pc:docMk/>
            <pc:sldMk cId="1930260025" sldId="1868"/>
            <ac:spMk id="2" creationId="{5768CD8D-F0EC-E998-224F-CE59731477CE}"/>
          </ac:spMkLst>
        </pc:spChg>
        <pc:spChg chg="mod">
          <ac:chgData name="Hayley Mcewan" userId="S::hayley.mcewan@uws.ac.uk::8783b766-5284-4f21-b2cc-091c8e2d0595" providerId="AD" clId="Web-{53FFEE3A-76E9-41F2-BE1E-91E35BA63620}" dt="2022-07-20T21:20:51.003" v="12" actId="1076"/>
          <ac:spMkLst>
            <pc:docMk/>
            <pc:sldMk cId="1930260025" sldId="1868"/>
            <ac:spMk id="11" creationId="{2CDACA40-20A9-F5E1-C1CE-40ECC5151F5A}"/>
          </ac:spMkLst>
        </pc:spChg>
        <pc:spChg chg="mod">
          <ac:chgData name="Hayley Mcewan" userId="S::hayley.mcewan@uws.ac.uk::8783b766-5284-4f21-b2cc-091c8e2d0595" providerId="AD" clId="Web-{53FFEE3A-76E9-41F2-BE1E-91E35BA63620}" dt="2022-07-20T21:20:45.316" v="10" actId="1076"/>
          <ac:spMkLst>
            <pc:docMk/>
            <pc:sldMk cId="1930260025" sldId="1868"/>
            <ac:spMk id="13" creationId="{2FF72F73-BE57-DD2B-45B0-9E6F7C0F996F}"/>
          </ac:spMkLst>
        </pc:spChg>
        <pc:graphicFrameChg chg="mod">
          <ac:chgData name="Hayley Mcewan" userId="S::hayley.mcewan@uws.ac.uk::8783b766-5284-4f21-b2cc-091c8e2d0595" providerId="AD" clId="Web-{53FFEE3A-76E9-41F2-BE1E-91E35BA63620}" dt="2022-07-20T21:20:41.831" v="9" actId="14100"/>
          <ac:graphicFrameMkLst>
            <pc:docMk/>
            <pc:sldMk cId="1930260025" sldId="1868"/>
            <ac:graphicFrameMk id="5" creationId="{166D0BF3-791A-E367-B93F-EDBC8BFEA0B5}"/>
          </ac:graphicFrameMkLst>
        </pc:graphicFrameChg>
      </pc:sldChg>
      <pc:sldChg chg="modSp">
        <pc:chgData name="Hayley Mcewan" userId="S::hayley.mcewan@uws.ac.uk::8783b766-5284-4f21-b2cc-091c8e2d0595" providerId="AD" clId="Web-{53FFEE3A-76E9-41F2-BE1E-91E35BA63620}" dt="2022-07-20T21:21:20.522" v="17" actId="1076"/>
        <pc:sldMkLst>
          <pc:docMk/>
          <pc:sldMk cId="2091426393" sldId="1869"/>
        </pc:sldMkLst>
        <pc:spChg chg="mod">
          <ac:chgData name="Hayley Mcewan" userId="S::hayley.mcewan@uws.ac.uk::8783b766-5284-4f21-b2cc-091c8e2d0595" providerId="AD" clId="Web-{53FFEE3A-76E9-41F2-BE1E-91E35BA63620}" dt="2022-07-20T21:21:20.522" v="17" actId="1076"/>
          <ac:spMkLst>
            <pc:docMk/>
            <pc:sldMk cId="2091426393" sldId="1869"/>
            <ac:spMk id="10" creationId="{A7761C95-C033-E760-470A-4B9A251BF394}"/>
          </ac:spMkLst>
        </pc:spChg>
        <pc:spChg chg="mod">
          <ac:chgData name="Hayley Mcewan" userId="S::hayley.mcewan@uws.ac.uk::8783b766-5284-4f21-b2cc-091c8e2d0595" providerId="AD" clId="Web-{53FFEE3A-76E9-41F2-BE1E-91E35BA63620}" dt="2022-07-20T21:21:07.256" v="14" actId="1076"/>
          <ac:spMkLst>
            <pc:docMk/>
            <pc:sldMk cId="2091426393" sldId="1869"/>
            <ac:spMk id="11" creationId="{A782F10C-F85E-E55F-9C8A-F285FADEE189}"/>
          </ac:spMkLst>
        </pc:spChg>
        <pc:graphicFrameChg chg="mod">
          <ac:chgData name="Hayley Mcewan" userId="S::hayley.mcewan@uws.ac.uk::8783b766-5284-4f21-b2cc-091c8e2d0595" providerId="AD" clId="Web-{53FFEE3A-76E9-41F2-BE1E-91E35BA63620}" dt="2022-07-20T21:21:02.584" v="13" actId="14100"/>
          <ac:graphicFrameMkLst>
            <pc:docMk/>
            <pc:sldMk cId="2091426393" sldId="1869"/>
            <ac:graphicFrameMk id="5" creationId="{3113CBC7-E9DB-8A54-F00E-3BA55B1B3DD9}"/>
          </ac:graphicFrameMkLst>
        </pc:graphicFrameChg>
      </pc:sldChg>
      <pc:sldChg chg="del">
        <pc:chgData name="Hayley Mcewan" userId="S::hayley.mcewan@uws.ac.uk::8783b766-5284-4f21-b2cc-091c8e2d0595" providerId="AD" clId="Web-{53FFEE3A-76E9-41F2-BE1E-91E35BA63620}" dt="2022-07-20T21:20:09.565" v="7"/>
        <pc:sldMkLst>
          <pc:docMk/>
          <pc:sldMk cId="1288284199" sldId="1870"/>
        </pc:sldMkLst>
      </pc:sldChg>
      <pc:sldChg chg="ord">
        <pc:chgData name="Hayley Mcewan" userId="S::hayley.mcewan@uws.ac.uk::8783b766-5284-4f21-b2cc-091c8e2d0595" providerId="AD" clId="Web-{53FFEE3A-76E9-41F2-BE1E-91E35BA63620}" dt="2022-07-20T21:27:21.392" v="19"/>
        <pc:sldMkLst>
          <pc:docMk/>
          <pc:sldMk cId="3790878619" sldId="1871"/>
        </pc:sldMkLst>
      </pc:sldChg>
      <pc:sldChg chg="del">
        <pc:chgData name="Hayley Mcewan" userId="S::hayley.mcewan@uws.ac.uk::8783b766-5284-4f21-b2cc-091c8e2d0595" providerId="AD" clId="Web-{53FFEE3A-76E9-41F2-BE1E-91E35BA63620}" dt="2022-07-20T21:20:03.096" v="6"/>
        <pc:sldMkLst>
          <pc:docMk/>
          <pc:sldMk cId="4204380627" sldId="1873"/>
        </pc:sldMkLst>
      </pc:sldChg>
    </pc:docChg>
  </pc:docChgLst>
  <pc:docChgLst>
    <pc:chgData name="Patricia Jackman" userId="fe66a203-1854-4504-9360-b44895e5a45c" providerId="ADAL" clId="{06A9EEC6-CFF7-498D-9DE2-67B83BAEB004}"/>
    <pc:docChg chg="custSel modSld">
      <pc:chgData name="Patricia Jackman" userId="fe66a203-1854-4504-9360-b44895e5a45c" providerId="ADAL" clId="{06A9EEC6-CFF7-498D-9DE2-67B83BAEB004}" dt="2022-07-24T10:05:52.597" v="1102" actId="20577"/>
      <pc:docMkLst>
        <pc:docMk/>
      </pc:docMkLst>
      <pc:sldChg chg="modSp mod">
        <pc:chgData name="Patricia Jackman" userId="fe66a203-1854-4504-9360-b44895e5a45c" providerId="ADAL" clId="{06A9EEC6-CFF7-498D-9DE2-67B83BAEB004}" dt="2022-07-20T10:39:42.258" v="26" actId="20577"/>
        <pc:sldMkLst>
          <pc:docMk/>
          <pc:sldMk cId="461669259" sldId="1846"/>
        </pc:sldMkLst>
        <pc:spChg chg="mod">
          <ac:chgData name="Patricia Jackman" userId="fe66a203-1854-4504-9360-b44895e5a45c" providerId="ADAL" clId="{06A9EEC6-CFF7-498D-9DE2-67B83BAEB004}" dt="2022-07-20T10:39:42.258" v="26" actId="20577"/>
          <ac:spMkLst>
            <pc:docMk/>
            <pc:sldMk cId="461669259" sldId="1846"/>
            <ac:spMk id="2" creationId="{3F36812B-2065-4A2B-B59B-8957022687BC}"/>
          </ac:spMkLst>
        </pc:spChg>
      </pc:sldChg>
      <pc:sldChg chg="modNotesTx">
        <pc:chgData name="Patricia Jackman" userId="fe66a203-1854-4504-9360-b44895e5a45c" providerId="ADAL" clId="{06A9EEC6-CFF7-498D-9DE2-67B83BAEB004}" dt="2022-07-24T10:05:52.597" v="1102" actId="20577"/>
        <pc:sldMkLst>
          <pc:docMk/>
          <pc:sldMk cId="2091426393" sldId="1869"/>
        </pc:sldMkLst>
      </pc:sldChg>
      <pc:sldChg chg="addSp delSp modSp mod modNotesTx">
        <pc:chgData name="Patricia Jackman" userId="fe66a203-1854-4504-9360-b44895e5a45c" providerId="ADAL" clId="{06A9EEC6-CFF7-498D-9DE2-67B83BAEB004}" dt="2022-07-20T10:51:43.596" v="882" actId="1076"/>
        <pc:sldMkLst>
          <pc:docMk/>
          <pc:sldMk cId="3790878619" sldId="1871"/>
        </pc:sldMkLst>
        <pc:spChg chg="mod">
          <ac:chgData name="Patricia Jackman" userId="fe66a203-1854-4504-9360-b44895e5a45c" providerId="ADAL" clId="{06A9EEC6-CFF7-498D-9DE2-67B83BAEB004}" dt="2022-07-20T10:50:14.170" v="837" actId="14100"/>
          <ac:spMkLst>
            <pc:docMk/>
            <pc:sldMk cId="3790878619" sldId="1871"/>
            <ac:spMk id="2" creationId="{1C8E04BA-D5CE-B949-505D-743D174148E0}"/>
          </ac:spMkLst>
        </pc:spChg>
        <pc:spChg chg="add mod">
          <ac:chgData name="Patricia Jackman" userId="fe66a203-1854-4504-9360-b44895e5a45c" providerId="ADAL" clId="{06A9EEC6-CFF7-498D-9DE2-67B83BAEB004}" dt="2022-07-20T10:46:02.272" v="475" actId="403"/>
          <ac:spMkLst>
            <pc:docMk/>
            <pc:sldMk cId="3790878619" sldId="1871"/>
            <ac:spMk id="3" creationId="{2D10FBB4-9E0C-47A3-8B2D-15CC3B3F472B}"/>
          </ac:spMkLst>
        </pc:spChg>
        <pc:spChg chg="del">
          <ac:chgData name="Patricia Jackman" userId="fe66a203-1854-4504-9360-b44895e5a45c" providerId="ADAL" clId="{06A9EEC6-CFF7-498D-9DE2-67B83BAEB004}" dt="2022-07-20T10:40:46.872" v="27" actId="478"/>
          <ac:spMkLst>
            <pc:docMk/>
            <pc:sldMk cId="3790878619" sldId="1871"/>
            <ac:spMk id="4" creationId="{E577D392-7C6A-EAF7-BF38-25F4A4F4785E}"/>
          </ac:spMkLst>
        </pc:spChg>
        <pc:spChg chg="add mod">
          <ac:chgData name="Patricia Jackman" userId="fe66a203-1854-4504-9360-b44895e5a45c" providerId="ADAL" clId="{06A9EEC6-CFF7-498D-9DE2-67B83BAEB004}" dt="2022-07-20T10:50:55.853" v="874" actId="20577"/>
          <ac:spMkLst>
            <pc:docMk/>
            <pc:sldMk cId="3790878619" sldId="1871"/>
            <ac:spMk id="5" creationId="{727EC0B7-6737-4B78-BA46-ECBC0BEA59DE}"/>
          </ac:spMkLst>
        </pc:spChg>
        <pc:spChg chg="add mod">
          <ac:chgData name="Patricia Jackman" userId="fe66a203-1854-4504-9360-b44895e5a45c" providerId="ADAL" clId="{06A9EEC6-CFF7-498D-9DE2-67B83BAEB004}" dt="2022-07-20T10:47:23.703" v="690" actId="1076"/>
          <ac:spMkLst>
            <pc:docMk/>
            <pc:sldMk cId="3790878619" sldId="1871"/>
            <ac:spMk id="6" creationId="{43506C54-502D-4CEF-859F-4EA7865DE2D6}"/>
          </ac:spMkLst>
        </pc:spChg>
        <pc:spChg chg="add mod">
          <ac:chgData name="Patricia Jackman" userId="fe66a203-1854-4504-9360-b44895e5a45c" providerId="ADAL" clId="{06A9EEC6-CFF7-498D-9DE2-67B83BAEB004}" dt="2022-07-20T10:48:35.173" v="711" actId="20577"/>
          <ac:spMkLst>
            <pc:docMk/>
            <pc:sldMk cId="3790878619" sldId="1871"/>
            <ac:spMk id="7" creationId="{68096BF7-577A-426B-A49A-24DFEDE03302}"/>
          </ac:spMkLst>
        </pc:spChg>
        <pc:spChg chg="add mod">
          <ac:chgData name="Patricia Jackman" userId="fe66a203-1854-4504-9360-b44895e5a45c" providerId="ADAL" clId="{06A9EEC6-CFF7-498D-9DE2-67B83BAEB004}" dt="2022-07-20T10:49:25.379" v="767" actId="313"/>
          <ac:spMkLst>
            <pc:docMk/>
            <pc:sldMk cId="3790878619" sldId="1871"/>
            <ac:spMk id="8" creationId="{25865C30-6EFC-415C-A051-0DD237A881A3}"/>
          </ac:spMkLst>
        </pc:spChg>
        <pc:spChg chg="add mod">
          <ac:chgData name="Patricia Jackman" userId="fe66a203-1854-4504-9360-b44895e5a45c" providerId="ADAL" clId="{06A9EEC6-CFF7-498D-9DE2-67B83BAEB004}" dt="2022-07-20T10:49:43.182" v="823" actId="20577"/>
          <ac:spMkLst>
            <pc:docMk/>
            <pc:sldMk cId="3790878619" sldId="1871"/>
            <ac:spMk id="9" creationId="{BD8132E6-5B08-43E4-AE9D-439F6B731C1C}"/>
          </ac:spMkLst>
        </pc:spChg>
        <pc:cxnChg chg="add mod">
          <ac:chgData name="Patricia Jackman" userId="fe66a203-1854-4504-9360-b44895e5a45c" providerId="ADAL" clId="{06A9EEC6-CFF7-498D-9DE2-67B83BAEB004}" dt="2022-07-20T10:51:14.052" v="876" actId="13822"/>
          <ac:cxnSpMkLst>
            <pc:docMk/>
            <pc:sldMk cId="3790878619" sldId="1871"/>
            <ac:cxnSpMk id="11" creationId="{A79845E3-1598-445D-A7F4-FBA712C11861}"/>
          </ac:cxnSpMkLst>
        </pc:cxnChg>
        <pc:cxnChg chg="add mod">
          <ac:chgData name="Patricia Jackman" userId="fe66a203-1854-4504-9360-b44895e5a45c" providerId="ADAL" clId="{06A9EEC6-CFF7-498D-9DE2-67B83BAEB004}" dt="2022-07-20T10:51:24.394" v="878" actId="13822"/>
          <ac:cxnSpMkLst>
            <pc:docMk/>
            <pc:sldMk cId="3790878619" sldId="1871"/>
            <ac:cxnSpMk id="13" creationId="{63706C5E-92F6-4FDC-9796-1BCE9AB7B567}"/>
          </ac:cxnSpMkLst>
        </pc:cxnChg>
        <pc:cxnChg chg="add mod">
          <ac:chgData name="Patricia Jackman" userId="fe66a203-1854-4504-9360-b44895e5a45c" providerId="ADAL" clId="{06A9EEC6-CFF7-498D-9DE2-67B83BAEB004}" dt="2022-07-20T10:51:36.405" v="880" actId="1076"/>
          <ac:cxnSpMkLst>
            <pc:docMk/>
            <pc:sldMk cId="3790878619" sldId="1871"/>
            <ac:cxnSpMk id="14" creationId="{B39F4DE8-8BF1-4EB6-B33A-8BC599B35394}"/>
          </ac:cxnSpMkLst>
        </pc:cxnChg>
        <pc:cxnChg chg="add mod">
          <ac:chgData name="Patricia Jackman" userId="fe66a203-1854-4504-9360-b44895e5a45c" providerId="ADAL" clId="{06A9EEC6-CFF7-498D-9DE2-67B83BAEB004}" dt="2022-07-20T10:51:43.596" v="882" actId="1076"/>
          <ac:cxnSpMkLst>
            <pc:docMk/>
            <pc:sldMk cId="3790878619" sldId="1871"/>
            <ac:cxnSpMk id="15" creationId="{B110258F-1C59-400C-B019-3E74D3CFBF53}"/>
          </ac:cxnSpMkLst>
        </pc:cxnChg>
      </pc:sldChg>
      <pc:sldChg chg="modSp">
        <pc:chgData name="Patricia Jackman" userId="fe66a203-1854-4504-9360-b44895e5a45c" providerId="ADAL" clId="{06A9EEC6-CFF7-498D-9DE2-67B83BAEB004}" dt="2022-07-24T10:03:42.327" v="999" actId="20577"/>
        <pc:sldMkLst>
          <pc:docMk/>
          <pc:sldMk cId="3349227931" sldId="1874"/>
        </pc:sldMkLst>
        <pc:graphicFrameChg chg="mod">
          <ac:chgData name="Patricia Jackman" userId="fe66a203-1854-4504-9360-b44895e5a45c" providerId="ADAL" clId="{06A9EEC6-CFF7-498D-9DE2-67B83BAEB004}" dt="2022-07-24T10:03:42.327" v="999" actId="20577"/>
          <ac:graphicFrameMkLst>
            <pc:docMk/>
            <pc:sldMk cId="3349227931" sldId="1874"/>
            <ac:graphicFrameMk id="5" creationId="{B786339D-0F0C-1180-8861-F782CF9CC8A7}"/>
          </ac:graphicFrameMkLst>
        </pc:graphicFrameChg>
      </pc:sldChg>
      <pc:sldChg chg="modSp mod">
        <pc:chgData name="Patricia Jackman" userId="fe66a203-1854-4504-9360-b44895e5a45c" providerId="ADAL" clId="{06A9EEC6-CFF7-498D-9DE2-67B83BAEB004}" dt="2022-07-24T10:05:17.457" v="1040" actId="20577"/>
        <pc:sldMkLst>
          <pc:docMk/>
          <pc:sldMk cId="2496841775" sldId="1875"/>
        </pc:sldMkLst>
        <pc:spChg chg="mod">
          <ac:chgData name="Patricia Jackman" userId="fe66a203-1854-4504-9360-b44895e5a45c" providerId="ADAL" clId="{06A9EEC6-CFF7-498D-9DE2-67B83BAEB004}" dt="2022-07-24T10:05:17.457" v="1040" actId="20577"/>
          <ac:spMkLst>
            <pc:docMk/>
            <pc:sldMk cId="2496841775" sldId="1875"/>
            <ac:spMk id="8" creationId="{E8B46D9F-6DFF-BE9B-673E-025A13ABAF31}"/>
          </ac:spMkLst>
        </pc:spChg>
        <pc:spChg chg="mod">
          <ac:chgData name="Patricia Jackman" userId="fe66a203-1854-4504-9360-b44895e5a45c" providerId="ADAL" clId="{06A9EEC6-CFF7-498D-9DE2-67B83BAEB004}" dt="2022-07-24T10:04:26.622" v="1004" actId="1076"/>
          <ac:spMkLst>
            <pc:docMk/>
            <pc:sldMk cId="2496841775" sldId="1875"/>
            <ac:spMk id="9" creationId="{B60C760C-B2B9-5BA6-73B4-386B2B122D1D}"/>
          </ac:spMkLst>
        </pc:spChg>
        <pc:spChg chg="mod">
          <ac:chgData name="Patricia Jackman" userId="fe66a203-1854-4504-9360-b44895e5a45c" providerId="ADAL" clId="{06A9EEC6-CFF7-498D-9DE2-67B83BAEB004}" dt="2022-07-24T10:04:40.447" v="1011" actId="1076"/>
          <ac:spMkLst>
            <pc:docMk/>
            <pc:sldMk cId="2496841775" sldId="1875"/>
            <ac:spMk id="11" creationId="{2CDACA40-20A9-F5E1-C1CE-40ECC5151F5A}"/>
          </ac:spMkLst>
        </pc:spChg>
        <pc:graphicFrameChg chg="mod modGraphic">
          <ac:chgData name="Patricia Jackman" userId="fe66a203-1854-4504-9360-b44895e5a45c" providerId="ADAL" clId="{06A9EEC6-CFF7-498D-9DE2-67B83BAEB004}" dt="2022-07-24T10:05:01.342" v="1018" actId="404"/>
          <ac:graphicFrameMkLst>
            <pc:docMk/>
            <pc:sldMk cId="2496841775" sldId="1875"/>
            <ac:graphicFrameMk id="5" creationId="{166D0BF3-791A-E367-B93F-EDBC8BFEA0B5}"/>
          </ac:graphicFrameMkLst>
        </pc:graphicFrameChg>
      </pc:sldChg>
    </pc:docChg>
  </pc:docChgLst>
  <pc:docChgLst>
    <pc:chgData name="Hayley Mcewan" userId="8783b766-5284-4f21-b2cc-091c8e2d0595" providerId="ADAL" clId="{98BEB76C-69EE-42D5-BB1F-0C76DEE97691}"/>
    <pc:docChg chg="undo custSel addSld delSld modSld sldOrd">
      <pc:chgData name="Hayley Mcewan" userId="8783b766-5284-4f21-b2cc-091c8e2d0595" providerId="ADAL" clId="{98BEB76C-69EE-42D5-BB1F-0C76DEE97691}" dt="2022-07-19T16:25:23.165" v="3157" actId="20577"/>
      <pc:docMkLst>
        <pc:docMk/>
      </pc:docMkLst>
      <pc:sldChg chg="addSp delSp modSp add del mod">
        <pc:chgData name="Hayley Mcewan" userId="8783b766-5284-4f21-b2cc-091c8e2d0595" providerId="ADAL" clId="{98BEB76C-69EE-42D5-BB1F-0C76DEE97691}" dt="2022-07-19T14:08:03.180" v="1063" actId="47"/>
        <pc:sldMkLst>
          <pc:docMk/>
          <pc:sldMk cId="1522356276" sldId="259"/>
        </pc:sldMkLst>
        <pc:spChg chg="mod">
          <ac:chgData name="Hayley Mcewan" userId="8783b766-5284-4f21-b2cc-091c8e2d0595" providerId="ADAL" clId="{98BEB76C-69EE-42D5-BB1F-0C76DEE97691}" dt="2022-07-19T12:27:42.070" v="544"/>
          <ac:spMkLst>
            <pc:docMk/>
            <pc:sldMk cId="1522356276" sldId="259"/>
            <ac:spMk id="2" creationId="{8784B182-40E4-4194-9B9D-1E7499B5D7E9}"/>
          </ac:spMkLst>
        </pc:spChg>
        <pc:spChg chg="add del mod">
          <ac:chgData name="Hayley Mcewan" userId="8783b766-5284-4f21-b2cc-091c8e2d0595" providerId="ADAL" clId="{98BEB76C-69EE-42D5-BB1F-0C76DEE97691}" dt="2022-07-19T12:27:33.875" v="543"/>
          <ac:spMkLst>
            <pc:docMk/>
            <pc:sldMk cId="1522356276" sldId="259"/>
            <ac:spMk id="7" creationId="{FF45B771-B5EF-1279-6CBD-AA225F684B30}"/>
          </ac:spMkLst>
        </pc:spChg>
        <pc:graphicFrameChg chg="mod">
          <ac:chgData name="Hayley Mcewan" userId="8783b766-5284-4f21-b2cc-091c8e2d0595" providerId="ADAL" clId="{98BEB76C-69EE-42D5-BB1F-0C76DEE97691}" dt="2022-07-19T13:53:13.142" v="571" actId="20577"/>
          <ac:graphicFrameMkLst>
            <pc:docMk/>
            <pc:sldMk cId="1522356276" sldId="259"/>
            <ac:graphicFrameMk id="4" creationId="{0AD15A9C-6FC3-4FC6-8EF7-D1CFA3F6D382}"/>
          </ac:graphicFrameMkLst>
        </pc:graphicFrameChg>
        <pc:graphicFrameChg chg="mod">
          <ac:chgData name="Hayley Mcewan" userId="8783b766-5284-4f21-b2cc-091c8e2d0595" providerId="ADAL" clId="{98BEB76C-69EE-42D5-BB1F-0C76DEE97691}" dt="2022-07-19T12:27:06.221" v="531" actId="20577"/>
          <ac:graphicFrameMkLst>
            <pc:docMk/>
            <pc:sldMk cId="1522356276" sldId="259"/>
            <ac:graphicFrameMk id="5" creationId="{12FD7B66-143F-4D5A-A3D0-594FA35D19AB}"/>
          </ac:graphicFrameMkLst>
        </pc:graphicFrameChg>
        <pc:graphicFrameChg chg="mod">
          <ac:chgData name="Hayley Mcewan" userId="8783b766-5284-4f21-b2cc-091c8e2d0595" providerId="ADAL" clId="{98BEB76C-69EE-42D5-BB1F-0C76DEE97691}" dt="2022-07-19T12:27:14.467" v="541" actId="20577"/>
          <ac:graphicFrameMkLst>
            <pc:docMk/>
            <pc:sldMk cId="1522356276" sldId="259"/>
            <ac:graphicFrameMk id="6" creationId="{8EBA6D11-1D3E-4A2D-B1C5-5B66A957DA4A}"/>
          </ac:graphicFrameMkLst>
        </pc:graphicFrameChg>
      </pc:sldChg>
      <pc:sldChg chg="del">
        <pc:chgData name="Hayley Mcewan" userId="8783b766-5284-4f21-b2cc-091c8e2d0595" providerId="ADAL" clId="{98BEB76C-69EE-42D5-BB1F-0C76DEE97691}" dt="2022-07-19T12:24:30.865" v="478" actId="47"/>
        <pc:sldMkLst>
          <pc:docMk/>
          <pc:sldMk cId="803542810" sldId="1845"/>
        </pc:sldMkLst>
      </pc:sldChg>
      <pc:sldChg chg="modSp mod modNotesTx">
        <pc:chgData name="Hayley Mcewan" userId="8783b766-5284-4f21-b2cc-091c8e2d0595" providerId="ADAL" clId="{98BEB76C-69EE-42D5-BB1F-0C76DEE97691}" dt="2022-07-19T12:24:09.188" v="477" actId="20577"/>
        <pc:sldMkLst>
          <pc:docMk/>
          <pc:sldMk cId="461669259" sldId="1846"/>
        </pc:sldMkLst>
        <pc:spChg chg="mod">
          <ac:chgData name="Hayley Mcewan" userId="8783b766-5284-4f21-b2cc-091c8e2d0595" providerId="ADAL" clId="{98BEB76C-69EE-42D5-BB1F-0C76DEE97691}" dt="2022-07-19T12:23:38.672" v="359" actId="20577"/>
          <ac:spMkLst>
            <pc:docMk/>
            <pc:sldMk cId="461669259" sldId="1846"/>
            <ac:spMk id="2" creationId="{3F36812B-2065-4A2B-B59B-8957022687BC}"/>
          </ac:spMkLst>
        </pc:spChg>
        <pc:spChg chg="mod">
          <ac:chgData name="Hayley Mcewan" userId="8783b766-5284-4f21-b2cc-091c8e2d0595" providerId="ADAL" clId="{98BEB76C-69EE-42D5-BB1F-0C76DEE97691}" dt="2022-07-19T12:15:44.014" v="22" actId="20577"/>
          <ac:spMkLst>
            <pc:docMk/>
            <pc:sldMk cId="461669259" sldId="1846"/>
            <ac:spMk id="7" creationId="{87BA0B6F-5258-479C-87B7-C806E6757035}"/>
          </ac:spMkLst>
        </pc:spChg>
      </pc:sldChg>
      <pc:sldChg chg="modSp del mod">
        <pc:chgData name="Hayley Mcewan" userId="8783b766-5284-4f21-b2cc-091c8e2d0595" providerId="ADAL" clId="{98BEB76C-69EE-42D5-BB1F-0C76DEE97691}" dt="2022-07-19T14:00:35.415" v="750" actId="47"/>
        <pc:sldMkLst>
          <pc:docMk/>
          <pc:sldMk cId="2957678139" sldId="1848"/>
        </pc:sldMkLst>
        <pc:spChg chg="mod">
          <ac:chgData name="Hayley Mcewan" userId="8783b766-5284-4f21-b2cc-091c8e2d0595" providerId="ADAL" clId="{98BEB76C-69EE-42D5-BB1F-0C76DEE97691}" dt="2022-07-19T12:24:41.350" v="485" actId="20577"/>
          <ac:spMkLst>
            <pc:docMk/>
            <pc:sldMk cId="2957678139" sldId="1848"/>
            <ac:spMk id="4" creationId="{048FBE6B-DC67-4E64-80F4-CADE978D2FE3}"/>
          </ac:spMkLst>
        </pc:spChg>
        <pc:spChg chg="mod">
          <ac:chgData name="Hayley Mcewan" userId="8783b766-5284-4f21-b2cc-091c8e2d0595" providerId="ADAL" clId="{98BEB76C-69EE-42D5-BB1F-0C76DEE97691}" dt="2022-07-19T12:24:53.874" v="494" actId="20577"/>
          <ac:spMkLst>
            <pc:docMk/>
            <pc:sldMk cId="2957678139" sldId="1848"/>
            <ac:spMk id="11" creationId="{4C6A9FD9-630E-44B9-BED8-AFEA6C84A88B}"/>
          </ac:spMkLst>
        </pc:spChg>
      </pc:sldChg>
      <pc:sldChg chg="del">
        <pc:chgData name="Hayley Mcewan" userId="8783b766-5284-4f21-b2cc-091c8e2d0595" providerId="ADAL" clId="{98BEB76C-69EE-42D5-BB1F-0C76DEE97691}" dt="2022-07-19T14:05:41.137" v="1010" actId="47"/>
        <pc:sldMkLst>
          <pc:docMk/>
          <pc:sldMk cId="394783395" sldId="1849"/>
        </pc:sldMkLst>
      </pc:sldChg>
      <pc:sldChg chg="modSp mod">
        <pc:chgData name="Hayley Mcewan" userId="8783b766-5284-4f21-b2cc-091c8e2d0595" providerId="ADAL" clId="{98BEB76C-69EE-42D5-BB1F-0C76DEE97691}" dt="2022-07-19T14:06:12.059" v="1061" actId="5793"/>
        <pc:sldMkLst>
          <pc:docMk/>
          <pc:sldMk cId="0" sldId="1852"/>
        </pc:sldMkLst>
        <pc:spChg chg="mod">
          <ac:chgData name="Hayley Mcewan" userId="8783b766-5284-4f21-b2cc-091c8e2d0595" providerId="ADAL" clId="{98BEB76C-69EE-42D5-BB1F-0C76DEE97691}" dt="2022-07-19T13:56:36.979" v="617" actId="20577"/>
          <ac:spMkLst>
            <pc:docMk/>
            <pc:sldMk cId="0" sldId="1852"/>
            <ac:spMk id="3" creationId="{158B51BF-780C-45D4-A1D0-32D55EA0F2B4}"/>
          </ac:spMkLst>
        </pc:spChg>
        <pc:spChg chg="mod">
          <ac:chgData name="Hayley Mcewan" userId="8783b766-5284-4f21-b2cc-091c8e2d0595" providerId="ADAL" clId="{98BEB76C-69EE-42D5-BB1F-0C76DEE97691}" dt="2022-07-19T14:06:12.059" v="1061" actId="5793"/>
          <ac:spMkLst>
            <pc:docMk/>
            <pc:sldMk cId="0" sldId="1852"/>
            <ac:spMk id="9219" creationId="{A17D04F1-4318-4DD6-B27E-D66AE4D426B2}"/>
          </ac:spMkLst>
        </pc:spChg>
      </pc:sldChg>
      <pc:sldChg chg="del">
        <pc:chgData name="Hayley Mcewan" userId="8783b766-5284-4f21-b2cc-091c8e2d0595" providerId="ADAL" clId="{98BEB76C-69EE-42D5-BB1F-0C76DEE97691}" dt="2022-07-19T14:06:20.134" v="1062" actId="47"/>
        <pc:sldMkLst>
          <pc:docMk/>
          <pc:sldMk cId="4244761525" sldId="1858"/>
        </pc:sldMkLst>
      </pc:sldChg>
      <pc:sldChg chg="addSp delSp modSp mod">
        <pc:chgData name="Hayley Mcewan" userId="8783b766-5284-4f21-b2cc-091c8e2d0595" providerId="ADAL" clId="{98BEB76C-69EE-42D5-BB1F-0C76DEE97691}" dt="2022-07-19T16:12:29.047" v="2519" actId="5793"/>
        <pc:sldMkLst>
          <pc:docMk/>
          <pc:sldMk cId="576716121" sldId="1859"/>
        </pc:sldMkLst>
        <pc:spChg chg="add del mod">
          <ac:chgData name="Hayley Mcewan" userId="8783b766-5284-4f21-b2cc-091c8e2d0595" providerId="ADAL" clId="{98BEB76C-69EE-42D5-BB1F-0C76DEE97691}" dt="2022-07-19T13:55:28.477" v="590" actId="478"/>
          <ac:spMkLst>
            <pc:docMk/>
            <pc:sldMk cId="576716121" sldId="1859"/>
            <ac:spMk id="3" creationId="{51B82E0D-A03F-A226-3E2C-E629D404E39E}"/>
          </ac:spMkLst>
        </pc:spChg>
        <pc:spChg chg="mod">
          <ac:chgData name="Hayley Mcewan" userId="8783b766-5284-4f21-b2cc-091c8e2d0595" providerId="ADAL" clId="{98BEB76C-69EE-42D5-BB1F-0C76DEE97691}" dt="2022-07-19T16:12:29.047" v="2519" actId="5793"/>
          <ac:spMkLst>
            <pc:docMk/>
            <pc:sldMk cId="576716121" sldId="1859"/>
            <ac:spMk id="4" creationId="{068DF32A-D165-40DA-AAE8-A6E9579E2F79}"/>
          </ac:spMkLst>
        </pc:spChg>
        <pc:spChg chg="del">
          <ac:chgData name="Hayley Mcewan" userId="8783b766-5284-4f21-b2cc-091c8e2d0595" providerId="ADAL" clId="{98BEB76C-69EE-42D5-BB1F-0C76DEE97691}" dt="2022-07-19T13:55:24.424" v="589" actId="478"/>
          <ac:spMkLst>
            <pc:docMk/>
            <pc:sldMk cId="576716121" sldId="1859"/>
            <ac:spMk id="7" creationId="{C3BC92DE-1779-4A44-AED9-0261C2497DD9}"/>
          </ac:spMkLst>
        </pc:spChg>
        <pc:picChg chg="add mod">
          <ac:chgData name="Hayley Mcewan" userId="8783b766-5284-4f21-b2cc-091c8e2d0595" providerId="ADAL" clId="{98BEB76C-69EE-42D5-BB1F-0C76DEE97691}" dt="2022-07-19T14:29:08.257" v="1758" actId="1076"/>
          <ac:picMkLst>
            <pc:docMk/>
            <pc:sldMk cId="576716121" sldId="1859"/>
            <ac:picMk id="6" creationId="{9935702F-5659-9572-80A2-69C21CCA854C}"/>
          </ac:picMkLst>
        </pc:picChg>
        <pc:picChg chg="add mod">
          <ac:chgData name="Hayley Mcewan" userId="8783b766-5284-4f21-b2cc-091c8e2d0595" providerId="ADAL" clId="{98BEB76C-69EE-42D5-BB1F-0C76DEE97691}" dt="2022-07-19T14:29:15.804" v="1759"/>
          <ac:picMkLst>
            <pc:docMk/>
            <pc:sldMk cId="576716121" sldId="1859"/>
            <ac:picMk id="8" creationId="{1A320FB2-BCDB-8955-736C-F7FBA01905FF}"/>
          </ac:picMkLst>
        </pc:picChg>
      </pc:sldChg>
      <pc:sldChg chg="addSp modSp mod">
        <pc:chgData name="Hayley Mcewan" userId="8783b766-5284-4f21-b2cc-091c8e2d0595" providerId="ADAL" clId="{98BEB76C-69EE-42D5-BB1F-0C76DEE97691}" dt="2022-07-19T14:14:33.823" v="1577" actId="1076"/>
        <pc:sldMkLst>
          <pc:docMk/>
          <pc:sldMk cId="1543265293" sldId="1864"/>
        </pc:sldMkLst>
        <pc:spChg chg="mod">
          <ac:chgData name="Hayley Mcewan" userId="8783b766-5284-4f21-b2cc-091c8e2d0595" providerId="ADAL" clId="{98BEB76C-69EE-42D5-BB1F-0C76DEE97691}" dt="2022-07-19T11:43:11.146" v="2" actId="207"/>
          <ac:spMkLst>
            <pc:docMk/>
            <pc:sldMk cId="1543265293" sldId="1864"/>
            <ac:spMk id="3074" creationId="{ED2DB031-9003-4F74-A88F-FE2A2ABABC72}"/>
          </ac:spMkLst>
        </pc:spChg>
        <pc:picChg chg="add mod">
          <ac:chgData name="Hayley Mcewan" userId="8783b766-5284-4f21-b2cc-091c8e2d0595" providerId="ADAL" clId="{98BEB76C-69EE-42D5-BB1F-0C76DEE97691}" dt="2022-07-19T14:14:33.823" v="1577" actId="1076"/>
          <ac:picMkLst>
            <pc:docMk/>
            <pc:sldMk cId="1543265293" sldId="1864"/>
            <ac:picMk id="3" creationId="{52F74B21-6499-A4E8-0E2A-798FB8F0E2F5}"/>
          </ac:picMkLst>
        </pc:picChg>
      </pc:sldChg>
      <pc:sldChg chg="modSp mod modNotesTx">
        <pc:chgData name="Hayley Mcewan" userId="8783b766-5284-4f21-b2cc-091c8e2d0595" providerId="ADAL" clId="{98BEB76C-69EE-42D5-BB1F-0C76DEE97691}" dt="2022-07-19T16:22:40.495" v="2952" actId="1076"/>
        <pc:sldMkLst>
          <pc:docMk/>
          <pc:sldMk cId="1430663837" sldId="1865"/>
        </pc:sldMkLst>
        <pc:spChg chg="mod">
          <ac:chgData name="Hayley Mcewan" userId="8783b766-5284-4f21-b2cc-091c8e2d0595" providerId="ADAL" clId="{98BEB76C-69EE-42D5-BB1F-0C76DEE97691}" dt="2022-07-19T16:21:28.428" v="2945" actId="14100"/>
          <ac:spMkLst>
            <pc:docMk/>
            <pc:sldMk cId="1430663837" sldId="1865"/>
            <ac:spMk id="2" creationId="{25A8ACB1-6D36-496B-91DD-D1C3128C1C73}"/>
          </ac:spMkLst>
        </pc:spChg>
        <pc:spChg chg="mod">
          <ac:chgData name="Hayley Mcewan" userId="8783b766-5284-4f21-b2cc-091c8e2d0595" providerId="ADAL" clId="{98BEB76C-69EE-42D5-BB1F-0C76DEE97691}" dt="2022-07-19T16:22:40.495" v="2952" actId="1076"/>
          <ac:spMkLst>
            <pc:docMk/>
            <pc:sldMk cId="1430663837" sldId="1865"/>
            <ac:spMk id="3" creationId="{9202AD8E-4C7C-4A1B-89B1-9A0997F4F30E}"/>
          </ac:spMkLst>
        </pc:spChg>
      </pc:sldChg>
      <pc:sldChg chg="del">
        <pc:chgData name="Hayley Mcewan" userId="8783b766-5284-4f21-b2cc-091c8e2d0595" providerId="ADAL" clId="{98BEB76C-69EE-42D5-BB1F-0C76DEE97691}" dt="2022-07-19T13:58:08.513" v="682" actId="47"/>
        <pc:sldMkLst>
          <pc:docMk/>
          <pc:sldMk cId="1470979386" sldId="1866"/>
        </pc:sldMkLst>
      </pc:sldChg>
      <pc:sldChg chg="del">
        <pc:chgData name="Hayley Mcewan" userId="8783b766-5284-4f21-b2cc-091c8e2d0595" providerId="ADAL" clId="{98BEB76C-69EE-42D5-BB1F-0C76DEE97691}" dt="2022-07-19T14:03:28.153" v="1000" actId="47"/>
        <pc:sldMkLst>
          <pc:docMk/>
          <pc:sldMk cId="3366527757" sldId="1867"/>
        </pc:sldMkLst>
      </pc:sldChg>
      <pc:sldChg chg="addSp delSp modSp new mod modNotesTx">
        <pc:chgData name="Hayley Mcewan" userId="8783b766-5284-4f21-b2cc-091c8e2d0595" providerId="ADAL" clId="{98BEB76C-69EE-42D5-BB1F-0C76DEE97691}" dt="2022-07-19T16:16:10.973" v="2635" actId="478"/>
        <pc:sldMkLst>
          <pc:docMk/>
          <pc:sldMk cId="1930260025" sldId="1868"/>
        </pc:sldMkLst>
        <pc:spChg chg="mod">
          <ac:chgData name="Hayley Mcewan" userId="8783b766-5284-4f21-b2cc-091c8e2d0595" providerId="ADAL" clId="{98BEB76C-69EE-42D5-BB1F-0C76DEE97691}" dt="2022-07-19T13:55:11.581" v="588" actId="20577"/>
          <ac:spMkLst>
            <pc:docMk/>
            <pc:sldMk cId="1930260025" sldId="1868"/>
            <ac:spMk id="2" creationId="{5768CD8D-F0EC-E998-224F-CE59731477CE}"/>
          </ac:spMkLst>
        </pc:spChg>
        <pc:spChg chg="del">
          <ac:chgData name="Hayley Mcewan" userId="8783b766-5284-4f21-b2cc-091c8e2d0595" providerId="ADAL" clId="{98BEB76C-69EE-42D5-BB1F-0C76DEE97691}" dt="2022-07-19T13:54:43.854" v="574" actId="478"/>
          <ac:spMkLst>
            <pc:docMk/>
            <pc:sldMk cId="1930260025" sldId="1868"/>
            <ac:spMk id="3" creationId="{1BE02E31-04EC-1EA5-8B06-DA3A4DB2D9D2}"/>
          </ac:spMkLst>
        </pc:spChg>
        <pc:spChg chg="del">
          <ac:chgData name="Hayley Mcewan" userId="8783b766-5284-4f21-b2cc-091c8e2d0595" providerId="ADAL" clId="{98BEB76C-69EE-42D5-BB1F-0C76DEE97691}" dt="2022-07-19T13:54:39.133" v="573"/>
          <ac:spMkLst>
            <pc:docMk/>
            <pc:sldMk cId="1930260025" sldId="1868"/>
            <ac:spMk id="4" creationId="{0B475BD3-C460-3782-C7D7-7E6DFD5DBE0A}"/>
          </ac:spMkLst>
        </pc:spChg>
        <pc:spChg chg="add mod">
          <ac:chgData name="Hayley Mcewan" userId="8783b766-5284-4f21-b2cc-091c8e2d0595" providerId="ADAL" clId="{98BEB76C-69EE-42D5-BB1F-0C76DEE97691}" dt="2022-07-19T15:18:48.349" v="2115" actId="1076"/>
          <ac:spMkLst>
            <pc:docMk/>
            <pc:sldMk cId="1930260025" sldId="1868"/>
            <ac:spMk id="8" creationId="{E8B46D9F-6DFF-BE9B-673E-025A13ABAF31}"/>
          </ac:spMkLst>
        </pc:spChg>
        <pc:spChg chg="add mod">
          <ac:chgData name="Hayley Mcewan" userId="8783b766-5284-4f21-b2cc-091c8e2d0595" providerId="ADAL" clId="{98BEB76C-69EE-42D5-BB1F-0C76DEE97691}" dt="2022-07-19T15:20:13.913" v="2122" actId="1582"/>
          <ac:spMkLst>
            <pc:docMk/>
            <pc:sldMk cId="1930260025" sldId="1868"/>
            <ac:spMk id="11" creationId="{2CDACA40-20A9-F5E1-C1CE-40ECC5151F5A}"/>
          </ac:spMkLst>
        </pc:spChg>
        <pc:spChg chg="add del mod">
          <ac:chgData name="Hayley Mcewan" userId="8783b766-5284-4f21-b2cc-091c8e2d0595" providerId="ADAL" clId="{98BEB76C-69EE-42D5-BB1F-0C76DEE97691}" dt="2022-07-19T15:22:52.471" v="2125" actId="478"/>
          <ac:spMkLst>
            <pc:docMk/>
            <pc:sldMk cId="1930260025" sldId="1868"/>
            <ac:spMk id="12" creationId="{85A9EC54-F129-4635-2591-26D9409D5322}"/>
          </ac:spMkLst>
        </pc:spChg>
        <pc:spChg chg="add mod">
          <ac:chgData name="Hayley Mcewan" userId="8783b766-5284-4f21-b2cc-091c8e2d0595" providerId="ADAL" clId="{98BEB76C-69EE-42D5-BB1F-0C76DEE97691}" dt="2022-07-19T15:23:35.326" v="2130" actId="1076"/>
          <ac:spMkLst>
            <pc:docMk/>
            <pc:sldMk cId="1930260025" sldId="1868"/>
            <ac:spMk id="13" creationId="{2FF72F73-BE57-DD2B-45B0-9E6F7C0F996F}"/>
          </ac:spMkLst>
        </pc:spChg>
        <pc:spChg chg="add del mod">
          <ac:chgData name="Hayley Mcewan" userId="8783b766-5284-4f21-b2cc-091c8e2d0595" providerId="ADAL" clId="{98BEB76C-69EE-42D5-BB1F-0C76DEE97691}" dt="2022-07-19T16:16:10.973" v="2635" actId="478"/>
          <ac:spMkLst>
            <pc:docMk/>
            <pc:sldMk cId="1930260025" sldId="1868"/>
            <ac:spMk id="14" creationId="{BD3E7C9D-50C9-8A46-EFFE-E48E1DF03833}"/>
          </ac:spMkLst>
        </pc:spChg>
        <pc:graphicFrameChg chg="add mod">
          <ac:chgData name="Hayley Mcewan" userId="8783b766-5284-4f21-b2cc-091c8e2d0595" providerId="ADAL" clId="{98BEB76C-69EE-42D5-BB1F-0C76DEE97691}" dt="2022-07-19T15:12:39.535" v="1908" actId="20577"/>
          <ac:graphicFrameMkLst>
            <pc:docMk/>
            <pc:sldMk cId="1930260025" sldId="1868"/>
            <ac:graphicFrameMk id="5" creationId="{166D0BF3-791A-E367-B93F-EDBC8BFEA0B5}"/>
          </ac:graphicFrameMkLst>
        </pc:graphicFrameChg>
        <pc:picChg chg="add mod">
          <ac:chgData name="Hayley Mcewan" userId="8783b766-5284-4f21-b2cc-091c8e2d0595" providerId="ADAL" clId="{98BEB76C-69EE-42D5-BB1F-0C76DEE97691}" dt="2022-07-19T14:14:02.743" v="1567" actId="962"/>
          <ac:picMkLst>
            <pc:docMk/>
            <pc:sldMk cId="1930260025" sldId="1868"/>
            <ac:picMk id="7" creationId="{8E3A8E88-748B-8F7D-4FD9-02BC65C1DD9A}"/>
          </ac:picMkLst>
        </pc:picChg>
        <pc:picChg chg="add mod">
          <ac:chgData name="Hayley Mcewan" userId="8783b766-5284-4f21-b2cc-091c8e2d0595" providerId="ADAL" clId="{98BEB76C-69EE-42D5-BB1F-0C76DEE97691}" dt="2022-07-19T15:18:54.114" v="2116" actId="1076"/>
          <ac:picMkLst>
            <pc:docMk/>
            <pc:sldMk cId="1930260025" sldId="1868"/>
            <ac:picMk id="10" creationId="{5BE57092-D80C-244A-2E06-FBBFDEAA1CE2}"/>
          </ac:picMkLst>
        </pc:picChg>
      </pc:sldChg>
      <pc:sldChg chg="addSp delSp modSp new mod modNotesTx">
        <pc:chgData name="Hayley Mcewan" userId="8783b766-5284-4f21-b2cc-091c8e2d0595" providerId="ADAL" clId="{98BEB76C-69EE-42D5-BB1F-0C76DEE97691}" dt="2022-07-19T16:18:22.007" v="2836" actId="20577"/>
        <pc:sldMkLst>
          <pc:docMk/>
          <pc:sldMk cId="2091426393" sldId="1869"/>
        </pc:sldMkLst>
        <pc:spChg chg="mod">
          <ac:chgData name="Hayley Mcewan" userId="8783b766-5284-4f21-b2cc-091c8e2d0595" providerId="ADAL" clId="{98BEB76C-69EE-42D5-BB1F-0C76DEE97691}" dt="2022-07-19T13:58:01.555" v="680" actId="20577"/>
          <ac:spMkLst>
            <pc:docMk/>
            <pc:sldMk cId="2091426393" sldId="1869"/>
            <ac:spMk id="2" creationId="{7BFC8A2D-7DE1-7161-36D4-E9CEF1CAEB2F}"/>
          </ac:spMkLst>
        </pc:spChg>
        <pc:spChg chg="del">
          <ac:chgData name="Hayley Mcewan" userId="8783b766-5284-4f21-b2cc-091c8e2d0595" providerId="ADAL" clId="{98BEB76C-69EE-42D5-BB1F-0C76DEE97691}" dt="2022-07-19T13:58:04.800" v="681" actId="478"/>
          <ac:spMkLst>
            <pc:docMk/>
            <pc:sldMk cId="2091426393" sldId="1869"/>
            <ac:spMk id="3" creationId="{50C55A5B-34E6-B185-A42C-19CAFF25BE25}"/>
          </ac:spMkLst>
        </pc:spChg>
        <pc:spChg chg="del">
          <ac:chgData name="Hayley Mcewan" userId="8783b766-5284-4f21-b2cc-091c8e2d0595" providerId="ADAL" clId="{98BEB76C-69EE-42D5-BB1F-0C76DEE97691}" dt="2022-07-19T14:02:53.943" v="997"/>
          <ac:spMkLst>
            <pc:docMk/>
            <pc:sldMk cId="2091426393" sldId="1869"/>
            <ac:spMk id="4" creationId="{860513CD-A124-4228-EF36-F2C2AE10464B}"/>
          </ac:spMkLst>
        </pc:spChg>
        <pc:spChg chg="add del">
          <ac:chgData name="Hayley Mcewan" userId="8783b766-5284-4f21-b2cc-091c8e2d0595" providerId="ADAL" clId="{98BEB76C-69EE-42D5-BB1F-0C76DEE97691}" dt="2022-07-19T14:14:08.291" v="1569" actId="22"/>
          <ac:spMkLst>
            <pc:docMk/>
            <pc:sldMk cId="2091426393" sldId="1869"/>
            <ac:spMk id="7" creationId="{5F33F6BF-50FA-6585-D2E6-C82E0148C5C4}"/>
          </ac:spMkLst>
        </pc:spChg>
        <pc:spChg chg="add mod">
          <ac:chgData name="Hayley Mcewan" userId="8783b766-5284-4f21-b2cc-091c8e2d0595" providerId="ADAL" clId="{98BEB76C-69EE-42D5-BB1F-0C76DEE97691}" dt="2022-07-19T16:16:00.276" v="2633"/>
          <ac:spMkLst>
            <pc:docMk/>
            <pc:sldMk cId="2091426393" sldId="1869"/>
            <ac:spMk id="10" creationId="{A7761C95-C033-E760-470A-4B9A251BF394}"/>
          </ac:spMkLst>
        </pc:spChg>
        <pc:spChg chg="add mod">
          <ac:chgData name="Hayley Mcewan" userId="8783b766-5284-4f21-b2cc-091c8e2d0595" providerId="ADAL" clId="{98BEB76C-69EE-42D5-BB1F-0C76DEE97691}" dt="2022-07-19T16:16:16.573" v="2636"/>
          <ac:spMkLst>
            <pc:docMk/>
            <pc:sldMk cId="2091426393" sldId="1869"/>
            <ac:spMk id="11" creationId="{A782F10C-F85E-E55F-9C8A-F285FADEE189}"/>
          </ac:spMkLst>
        </pc:spChg>
        <pc:graphicFrameChg chg="add mod">
          <ac:chgData name="Hayley Mcewan" userId="8783b766-5284-4f21-b2cc-091c8e2d0595" providerId="ADAL" clId="{98BEB76C-69EE-42D5-BB1F-0C76DEE97691}" dt="2022-07-19T16:13:40.149" v="2541" actId="20577"/>
          <ac:graphicFrameMkLst>
            <pc:docMk/>
            <pc:sldMk cId="2091426393" sldId="1869"/>
            <ac:graphicFrameMk id="5" creationId="{3113CBC7-E9DB-8A54-F00E-3BA55B1B3DD9}"/>
          </ac:graphicFrameMkLst>
        </pc:graphicFrameChg>
        <pc:picChg chg="add mod">
          <ac:chgData name="Hayley Mcewan" userId="8783b766-5284-4f21-b2cc-091c8e2d0595" providerId="ADAL" clId="{98BEB76C-69EE-42D5-BB1F-0C76DEE97691}" dt="2022-07-19T14:14:19.252" v="1573" actId="1076"/>
          <ac:picMkLst>
            <pc:docMk/>
            <pc:sldMk cId="2091426393" sldId="1869"/>
            <ac:picMk id="9" creationId="{37C53769-3E9B-2267-508E-389EF0EEBFEA}"/>
          </ac:picMkLst>
        </pc:picChg>
      </pc:sldChg>
      <pc:sldChg chg="addSp delSp modSp new mod modNotesTx">
        <pc:chgData name="Hayley Mcewan" userId="8783b766-5284-4f21-b2cc-091c8e2d0595" providerId="ADAL" clId="{98BEB76C-69EE-42D5-BB1F-0C76DEE97691}" dt="2022-07-19T16:25:23.165" v="3157" actId="20577"/>
        <pc:sldMkLst>
          <pc:docMk/>
          <pc:sldMk cId="1288284199" sldId="1870"/>
        </pc:sldMkLst>
        <pc:spChg chg="mod">
          <ac:chgData name="Hayley Mcewan" userId="8783b766-5284-4f21-b2cc-091c8e2d0595" providerId="ADAL" clId="{98BEB76C-69EE-42D5-BB1F-0C76DEE97691}" dt="2022-07-19T14:05:15.095" v="1008" actId="20577"/>
          <ac:spMkLst>
            <pc:docMk/>
            <pc:sldMk cId="1288284199" sldId="1870"/>
            <ac:spMk id="2" creationId="{31C9549B-FCFB-6434-9519-A880A34E364C}"/>
          </ac:spMkLst>
        </pc:spChg>
        <pc:spChg chg="del">
          <ac:chgData name="Hayley Mcewan" userId="8783b766-5284-4f21-b2cc-091c8e2d0595" providerId="ADAL" clId="{98BEB76C-69EE-42D5-BB1F-0C76DEE97691}" dt="2022-07-19T13:59:59.951" v="688" actId="478"/>
          <ac:spMkLst>
            <pc:docMk/>
            <pc:sldMk cId="1288284199" sldId="1870"/>
            <ac:spMk id="3" creationId="{78B2836F-3AD2-D93A-278E-2A5B3932E558}"/>
          </ac:spMkLst>
        </pc:spChg>
        <pc:spChg chg="del mod">
          <ac:chgData name="Hayley Mcewan" userId="8783b766-5284-4f21-b2cc-091c8e2d0595" providerId="ADAL" clId="{98BEB76C-69EE-42D5-BB1F-0C76DEE97691}" dt="2022-07-19T16:23:19.716" v="2953"/>
          <ac:spMkLst>
            <pc:docMk/>
            <pc:sldMk cId="1288284199" sldId="1870"/>
            <ac:spMk id="4" creationId="{2D44C113-3AC8-732F-D913-CEC139E5AB12}"/>
          </ac:spMkLst>
        </pc:spChg>
        <pc:spChg chg="add mod">
          <ac:chgData name="Hayley Mcewan" userId="8783b766-5284-4f21-b2cc-091c8e2d0595" providerId="ADAL" clId="{98BEB76C-69EE-42D5-BB1F-0C76DEE97691}" dt="2022-07-19T13:59:55.861" v="687"/>
          <ac:spMkLst>
            <pc:docMk/>
            <pc:sldMk cId="1288284199" sldId="1870"/>
            <ac:spMk id="6" creationId="{DE144693-99FE-F1E4-A2DB-15F27B70BD40}"/>
          </ac:spMkLst>
        </pc:spChg>
        <pc:spChg chg="add mod">
          <ac:chgData name="Hayley Mcewan" userId="8783b766-5284-4f21-b2cc-091c8e2d0595" providerId="ADAL" clId="{98BEB76C-69EE-42D5-BB1F-0C76DEE97691}" dt="2022-07-19T13:59:55.861" v="687"/>
          <ac:spMkLst>
            <pc:docMk/>
            <pc:sldMk cId="1288284199" sldId="1870"/>
            <ac:spMk id="7" creationId="{49986C4A-9F4C-2F19-2824-C4A171126174}"/>
          </ac:spMkLst>
        </pc:spChg>
        <pc:spChg chg="add mod">
          <ac:chgData name="Hayley Mcewan" userId="8783b766-5284-4f21-b2cc-091c8e2d0595" providerId="ADAL" clId="{98BEB76C-69EE-42D5-BB1F-0C76DEE97691}" dt="2022-07-19T13:59:55.861" v="687"/>
          <ac:spMkLst>
            <pc:docMk/>
            <pc:sldMk cId="1288284199" sldId="1870"/>
            <ac:spMk id="8" creationId="{C57DA09D-B3DF-EF6C-0533-3C5404FA40EA}"/>
          </ac:spMkLst>
        </pc:spChg>
        <pc:spChg chg="add mod">
          <ac:chgData name="Hayley Mcewan" userId="8783b766-5284-4f21-b2cc-091c8e2d0595" providerId="ADAL" clId="{98BEB76C-69EE-42D5-BB1F-0C76DEE97691}" dt="2022-07-19T13:59:55.861" v="687"/>
          <ac:spMkLst>
            <pc:docMk/>
            <pc:sldMk cId="1288284199" sldId="1870"/>
            <ac:spMk id="9" creationId="{38876783-BE35-4B30-BDC9-BE2826E3C920}"/>
          </ac:spMkLst>
        </pc:spChg>
        <pc:spChg chg="add mod">
          <ac:chgData name="Hayley Mcewan" userId="8783b766-5284-4f21-b2cc-091c8e2d0595" providerId="ADAL" clId="{98BEB76C-69EE-42D5-BB1F-0C76DEE97691}" dt="2022-07-19T13:59:55.861" v="687"/>
          <ac:spMkLst>
            <pc:docMk/>
            <pc:sldMk cId="1288284199" sldId="1870"/>
            <ac:spMk id="10" creationId="{4C427853-18E4-968B-86A6-625A03FDF483}"/>
          </ac:spMkLst>
        </pc:spChg>
        <pc:spChg chg="add mod">
          <ac:chgData name="Hayley Mcewan" userId="8783b766-5284-4f21-b2cc-091c8e2d0595" providerId="ADAL" clId="{98BEB76C-69EE-42D5-BB1F-0C76DEE97691}" dt="2022-07-19T13:59:55.861" v="687"/>
          <ac:spMkLst>
            <pc:docMk/>
            <pc:sldMk cId="1288284199" sldId="1870"/>
            <ac:spMk id="16" creationId="{4CAED0C3-F3B8-363E-2EAA-F6638AEDE5AB}"/>
          </ac:spMkLst>
        </pc:spChg>
        <pc:spChg chg="add mod">
          <ac:chgData name="Hayley Mcewan" userId="8783b766-5284-4f21-b2cc-091c8e2d0595" providerId="ADAL" clId="{98BEB76C-69EE-42D5-BB1F-0C76DEE97691}" dt="2022-07-19T13:59:55.861" v="687"/>
          <ac:spMkLst>
            <pc:docMk/>
            <pc:sldMk cId="1288284199" sldId="1870"/>
            <ac:spMk id="17" creationId="{3F5D44CD-55E5-EAD4-0CC1-EE436921198B}"/>
          </ac:spMkLst>
        </pc:spChg>
        <pc:spChg chg="add mod">
          <ac:chgData name="Hayley Mcewan" userId="8783b766-5284-4f21-b2cc-091c8e2d0595" providerId="ADAL" clId="{98BEB76C-69EE-42D5-BB1F-0C76DEE97691}" dt="2022-07-19T13:59:55.861" v="687"/>
          <ac:spMkLst>
            <pc:docMk/>
            <pc:sldMk cId="1288284199" sldId="1870"/>
            <ac:spMk id="18" creationId="{9AADB214-DA4B-BA60-93D7-39EC959918C3}"/>
          </ac:spMkLst>
        </pc:spChg>
        <pc:grpChg chg="add mod">
          <ac:chgData name="Hayley Mcewan" userId="8783b766-5284-4f21-b2cc-091c8e2d0595" providerId="ADAL" clId="{98BEB76C-69EE-42D5-BB1F-0C76DEE97691}" dt="2022-07-19T13:59:55.861" v="687"/>
          <ac:grpSpMkLst>
            <pc:docMk/>
            <pc:sldMk cId="1288284199" sldId="1870"/>
            <ac:grpSpMk id="5" creationId="{52DDD228-EA34-698E-8201-8D8F4ADDF1AA}"/>
          </ac:grpSpMkLst>
        </pc:grpChg>
        <pc:grpChg chg="add mod">
          <ac:chgData name="Hayley Mcewan" userId="8783b766-5284-4f21-b2cc-091c8e2d0595" providerId="ADAL" clId="{98BEB76C-69EE-42D5-BB1F-0C76DEE97691}" dt="2022-07-19T13:59:55.861" v="687"/>
          <ac:grpSpMkLst>
            <pc:docMk/>
            <pc:sldMk cId="1288284199" sldId="1870"/>
            <ac:grpSpMk id="13" creationId="{1B969571-6552-CF05-04E4-89DCA84E1A5A}"/>
          </ac:grpSpMkLst>
        </pc:grpChg>
        <pc:graphicFrameChg chg="add mod">
          <ac:chgData name="Hayley Mcewan" userId="8783b766-5284-4f21-b2cc-091c8e2d0595" providerId="ADAL" clId="{98BEB76C-69EE-42D5-BB1F-0C76DEE97691}" dt="2022-07-19T16:25:03.171" v="3073" actId="20577"/>
          <ac:graphicFrameMkLst>
            <pc:docMk/>
            <pc:sldMk cId="1288284199" sldId="1870"/>
            <ac:graphicFrameMk id="22" creationId="{D2F2801C-DACA-E4A1-94F9-17CA7434769B}"/>
          </ac:graphicFrameMkLst>
        </pc:graphicFrameChg>
        <pc:cxnChg chg="add mod">
          <ac:chgData name="Hayley Mcewan" userId="8783b766-5284-4f21-b2cc-091c8e2d0595" providerId="ADAL" clId="{98BEB76C-69EE-42D5-BB1F-0C76DEE97691}" dt="2022-07-19T13:59:55.861" v="687"/>
          <ac:cxnSpMkLst>
            <pc:docMk/>
            <pc:sldMk cId="1288284199" sldId="1870"/>
            <ac:cxnSpMk id="11" creationId="{2F87F773-CB13-8748-7B20-890CB99985E6}"/>
          </ac:cxnSpMkLst>
        </pc:cxnChg>
        <pc:cxnChg chg="add mod">
          <ac:chgData name="Hayley Mcewan" userId="8783b766-5284-4f21-b2cc-091c8e2d0595" providerId="ADAL" clId="{98BEB76C-69EE-42D5-BB1F-0C76DEE97691}" dt="2022-07-19T13:59:55.861" v="687"/>
          <ac:cxnSpMkLst>
            <pc:docMk/>
            <pc:sldMk cId="1288284199" sldId="1870"/>
            <ac:cxnSpMk id="12" creationId="{25FB4668-7A6A-431B-8DD4-8A6B12436465}"/>
          </ac:cxnSpMkLst>
        </pc:cxnChg>
        <pc:cxnChg chg="add mod">
          <ac:chgData name="Hayley Mcewan" userId="8783b766-5284-4f21-b2cc-091c8e2d0595" providerId="ADAL" clId="{98BEB76C-69EE-42D5-BB1F-0C76DEE97691}" dt="2022-07-19T13:59:55.861" v="687"/>
          <ac:cxnSpMkLst>
            <pc:docMk/>
            <pc:sldMk cId="1288284199" sldId="1870"/>
            <ac:cxnSpMk id="14" creationId="{53FF873B-32B3-9D85-9591-6399A383419C}"/>
          </ac:cxnSpMkLst>
        </pc:cxnChg>
        <pc:cxnChg chg="add mod">
          <ac:chgData name="Hayley Mcewan" userId="8783b766-5284-4f21-b2cc-091c8e2d0595" providerId="ADAL" clId="{98BEB76C-69EE-42D5-BB1F-0C76DEE97691}" dt="2022-07-19T13:59:55.861" v="687"/>
          <ac:cxnSpMkLst>
            <pc:docMk/>
            <pc:sldMk cId="1288284199" sldId="1870"/>
            <ac:cxnSpMk id="15" creationId="{F4F47866-D57A-4F17-B538-EA4A1341CF7F}"/>
          </ac:cxnSpMkLst>
        </pc:cxnChg>
        <pc:cxnChg chg="add mod">
          <ac:chgData name="Hayley Mcewan" userId="8783b766-5284-4f21-b2cc-091c8e2d0595" providerId="ADAL" clId="{98BEB76C-69EE-42D5-BB1F-0C76DEE97691}" dt="2022-07-19T13:59:55.861" v="687"/>
          <ac:cxnSpMkLst>
            <pc:docMk/>
            <pc:sldMk cId="1288284199" sldId="1870"/>
            <ac:cxnSpMk id="19" creationId="{2659979E-27CE-1CBA-AF39-0BA845C22EFD}"/>
          </ac:cxnSpMkLst>
        </pc:cxnChg>
        <pc:cxnChg chg="add mod">
          <ac:chgData name="Hayley Mcewan" userId="8783b766-5284-4f21-b2cc-091c8e2d0595" providerId="ADAL" clId="{98BEB76C-69EE-42D5-BB1F-0C76DEE97691}" dt="2022-07-19T13:59:55.861" v="687"/>
          <ac:cxnSpMkLst>
            <pc:docMk/>
            <pc:sldMk cId="1288284199" sldId="1870"/>
            <ac:cxnSpMk id="20" creationId="{9D7249B9-6EC2-DC07-FEE2-D01C1DF1A4F7}"/>
          </ac:cxnSpMkLst>
        </pc:cxnChg>
        <pc:cxnChg chg="add mod">
          <ac:chgData name="Hayley Mcewan" userId="8783b766-5284-4f21-b2cc-091c8e2d0595" providerId="ADAL" clId="{98BEB76C-69EE-42D5-BB1F-0C76DEE97691}" dt="2022-07-19T13:59:55.861" v="687"/>
          <ac:cxnSpMkLst>
            <pc:docMk/>
            <pc:sldMk cId="1288284199" sldId="1870"/>
            <ac:cxnSpMk id="21" creationId="{5CE6570B-08A0-D769-5F93-CF4DB93E1F90}"/>
          </ac:cxnSpMkLst>
        </pc:cxnChg>
      </pc:sldChg>
      <pc:sldChg chg="delSp modSp new mod ord modNotesTx">
        <pc:chgData name="Hayley Mcewan" userId="8783b766-5284-4f21-b2cc-091c8e2d0595" providerId="ADAL" clId="{98BEB76C-69EE-42D5-BB1F-0C76DEE97691}" dt="2022-07-19T14:05:21.914" v="1009" actId="14100"/>
        <pc:sldMkLst>
          <pc:docMk/>
          <pc:sldMk cId="3790878619" sldId="1871"/>
        </pc:sldMkLst>
        <pc:spChg chg="mod">
          <ac:chgData name="Hayley Mcewan" userId="8783b766-5284-4f21-b2cc-091c8e2d0595" providerId="ADAL" clId="{98BEB76C-69EE-42D5-BB1F-0C76DEE97691}" dt="2022-07-19T14:01:32.314" v="791" actId="20577"/>
          <ac:spMkLst>
            <pc:docMk/>
            <pc:sldMk cId="3790878619" sldId="1871"/>
            <ac:spMk id="2" creationId="{1C8E04BA-D5CE-B949-505D-743D174148E0}"/>
          </ac:spMkLst>
        </pc:spChg>
        <pc:spChg chg="del">
          <ac:chgData name="Hayley Mcewan" userId="8783b766-5284-4f21-b2cc-091c8e2d0595" providerId="ADAL" clId="{98BEB76C-69EE-42D5-BB1F-0C76DEE97691}" dt="2022-07-19T14:01:41.706" v="792" actId="478"/>
          <ac:spMkLst>
            <pc:docMk/>
            <pc:sldMk cId="3790878619" sldId="1871"/>
            <ac:spMk id="3" creationId="{4C21E93D-9198-5A0B-90C9-7DB220F991D2}"/>
          </ac:spMkLst>
        </pc:spChg>
        <pc:spChg chg="mod">
          <ac:chgData name="Hayley Mcewan" userId="8783b766-5284-4f21-b2cc-091c8e2d0595" providerId="ADAL" clId="{98BEB76C-69EE-42D5-BB1F-0C76DEE97691}" dt="2022-07-19T14:05:21.914" v="1009" actId="14100"/>
          <ac:spMkLst>
            <pc:docMk/>
            <pc:sldMk cId="3790878619" sldId="1871"/>
            <ac:spMk id="4" creationId="{E577D392-7C6A-EAF7-BF38-25F4A4F4785E}"/>
          </ac:spMkLst>
        </pc:spChg>
      </pc:sldChg>
      <pc:sldChg chg="addSp modSp new mod ord modNotesTx">
        <pc:chgData name="Hayley Mcewan" userId="8783b766-5284-4f21-b2cc-091c8e2d0595" providerId="ADAL" clId="{98BEB76C-69EE-42D5-BB1F-0C76DEE97691}" dt="2022-07-19T16:11:48.275" v="2502" actId="20577"/>
        <pc:sldMkLst>
          <pc:docMk/>
          <pc:sldMk cId="780721860" sldId="1872"/>
        </pc:sldMkLst>
        <pc:spChg chg="mod">
          <ac:chgData name="Hayley Mcewan" userId="8783b766-5284-4f21-b2cc-091c8e2d0595" providerId="ADAL" clId="{98BEB76C-69EE-42D5-BB1F-0C76DEE97691}" dt="2022-07-19T16:03:46.273" v="2164" actId="20577"/>
          <ac:spMkLst>
            <pc:docMk/>
            <pc:sldMk cId="780721860" sldId="1872"/>
            <ac:spMk id="2" creationId="{E059E6AE-9775-10A9-E45B-87C093446455}"/>
          </ac:spMkLst>
        </pc:spChg>
        <pc:spChg chg="mod">
          <ac:chgData name="Hayley Mcewan" userId="8783b766-5284-4f21-b2cc-091c8e2d0595" providerId="ADAL" clId="{98BEB76C-69EE-42D5-BB1F-0C76DEE97691}" dt="2022-07-19T16:11:48.275" v="2502" actId="20577"/>
          <ac:spMkLst>
            <pc:docMk/>
            <pc:sldMk cId="780721860" sldId="1872"/>
            <ac:spMk id="3" creationId="{D0F12335-9C9D-F2AA-82A2-39AE92A2F2B2}"/>
          </ac:spMkLst>
        </pc:spChg>
        <pc:picChg chg="add mod">
          <ac:chgData name="Hayley Mcewan" userId="8783b766-5284-4f21-b2cc-091c8e2d0595" providerId="ADAL" clId="{98BEB76C-69EE-42D5-BB1F-0C76DEE97691}" dt="2022-07-19T16:07:44.500" v="2489" actId="1076"/>
          <ac:picMkLst>
            <pc:docMk/>
            <pc:sldMk cId="780721860" sldId="1872"/>
            <ac:picMk id="5" creationId="{C704D2FC-06DB-2A77-9A80-2A1B65A22F99}"/>
          </ac:picMkLst>
        </pc:picChg>
      </pc:sldChg>
      <pc:sldMasterChg chg="delSldLayout">
        <pc:chgData name="Hayley Mcewan" userId="8783b766-5284-4f21-b2cc-091c8e2d0595" providerId="ADAL" clId="{98BEB76C-69EE-42D5-BB1F-0C76DEE97691}" dt="2022-07-19T14:08:03.180" v="1063" actId="47"/>
        <pc:sldMasterMkLst>
          <pc:docMk/>
          <pc:sldMasterMk cId="3429690444" sldId="2147483687"/>
        </pc:sldMasterMkLst>
        <pc:sldLayoutChg chg="del">
          <pc:chgData name="Hayley Mcewan" userId="8783b766-5284-4f21-b2cc-091c8e2d0595" providerId="ADAL" clId="{98BEB76C-69EE-42D5-BB1F-0C76DEE97691}" dt="2022-07-19T14:08:03.180" v="1063" actId="47"/>
          <pc:sldLayoutMkLst>
            <pc:docMk/>
            <pc:sldMasterMk cId="3429690444" sldId="2147483687"/>
            <pc:sldLayoutMk cId="2631831407" sldId="2147483709"/>
          </pc:sldLayoutMkLst>
        </pc:sldLayoutChg>
      </pc:sldMasterChg>
    </pc:docChg>
  </pc:docChgLst>
  <pc:docChgLst>
    <pc:chgData name="A.E.Whitehead" userId="S::a.e.whitehead_ljmu.ac.uk#ext#@studentmailuwsac.onmicrosoft.com::b3ce6e78-1efc-41b6-9f01-1216b336dff9" providerId="AD" clId="Web-{A157435D-C3A7-49DD-8E04-9A165E5DF5B4}"/>
    <pc:docChg chg="addSld modSld">
      <pc:chgData name="A.E.Whitehead" userId="S::a.e.whitehead_ljmu.ac.uk#ext#@studentmailuwsac.onmicrosoft.com::b3ce6e78-1efc-41b6-9f01-1216b336dff9" providerId="AD" clId="Web-{A157435D-C3A7-49DD-8E04-9A165E5DF5B4}" dt="2022-07-20T13:32:57.820" v="239" actId="1076"/>
      <pc:docMkLst>
        <pc:docMk/>
      </pc:docMkLst>
      <pc:sldChg chg="addSp delSp modSp modNotes">
        <pc:chgData name="A.E.Whitehead" userId="S::a.e.whitehead_ljmu.ac.uk#ext#@studentmailuwsac.onmicrosoft.com::b3ce6e78-1efc-41b6-9f01-1216b336dff9" providerId="AD" clId="Web-{A157435D-C3A7-49DD-8E04-9A165E5DF5B4}" dt="2022-07-20T11:47:03.989" v="134"/>
        <pc:sldMkLst>
          <pc:docMk/>
          <pc:sldMk cId="461669259" sldId="1846"/>
        </pc:sldMkLst>
        <pc:spChg chg="del mod">
          <ac:chgData name="A.E.Whitehead" userId="S::a.e.whitehead_ljmu.ac.uk#ext#@studentmailuwsac.onmicrosoft.com::b3ce6e78-1efc-41b6-9f01-1216b336dff9" providerId="AD" clId="Web-{A157435D-C3A7-49DD-8E04-9A165E5DF5B4}" dt="2022-07-20T11:45:12.033" v="33"/>
          <ac:spMkLst>
            <pc:docMk/>
            <pc:sldMk cId="461669259" sldId="1846"/>
            <ac:spMk id="2" creationId="{3F36812B-2065-4A2B-B59B-8957022687BC}"/>
          </ac:spMkLst>
        </pc:spChg>
        <pc:spChg chg="add del">
          <ac:chgData name="A.E.Whitehead" userId="S::a.e.whitehead_ljmu.ac.uk#ext#@studentmailuwsac.onmicrosoft.com::b3ce6e78-1efc-41b6-9f01-1216b336dff9" providerId="AD" clId="Web-{A157435D-C3A7-49DD-8E04-9A165E5DF5B4}" dt="2022-07-20T11:45:21.705" v="37"/>
          <ac:spMkLst>
            <pc:docMk/>
            <pc:sldMk cId="461669259" sldId="1846"/>
            <ac:spMk id="4" creationId="{09FADBC9-736F-7196-A972-C8657BE84D6C}"/>
          </ac:spMkLst>
        </pc:spChg>
        <pc:spChg chg="add del">
          <ac:chgData name="A.E.Whitehead" userId="S::a.e.whitehead_ljmu.ac.uk#ext#@studentmailuwsac.onmicrosoft.com::b3ce6e78-1efc-41b6-9f01-1216b336dff9" providerId="AD" clId="Web-{A157435D-C3A7-49DD-8E04-9A165E5DF5B4}" dt="2022-07-20T11:45:19.439" v="36"/>
          <ac:spMkLst>
            <pc:docMk/>
            <pc:sldMk cId="461669259" sldId="1846"/>
            <ac:spMk id="5" creationId="{DC24CD30-AAD0-2FBE-8C2F-A881789A6A39}"/>
          </ac:spMkLst>
        </pc:spChg>
        <pc:spChg chg="add del">
          <ac:chgData name="A.E.Whitehead" userId="S::a.e.whitehead_ljmu.ac.uk#ext#@studentmailuwsac.onmicrosoft.com::b3ce6e78-1efc-41b6-9f01-1216b336dff9" providerId="AD" clId="Web-{A157435D-C3A7-49DD-8E04-9A165E5DF5B4}" dt="2022-07-20T11:45:17.674" v="35"/>
          <ac:spMkLst>
            <pc:docMk/>
            <pc:sldMk cId="461669259" sldId="1846"/>
            <ac:spMk id="6" creationId="{C2F36A29-5178-6B76-4C73-9260125A4988}"/>
          </ac:spMkLst>
        </pc:spChg>
        <pc:spChg chg="mod">
          <ac:chgData name="A.E.Whitehead" userId="S::a.e.whitehead_ljmu.ac.uk#ext#@studentmailuwsac.onmicrosoft.com::b3ce6e78-1efc-41b6-9f01-1216b336dff9" providerId="AD" clId="Web-{A157435D-C3A7-49DD-8E04-9A165E5DF5B4}" dt="2022-07-20T11:45:39.924" v="41" actId="1076"/>
          <ac:spMkLst>
            <pc:docMk/>
            <pc:sldMk cId="461669259" sldId="1846"/>
            <ac:spMk id="7" creationId="{87BA0B6F-5258-479C-87B7-C806E6757035}"/>
          </ac:spMkLst>
        </pc:spChg>
        <pc:picChg chg="add mod">
          <ac:chgData name="A.E.Whitehead" userId="S::a.e.whitehead_ljmu.ac.uk#ext#@studentmailuwsac.onmicrosoft.com::b3ce6e78-1efc-41b6-9f01-1216b336dff9" providerId="AD" clId="Web-{A157435D-C3A7-49DD-8E04-9A165E5DF5B4}" dt="2022-07-20T11:45:15.048" v="34" actId="1076"/>
          <ac:picMkLst>
            <pc:docMk/>
            <pc:sldMk cId="461669259" sldId="1846"/>
            <ac:picMk id="3" creationId="{CF82BC23-0DED-AE64-708A-ECB5941BC043}"/>
          </ac:picMkLst>
        </pc:picChg>
        <pc:picChg chg="add mod">
          <ac:chgData name="A.E.Whitehead" userId="S::a.e.whitehead_ljmu.ac.uk#ext#@studentmailuwsac.onmicrosoft.com::b3ce6e78-1efc-41b6-9f01-1216b336dff9" providerId="AD" clId="Web-{A157435D-C3A7-49DD-8E04-9A165E5DF5B4}" dt="2022-07-20T11:45:33.221" v="40" actId="1076"/>
          <ac:picMkLst>
            <pc:docMk/>
            <pc:sldMk cId="461669259" sldId="1846"/>
            <ac:picMk id="8" creationId="{9D984984-A64C-6C6B-992F-D21E50C8CFFA}"/>
          </ac:picMkLst>
        </pc:picChg>
      </pc:sldChg>
      <pc:sldChg chg="modSp">
        <pc:chgData name="A.E.Whitehead" userId="S::a.e.whitehead_ljmu.ac.uk#ext#@studentmailuwsac.onmicrosoft.com::b3ce6e78-1efc-41b6-9f01-1216b336dff9" providerId="AD" clId="Web-{A157435D-C3A7-49DD-8E04-9A165E5DF5B4}" dt="2022-07-20T11:43:13.076" v="18" actId="20577"/>
        <pc:sldMkLst>
          <pc:docMk/>
          <pc:sldMk cId="780721860" sldId="1872"/>
        </pc:sldMkLst>
        <pc:spChg chg="mod">
          <ac:chgData name="A.E.Whitehead" userId="S::a.e.whitehead_ljmu.ac.uk#ext#@studentmailuwsac.onmicrosoft.com::b3ce6e78-1efc-41b6-9f01-1216b336dff9" providerId="AD" clId="Web-{A157435D-C3A7-49DD-8E04-9A165E5DF5B4}" dt="2022-07-20T11:43:13.076" v="18" actId="20577"/>
          <ac:spMkLst>
            <pc:docMk/>
            <pc:sldMk cId="780721860" sldId="1872"/>
            <ac:spMk id="3" creationId="{D0F12335-9C9D-F2AA-82A2-39AE92A2F2B2}"/>
          </ac:spMkLst>
        </pc:spChg>
      </pc:sldChg>
      <pc:sldChg chg="addSp delSp modSp new">
        <pc:chgData name="A.E.Whitehead" userId="S::a.e.whitehead_ljmu.ac.uk#ext#@studentmailuwsac.onmicrosoft.com::b3ce6e78-1efc-41b6-9f01-1216b336dff9" providerId="AD" clId="Web-{A157435D-C3A7-49DD-8E04-9A165E5DF5B4}" dt="2022-07-20T13:32:57.820" v="239" actId="1076"/>
        <pc:sldMkLst>
          <pc:docMk/>
          <pc:sldMk cId="4204380627" sldId="1873"/>
        </pc:sldMkLst>
        <pc:spChg chg="mod">
          <ac:chgData name="A.E.Whitehead" userId="S::a.e.whitehead_ljmu.ac.uk#ext#@studentmailuwsac.onmicrosoft.com::b3ce6e78-1efc-41b6-9f01-1216b336dff9" providerId="AD" clId="Web-{A157435D-C3A7-49DD-8E04-9A165E5DF5B4}" dt="2022-07-20T12:30:37.952" v="137" actId="20577"/>
          <ac:spMkLst>
            <pc:docMk/>
            <pc:sldMk cId="4204380627" sldId="1873"/>
            <ac:spMk id="2" creationId="{BB80FE90-E572-82B8-2513-E0D3821BDEE4}"/>
          </ac:spMkLst>
        </pc:spChg>
        <pc:spChg chg="del">
          <ac:chgData name="A.E.Whitehead" userId="S::a.e.whitehead_ljmu.ac.uk#ext#@studentmailuwsac.onmicrosoft.com::b3ce6e78-1efc-41b6-9f01-1216b336dff9" providerId="AD" clId="Web-{A157435D-C3A7-49DD-8E04-9A165E5DF5B4}" dt="2022-07-20T13:21:31.163" v="138"/>
          <ac:spMkLst>
            <pc:docMk/>
            <pc:sldMk cId="4204380627" sldId="1873"/>
            <ac:spMk id="3" creationId="{FEC3F947-FB6D-F99A-C919-84FC1C97DC37}"/>
          </ac:spMkLst>
        </pc:spChg>
        <pc:spChg chg="del mod">
          <ac:chgData name="A.E.Whitehead" userId="S::a.e.whitehead_ljmu.ac.uk#ext#@studentmailuwsac.onmicrosoft.com::b3ce6e78-1efc-41b6-9f01-1216b336dff9" providerId="AD" clId="Web-{A157435D-C3A7-49DD-8E04-9A165E5DF5B4}" dt="2022-07-20T13:21:54.585" v="142"/>
          <ac:spMkLst>
            <pc:docMk/>
            <pc:sldMk cId="4204380627" sldId="1873"/>
            <ac:spMk id="4" creationId="{E57E624E-4CE7-9E0F-0653-0A5C670DA8D1}"/>
          </ac:spMkLst>
        </pc:spChg>
        <pc:spChg chg="add del mod">
          <ac:chgData name="A.E.Whitehead" userId="S::a.e.whitehead_ljmu.ac.uk#ext#@studentmailuwsac.onmicrosoft.com::b3ce6e78-1efc-41b6-9f01-1216b336dff9" providerId="AD" clId="Web-{A157435D-C3A7-49DD-8E04-9A165E5DF5B4}" dt="2022-07-20T13:30:05.378" v="229"/>
          <ac:spMkLst>
            <pc:docMk/>
            <pc:sldMk cId="4204380627" sldId="1873"/>
            <ac:spMk id="5" creationId="{17C1B05A-7B60-E924-DC99-9A011CA87452}"/>
          </ac:spMkLst>
        </pc:spChg>
        <pc:picChg chg="add del mod">
          <ac:chgData name="A.E.Whitehead" userId="S::a.e.whitehead_ljmu.ac.uk#ext#@studentmailuwsac.onmicrosoft.com::b3ce6e78-1efc-41b6-9f01-1216b336dff9" providerId="AD" clId="Web-{A157435D-C3A7-49DD-8E04-9A165E5DF5B4}" dt="2022-07-20T13:30:15.941" v="232"/>
          <ac:picMkLst>
            <pc:docMk/>
            <pc:sldMk cId="4204380627" sldId="1873"/>
            <ac:picMk id="6" creationId="{2BD640A9-1F4C-7819-2464-3E2269061D9C}"/>
          </ac:picMkLst>
        </pc:picChg>
        <pc:picChg chg="add mod">
          <ac:chgData name="A.E.Whitehead" userId="S::a.e.whitehead_ljmu.ac.uk#ext#@studentmailuwsac.onmicrosoft.com::b3ce6e78-1efc-41b6-9f01-1216b336dff9" providerId="AD" clId="Web-{A157435D-C3A7-49DD-8E04-9A165E5DF5B4}" dt="2022-07-20T13:32:57.820" v="239" actId="1076"/>
          <ac:picMkLst>
            <pc:docMk/>
            <pc:sldMk cId="4204380627" sldId="1873"/>
            <ac:picMk id="7" creationId="{9C45DF67-0CE2-19E9-7926-25866213CBEA}"/>
          </ac:picMkLst>
        </pc:picChg>
      </pc:sldChg>
    </pc:docChg>
  </pc:docChgLst>
  <pc:docChgLst>
    <pc:chgData name="Hayley Mcewan" userId="S::hayley.mcewan@uws.ac.uk::8783b766-5284-4f21-b2cc-091c8e2d0595" providerId="AD" clId="Web-{6C6BFD4B-AB80-4B76-A8F6-506A1D0CD839}"/>
    <pc:docChg chg="modSld">
      <pc:chgData name="Hayley Mcewan" userId="S::hayley.mcewan@uws.ac.uk::8783b766-5284-4f21-b2cc-091c8e2d0595" providerId="AD" clId="Web-{6C6BFD4B-AB80-4B76-A8F6-506A1D0CD839}" dt="2022-07-25T18:14:50.756" v="283" actId="20577"/>
      <pc:docMkLst>
        <pc:docMk/>
      </pc:docMkLst>
      <pc:sldChg chg="addSp modSp modNotes">
        <pc:chgData name="Hayley Mcewan" userId="S::hayley.mcewan@uws.ac.uk::8783b766-5284-4f21-b2cc-091c8e2d0595" providerId="AD" clId="Web-{6C6BFD4B-AB80-4B76-A8F6-506A1D0CD839}" dt="2022-07-25T18:14:50.756" v="283" actId="20577"/>
        <pc:sldMkLst>
          <pc:docMk/>
          <pc:sldMk cId="2091426393" sldId="1869"/>
        </pc:sldMkLst>
        <pc:spChg chg="mod">
          <ac:chgData name="Hayley Mcewan" userId="S::hayley.mcewan@uws.ac.uk::8783b766-5284-4f21-b2cc-091c8e2d0595" providerId="AD" clId="Web-{6C6BFD4B-AB80-4B76-A8F6-506A1D0CD839}" dt="2022-07-25T18:13:22.957" v="247" actId="1076"/>
          <ac:spMkLst>
            <pc:docMk/>
            <pc:sldMk cId="2091426393" sldId="1869"/>
            <ac:spMk id="2" creationId="{7BFC8A2D-7DE1-7161-36D4-E9CEF1CAEB2F}"/>
          </ac:spMkLst>
        </pc:spChg>
        <pc:spChg chg="mod">
          <ac:chgData name="Hayley Mcewan" userId="S::hayley.mcewan@uws.ac.uk::8783b766-5284-4f21-b2cc-091c8e2d0595" providerId="AD" clId="Web-{6C6BFD4B-AB80-4B76-A8F6-506A1D0CD839}" dt="2022-07-25T18:06:55.854" v="206" actId="1076"/>
          <ac:spMkLst>
            <pc:docMk/>
            <pc:sldMk cId="2091426393" sldId="1869"/>
            <ac:spMk id="10" creationId="{A7761C95-C033-E760-470A-4B9A251BF394}"/>
          </ac:spMkLst>
        </pc:spChg>
        <pc:spChg chg="mod">
          <ac:chgData name="Hayley Mcewan" userId="S::hayley.mcewan@uws.ac.uk::8783b766-5284-4f21-b2cc-091c8e2d0595" providerId="AD" clId="Web-{6C6BFD4B-AB80-4B76-A8F6-506A1D0CD839}" dt="2022-07-25T18:11:18.439" v="229" actId="1076"/>
          <ac:spMkLst>
            <pc:docMk/>
            <pc:sldMk cId="2091426393" sldId="1869"/>
            <ac:spMk id="11" creationId="{A782F10C-F85E-E55F-9C8A-F285FADEE189}"/>
          </ac:spMkLst>
        </pc:spChg>
        <pc:spChg chg="add mod">
          <ac:chgData name="Hayley Mcewan" userId="S::hayley.mcewan@uws.ac.uk::8783b766-5284-4f21-b2cc-091c8e2d0595" providerId="AD" clId="Web-{6C6BFD4B-AB80-4B76-A8F6-506A1D0CD839}" dt="2022-07-25T18:03:43.037" v="132" actId="1076"/>
          <ac:spMkLst>
            <pc:docMk/>
            <pc:sldMk cId="2091426393" sldId="1869"/>
            <ac:spMk id="20" creationId="{4A948F8B-75C4-A91D-9979-04D7BD329579}"/>
          </ac:spMkLst>
        </pc:spChg>
        <pc:spChg chg="add mod">
          <ac:chgData name="Hayley Mcewan" userId="S::hayley.mcewan@uws.ac.uk::8783b766-5284-4f21-b2cc-091c8e2d0595" providerId="AD" clId="Web-{6C6BFD4B-AB80-4B76-A8F6-506A1D0CD839}" dt="2022-07-25T18:07:05.917" v="208" actId="14100"/>
          <ac:spMkLst>
            <pc:docMk/>
            <pc:sldMk cId="2091426393" sldId="1869"/>
            <ac:spMk id="34" creationId="{B68C1D3B-D8E6-EB62-9B59-8567303EAA41}"/>
          </ac:spMkLst>
        </pc:spChg>
        <pc:graphicFrameChg chg="mod modGraphic">
          <ac:chgData name="Hayley Mcewan" userId="S::hayley.mcewan@uws.ac.uk::8783b766-5284-4f21-b2cc-091c8e2d0595" providerId="AD" clId="Web-{6C6BFD4B-AB80-4B76-A8F6-506A1D0CD839}" dt="2022-07-25T18:14:50.756" v="283" actId="20577"/>
          <ac:graphicFrameMkLst>
            <pc:docMk/>
            <pc:sldMk cId="2091426393" sldId="1869"/>
            <ac:graphicFrameMk id="5" creationId="{3113CBC7-E9DB-8A54-F00E-3BA55B1B3DD9}"/>
          </ac:graphicFrameMkLst>
        </pc:graphicFrameChg>
      </pc:sldChg>
      <pc:sldChg chg="modSp">
        <pc:chgData name="Hayley Mcewan" userId="S::hayley.mcewan@uws.ac.uk::8783b766-5284-4f21-b2cc-091c8e2d0595" providerId="AD" clId="Web-{6C6BFD4B-AB80-4B76-A8F6-506A1D0CD839}" dt="2022-07-25T17:23:30.175" v="1" actId="1076"/>
        <pc:sldMkLst>
          <pc:docMk/>
          <pc:sldMk cId="2496841775" sldId="1875"/>
        </pc:sldMkLst>
        <pc:picChg chg="mod">
          <ac:chgData name="Hayley Mcewan" userId="S::hayley.mcewan@uws.ac.uk::8783b766-5284-4f21-b2cc-091c8e2d0595" providerId="AD" clId="Web-{6C6BFD4B-AB80-4B76-A8F6-506A1D0CD839}" dt="2022-07-25T17:23:30.175" v="1" actId="1076"/>
          <ac:picMkLst>
            <pc:docMk/>
            <pc:sldMk cId="2496841775" sldId="1875"/>
            <ac:picMk id="7" creationId="{8E3A8E88-748B-8F7D-4FD9-02BC65C1DD9A}"/>
          </ac:picMkLst>
        </pc:picChg>
      </pc:sldChg>
    </pc:docChg>
  </pc:docChgLst>
  <pc:docChgLst>
    <pc:chgData name="Vaughan, Steven" userId="S::spssvaug_ljmu.ac.uk#ext#@studentmailuwsac.onmicrosoft.com::640187ee-706d-4676-827a-474b4ef6550b" providerId="AD" clId="Web-{0EDDF8E7-7F97-442E-96C5-7F7E8A02EDCE}"/>
    <pc:docChg chg="addSld delSld modSld sldOrd">
      <pc:chgData name="Vaughan, Steven" userId="S::spssvaug_ljmu.ac.uk#ext#@studentmailuwsac.onmicrosoft.com::640187ee-706d-4676-827a-474b4ef6550b" providerId="AD" clId="Web-{0EDDF8E7-7F97-442E-96C5-7F7E8A02EDCE}" dt="2022-07-20T16:03:47.458" v="40"/>
      <pc:docMkLst>
        <pc:docMk/>
      </pc:docMkLst>
      <pc:sldChg chg="modSp">
        <pc:chgData name="Vaughan, Steven" userId="S::spssvaug_ljmu.ac.uk#ext#@studentmailuwsac.onmicrosoft.com::640187ee-706d-4676-827a-474b4ef6550b" providerId="AD" clId="Web-{0EDDF8E7-7F97-442E-96C5-7F7E8A02EDCE}" dt="2022-07-20T16:02:36.894" v="13" actId="20577"/>
        <pc:sldMkLst>
          <pc:docMk/>
          <pc:sldMk cId="3790878619" sldId="1871"/>
        </pc:sldMkLst>
        <pc:spChg chg="mod">
          <ac:chgData name="Vaughan, Steven" userId="S::spssvaug_ljmu.ac.uk#ext#@studentmailuwsac.onmicrosoft.com::640187ee-706d-4676-827a-474b4ef6550b" providerId="AD" clId="Web-{0EDDF8E7-7F97-442E-96C5-7F7E8A02EDCE}" dt="2022-07-20T16:02:36.894" v="13" actId="20577"/>
          <ac:spMkLst>
            <pc:docMk/>
            <pc:sldMk cId="3790878619" sldId="1871"/>
            <ac:spMk id="2" creationId="{1C8E04BA-D5CE-B949-505D-743D174148E0}"/>
          </ac:spMkLst>
        </pc:spChg>
      </pc:sldChg>
      <pc:sldChg chg="add ord modNotes">
        <pc:chgData name="Vaughan, Steven" userId="S::spssvaug_ljmu.ac.uk#ext#@studentmailuwsac.onmicrosoft.com::640187ee-706d-4676-827a-474b4ef6550b" providerId="AD" clId="Web-{0EDDF8E7-7F97-442E-96C5-7F7E8A02EDCE}" dt="2022-07-20T16:03:47.458" v="40"/>
        <pc:sldMkLst>
          <pc:docMk/>
          <pc:sldMk cId="3349227931" sldId="1874"/>
        </pc:sldMkLst>
      </pc:sldChg>
      <pc:sldChg chg="add del ord">
        <pc:chgData name="Vaughan, Steven" userId="S::spssvaug_ljmu.ac.uk#ext#@studentmailuwsac.onmicrosoft.com::640187ee-706d-4676-827a-474b4ef6550b" providerId="AD" clId="Web-{0EDDF8E7-7F97-442E-96C5-7F7E8A02EDCE}" dt="2022-07-20T16:00:57.814" v="2"/>
        <pc:sldMkLst>
          <pc:docMk/>
          <pc:sldMk cId="3583766288" sldId="1874"/>
        </pc:sldMkLst>
      </pc:sldChg>
    </pc:docChg>
  </pc:docChgLst>
  <pc:docChgLst>
    <pc:chgData name="Vaughan, Steven" userId="S::spssvaug_ljmu.ac.uk#ext#@studentmailuwsac.onmicrosoft.com::640187ee-706d-4676-827a-474b4ef6550b" providerId="AD" clId="Web-{8C1BBDD5-F0D7-4564-9BC2-C54EF86B2190}"/>
    <pc:docChg chg="addSld sldOrd">
      <pc:chgData name="Vaughan, Steven" userId="S::spssvaug_ljmu.ac.uk#ext#@studentmailuwsac.onmicrosoft.com::640187ee-706d-4676-827a-474b4ef6550b" providerId="AD" clId="Web-{8C1BBDD5-F0D7-4564-9BC2-C54EF86B2190}" dt="2022-07-20T13:41:12.496" v="1"/>
      <pc:docMkLst>
        <pc:docMk/>
      </pc:docMkLst>
      <pc:sldChg chg="add ord">
        <pc:chgData name="Vaughan, Steven" userId="S::spssvaug_ljmu.ac.uk#ext#@studentmailuwsac.onmicrosoft.com::640187ee-706d-4676-827a-474b4ef6550b" providerId="AD" clId="Web-{8C1BBDD5-F0D7-4564-9BC2-C54EF86B2190}" dt="2022-07-20T13:41:12.496" v="1"/>
        <pc:sldMkLst>
          <pc:docMk/>
          <pc:sldMk cId="4219277632" sldId="1874"/>
        </pc:sldMkLst>
      </pc:sldChg>
    </pc:docChg>
  </pc:docChgLst>
  <pc:docChgLst>
    <pc:chgData name="Hayley Mcewan" userId="S::hayley.mcewan@uws.ac.uk::8783b766-5284-4f21-b2cc-091c8e2d0595" providerId="AD" clId="Web-{055B12A4-331E-4F17-85B5-BCF81808CAE7}"/>
    <pc:docChg chg="modSld">
      <pc:chgData name="Hayley Mcewan" userId="S::hayley.mcewan@uws.ac.uk::8783b766-5284-4f21-b2cc-091c8e2d0595" providerId="AD" clId="Web-{055B12A4-331E-4F17-85B5-BCF81808CAE7}" dt="2022-07-25T20:15:14.316" v="683"/>
      <pc:docMkLst>
        <pc:docMk/>
      </pc:docMkLst>
      <pc:sldChg chg="addSp delSp modSp modNotes">
        <pc:chgData name="Hayley Mcewan" userId="S::hayley.mcewan@uws.ac.uk::8783b766-5284-4f21-b2cc-091c8e2d0595" providerId="AD" clId="Web-{055B12A4-331E-4F17-85B5-BCF81808CAE7}" dt="2022-07-25T20:15:14.316" v="683"/>
        <pc:sldMkLst>
          <pc:docMk/>
          <pc:sldMk cId="2091426393" sldId="1869"/>
        </pc:sldMkLst>
        <pc:spChg chg="mod">
          <ac:chgData name="Hayley Mcewan" userId="S::hayley.mcewan@uws.ac.uk::8783b766-5284-4f21-b2cc-091c8e2d0595" providerId="AD" clId="Web-{055B12A4-331E-4F17-85B5-BCF81808CAE7}" dt="2022-07-25T20:01:40.259" v="362" actId="1076"/>
          <ac:spMkLst>
            <pc:docMk/>
            <pc:sldMk cId="2091426393" sldId="1869"/>
            <ac:spMk id="10" creationId="{A7761C95-C033-E760-470A-4B9A251BF394}"/>
          </ac:spMkLst>
        </pc:spChg>
        <pc:spChg chg="add del mod">
          <ac:chgData name="Hayley Mcewan" userId="S::hayley.mcewan@uws.ac.uk::8783b766-5284-4f21-b2cc-091c8e2d0595" providerId="AD" clId="Web-{055B12A4-331E-4F17-85B5-BCF81808CAE7}" dt="2022-07-25T20:02:14.369" v="365" actId="1076"/>
          <ac:spMkLst>
            <pc:docMk/>
            <pc:sldMk cId="2091426393" sldId="1869"/>
            <ac:spMk id="11" creationId="{A782F10C-F85E-E55F-9C8A-F285FADEE189}"/>
          </ac:spMkLst>
        </pc:spChg>
        <pc:spChg chg="mod">
          <ac:chgData name="Hayley Mcewan" userId="S::hayley.mcewan@uws.ac.uk::8783b766-5284-4f21-b2cc-091c8e2d0595" providerId="AD" clId="Web-{055B12A4-331E-4F17-85B5-BCF81808CAE7}" dt="2022-07-25T20:01:26.727" v="361" actId="14100"/>
          <ac:spMkLst>
            <pc:docMk/>
            <pc:sldMk cId="2091426393" sldId="1869"/>
            <ac:spMk id="34" creationId="{B68C1D3B-D8E6-EB62-9B59-8567303EAA41}"/>
          </ac:spMkLst>
        </pc:spChg>
        <pc:spChg chg="add mod">
          <ac:chgData name="Hayley Mcewan" userId="S::hayley.mcewan@uws.ac.uk::8783b766-5284-4f21-b2cc-091c8e2d0595" providerId="AD" clId="Web-{055B12A4-331E-4F17-85B5-BCF81808CAE7}" dt="2022-07-25T20:02:29.948" v="370" actId="20577"/>
          <ac:spMkLst>
            <pc:docMk/>
            <pc:sldMk cId="2091426393" sldId="1869"/>
            <ac:spMk id="35" creationId="{0B07028A-CCC2-6597-4D47-C7A8F382EE08}"/>
          </ac:spMkLst>
        </pc:spChg>
        <pc:spChg chg="add mod">
          <ac:chgData name="Hayley Mcewan" userId="S::hayley.mcewan@uws.ac.uk::8783b766-5284-4f21-b2cc-091c8e2d0595" providerId="AD" clId="Web-{055B12A4-331E-4F17-85B5-BCF81808CAE7}" dt="2022-07-25T19:41:18.044" v="88" actId="1076"/>
          <ac:spMkLst>
            <pc:docMk/>
            <pc:sldMk cId="2091426393" sldId="1869"/>
            <ac:spMk id="89" creationId="{9291BBBE-9A1F-24F6-C33D-7C42DC45556C}"/>
          </ac:spMkLst>
        </pc:spChg>
        <pc:spChg chg="add del mod">
          <ac:chgData name="Hayley Mcewan" userId="S::hayley.mcewan@uws.ac.uk::8783b766-5284-4f21-b2cc-091c8e2d0595" providerId="AD" clId="Web-{055B12A4-331E-4F17-85B5-BCF81808CAE7}" dt="2022-07-25T19:59:37.396" v="340"/>
          <ac:spMkLst>
            <pc:docMk/>
            <pc:sldMk cId="2091426393" sldId="1869"/>
            <ac:spMk id="103" creationId="{1FDB525D-B723-06DB-4417-C8D4C388654B}"/>
          </ac:spMkLst>
        </pc:spChg>
        <pc:spChg chg="add mod">
          <ac:chgData name="Hayley Mcewan" userId="S::hayley.mcewan@uws.ac.uk::8783b766-5284-4f21-b2cc-091c8e2d0595" providerId="AD" clId="Web-{055B12A4-331E-4F17-85B5-BCF81808CAE7}" dt="2022-07-25T20:03:49.890" v="400" actId="1076"/>
          <ac:spMkLst>
            <pc:docMk/>
            <pc:sldMk cId="2091426393" sldId="1869"/>
            <ac:spMk id="105" creationId="{E167E48F-7A09-A8FC-E4FF-A6240FA786DD}"/>
          </ac:spMkLst>
        </pc:spChg>
        <pc:spChg chg="add mod">
          <ac:chgData name="Hayley Mcewan" userId="S::hayley.mcewan@uws.ac.uk::8783b766-5284-4f21-b2cc-091c8e2d0595" providerId="AD" clId="Web-{055B12A4-331E-4F17-85B5-BCF81808CAE7}" dt="2022-07-25T20:12:11.060" v="617" actId="1076"/>
          <ac:spMkLst>
            <pc:docMk/>
            <pc:sldMk cId="2091426393" sldId="1869"/>
            <ac:spMk id="301" creationId="{B33EAFF9-26B4-FCD9-1AE4-EA95FC8A2493}"/>
          </ac:spMkLst>
        </pc:spChg>
        <pc:graphicFrameChg chg="modGraphic">
          <ac:chgData name="Hayley Mcewan" userId="S::hayley.mcewan@uws.ac.uk::8783b766-5284-4f21-b2cc-091c8e2d0595" providerId="AD" clId="Web-{055B12A4-331E-4F17-85B5-BCF81808CAE7}" dt="2022-07-25T20:04:39.110" v="415" actId="20577"/>
          <ac:graphicFrameMkLst>
            <pc:docMk/>
            <pc:sldMk cId="2091426393" sldId="1869"/>
            <ac:graphicFrameMk id="5" creationId="{3113CBC7-E9DB-8A54-F00E-3BA55B1B3DD9}"/>
          </ac:graphicFrameMkLst>
        </pc:graphicFrameChg>
        <pc:picChg chg="del">
          <ac:chgData name="Hayley Mcewan" userId="S::hayley.mcewan@uws.ac.uk::8783b766-5284-4f21-b2cc-091c8e2d0595" providerId="AD" clId="Web-{055B12A4-331E-4F17-85B5-BCF81808CAE7}" dt="2022-07-25T19:36:23.661" v="31"/>
          <ac:picMkLst>
            <pc:docMk/>
            <pc:sldMk cId="2091426393" sldId="1869"/>
            <ac:picMk id="9" creationId="{37C53769-3E9B-2267-508E-389EF0EEBFEA}"/>
          </ac:picMkLst>
        </pc:picChg>
        <pc:picChg chg="add mod">
          <ac:chgData name="Hayley Mcewan" userId="S::hayley.mcewan@uws.ac.uk::8783b766-5284-4f21-b2cc-091c8e2d0595" providerId="AD" clId="Web-{055B12A4-331E-4F17-85B5-BCF81808CAE7}" dt="2022-07-25T19:39:18.041" v="60" actId="1076"/>
          <ac:picMkLst>
            <pc:docMk/>
            <pc:sldMk cId="2091426393" sldId="1869"/>
            <ac:picMk id="88" creationId="{A6D5AEF9-F1CD-A471-1CD2-4035642E529F}"/>
          </ac:picMkLst>
        </pc:picChg>
      </pc:sldChg>
    </pc:docChg>
  </pc:docChgLst>
  <pc:docChgLst>
    <pc:chgData name="Hayley Mcewan" userId="S::hayley.mcewan@uws.ac.uk::8783b766-5284-4f21-b2cc-091c8e2d0595" providerId="AD" clId="Web-{628FC886-A0EA-4839-90FF-E1E7836C9BDA}"/>
    <pc:docChg chg="mod">
      <pc:chgData name="Hayley Mcewan" userId="S::hayley.mcewan@uws.ac.uk::8783b766-5284-4f21-b2cc-091c8e2d0595" providerId="AD" clId="Web-{628FC886-A0EA-4839-90FF-E1E7836C9BDA}" dt="2023-12-20T11:18:19.034" v="0" actId="33475"/>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22258-DFE9-8D40-B8DB-A5FC38040B47}"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GB"/>
        </a:p>
      </dgm:t>
    </dgm:pt>
    <dgm:pt modelId="{A7569067-8117-684A-B930-A9517F30DAC4}">
      <dgm:prSet phldrT="[Text]" custT="1"/>
      <dgm:spPr/>
      <dgm:t>
        <a:bodyPr/>
        <a:lstStyle/>
        <a:p>
          <a:r>
            <a:rPr lang="en-GB" sz="1400" dirty="0">
              <a:solidFill>
                <a:schemeClr val="bg1"/>
              </a:solidFill>
              <a:latin typeface="Segoe UI"/>
            </a:rPr>
            <a:t>Workshops</a:t>
          </a:r>
          <a:endParaRPr lang="en-GB" sz="1400" dirty="0">
            <a:solidFill>
              <a:schemeClr val="bg1"/>
            </a:solidFill>
          </a:endParaRPr>
        </a:p>
      </dgm:t>
    </dgm:pt>
    <dgm:pt modelId="{DDD28C86-79FC-494B-9827-3FF00A02E716}" type="parTrans" cxnId="{139998DD-294A-3148-9F87-A24BE2B87CC5}">
      <dgm:prSet/>
      <dgm:spPr/>
      <dgm:t>
        <a:bodyPr/>
        <a:lstStyle/>
        <a:p>
          <a:endParaRPr lang="en-GB"/>
        </a:p>
      </dgm:t>
    </dgm:pt>
    <dgm:pt modelId="{A5BA8F1F-8EBD-6D48-9AF2-2A73EEE79C04}" type="sibTrans" cxnId="{139998DD-294A-3148-9F87-A24BE2B87CC5}">
      <dgm:prSet/>
      <dgm:spPr/>
      <dgm:t>
        <a:bodyPr/>
        <a:lstStyle/>
        <a:p>
          <a:endParaRPr lang="en-GB"/>
        </a:p>
      </dgm:t>
    </dgm:pt>
    <dgm:pt modelId="{409AA6A9-7F35-D045-97AB-2CE28A07248A}">
      <dgm:prSet phldrT="[Text]"/>
      <dgm:spPr>
        <a:solidFill>
          <a:schemeClr val="lt1">
            <a:hueOff val="0"/>
            <a:satOff val="0"/>
            <a:lumOff val="0"/>
            <a:alpha val="0"/>
          </a:schemeClr>
        </a:solidFill>
      </dgm:spPr>
      <dgm:t>
        <a:bodyPr/>
        <a:lstStyle/>
        <a:p>
          <a:r>
            <a:rPr lang="en-GB" b="1" dirty="0">
              <a:solidFill>
                <a:schemeClr val="bg1"/>
              </a:solidFill>
            </a:rPr>
            <a:t>Online webinar </a:t>
          </a:r>
          <a:r>
            <a:rPr lang="en-GB" dirty="0">
              <a:solidFill>
                <a:schemeClr val="bg1"/>
              </a:solidFill>
            </a:rPr>
            <a:t>(advertised through Twitter)</a:t>
          </a:r>
        </a:p>
      </dgm:t>
    </dgm:pt>
    <dgm:pt modelId="{469492BC-7169-2F47-8CF7-108128E76E47}" type="parTrans" cxnId="{3F9F338F-8F8F-D147-8140-18CE201E7F72}">
      <dgm:prSet/>
      <dgm:spPr/>
      <dgm:t>
        <a:bodyPr/>
        <a:lstStyle/>
        <a:p>
          <a:endParaRPr lang="en-GB"/>
        </a:p>
      </dgm:t>
    </dgm:pt>
    <dgm:pt modelId="{0E75A7D9-4A89-7E41-87D8-ED51D69558D8}" type="sibTrans" cxnId="{3F9F338F-8F8F-D147-8140-18CE201E7F72}">
      <dgm:prSet/>
      <dgm:spPr/>
      <dgm:t>
        <a:bodyPr/>
        <a:lstStyle/>
        <a:p>
          <a:endParaRPr lang="en-GB"/>
        </a:p>
      </dgm:t>
    </dgm:pt>
    <dgm:pt modelId="{7318AEE1-9522-EB44-85F6-EC3908D8FDC5}">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What is TA? Video examples using TA. How have/might you use TA?</a:t>
          </a:r>
        </a:p>
      </dgm:t>
    </dgm:pt>
    <dgm:pt modelId="{B6640673-5FE9-C849-B208-4700EE46E09C}" type="parTrans" cxnId="{FB02FE76-B8B6-CB40-A986-BEE16E1C4A03}">
      <dgm:prSet/>
      <dgm:spPr/>
      <dgm:t>
        <a:bodyPr/>
        <a:lstStyle/>
        <a:p>
          <a:endParaRPr lang="en-GB"/>
        </a:p>
      </dgm:t>
    </dgm:pt>
    <dgm:pt modelId="{72A32FD5-6402-454A-9F50-B57A5878F6F2}" type="sibTrans" cxnId="{FB02FE76-B8B6-CB40-A986-BEE16E1C4A03}">
      <dgm:prSet/>
      <dgm:spPr/>
      <dgm:t>
        <a:bodyPr/>
        <a:lstStyle/>
        <a:p>
          <a:endParaRPr lang="en-GB"/>
        </a:p>
      </dgm:t>
    </dgm:pt>
    <dgm:pt modelId="{992C7651-FFCF-574F-8340-CFA4B68F4EF1}">
      <dgm:prSet phldrT="[Text]" custT="1"/>
      <dgm:spPr/>
      <dgm:t>
        <a:bodyPr/>
        <a:lstStyle/>
        <a:p>
          <a:r>
            <a:rPr lang="en-GB" sz="1400" dirty="0">
              <a:solidFill>
                <a:schemeClr val="bg1"/>
              </a:solidFill>
            </a:rPr>
            <a:t>Workshop participants</a:t>
          </a:r>
        </a:p>
      </dgm:t>
    </dgm:pt>
    <dgm:pt modelId="{BCEAB4A1-71DC-3648-A1A7-250005BFC82A}" type="parTrans" cxnId="{D8B27B66-6619-8949-A7E5-83032F1C4611}">
      <dgm:prSet/>
      <dgm:spPr/>
      <dgm:t>
        <a:bodyPr/>
        <a:lstStyle/>
        <a:p>
          <a:endParaRPr lang="en-GB"/>
        </a:p>
      </dgm:t>
    </dgm:pt>
    <dgm:pt modelId="{4E110604-454B-BC41-86D7-50BC4259DBE7}" type="sibTrans" cxnId="{D8B27B66-6619-8949-A7E5-83032F1C4611}">
      <dgm:prSet/>
      <dgm:spPr/>
      <dgm:t>
        <a:bodyPr/>
        <a:lstStyle/>
        <a:p>
          <a:endParaRPr lang="en-GB"/>
        </a:p>
      </dgm:t>
    </dgm:pt>
    <dgm:pt modelId="{17BBD6EB-D4F1-D24F-8EF9-F30582B63D00}">
      <dgm:prSet phldrT="[Text]"/>
      <dgm:spPr>
        <a:solidFill>
          <a:schemeClr val="lt1">
            <a:hueOff val="0"/>
            <a:satOff val="0"/>
            <a:lumOff val="0"/>
            <a:alpha val="0"/>
          </a:schemeClr>
        </a:solidFill>
      </dgm:spPr>
      <dgm:t>
        <a:bodyPr/>
        <a:lstStyle/>
        <a:p>
          <a:r>
            <a:rPr lang="en-GB" b="1" dirty="0">
              <a:solidFill>
                <a:schemeClr val="bg1"/>
              </a:solidFill>
            </a:rPr>
            <a:t>25 participants</a:t>
          </a:r>
          <a:r>
            <a:rPr lang="en-GB" dirty="0">
              <a:solidFill>
                <a:schemeClr val="bg1"/>
              </a:solidFill>
            </a:rPr>
            <a:t>:</a:t>
          </a:r>
        </a:p>
      </dgm:t>
    </dgm:pt>
    <dgm:pt modelId="{7B30B53B-3BBB-1949-835A-52369C92A41E}" type="parTrans" cxnId="{D59D8550-E993-F049-845B-15157D9B6C75}">
      <dgm:prSet/>
      <dgm:spPr/>
      <dgm:t>
        <a:bodyPr/>
        <a:lstStyle/>
        <a:p>
          <a:endParaRPr lang="en-GB"/>
        </a:p>
      </dgm:t>
    </dgm:pt>
    <dgm:pt modelId="{880CE80B-0A11-764C-B6A8-7F86DEFA7D7E}" type="sibTrans" cxnId="{D59D8550-E993-F049-845B-15157D9B6C75}">
      <dgm:prSet/>
      <dgm:spPr/>
      <dgm:t>
        <a:bodyPr/>
        <a:lstStyle/>
        <a:p>
          <a:endParaRPr lang="en-GB"/>
        </a:p>
      </dgm:t>
    </dgm:pt>
    <dgm:pt modelId="{84F6F4AC-7851-F84D-A406-E5F6BC6C4730}">
      <dgm:prSet phldrT="[Text]" custT="1"/>
      <dgm:spPr/>
      <dgm:t>
        <a:bodyPr/>
        <a:lstStyle/>
        <a:p>
          <a:r>
            <a:rPr lang="en-GB" sz="1400" dirty="0">
              <a:solidFill>
                <a:schemeClr val="bg1"/>
              </a:solidFill>
            </a:rPr>
            <a:t> Interviews</a:t>
          </a:r>
        </a:p>
      </dgm:t>
    </dgm:pt>
    <dgm:pt modelId="{A7FBE0EC-C6FE-D240-A1BF-9A76450E7073}" type="parTrans" cxnId="{FA6DAB00-9396-DA4F-BF12-5C0EB457DAA3}">
      <dgm:prSet/>
      <dgm:spPr/>
      <dgm:t>
        <a:bodyPr/>
        <a:lstStyle/>
        <a:p>
          <a:endParaRPr lang="en-GB"/>
        </a:p>
      </dgm:t>
    </dgm:pt>
    <dgm:pt modelId="{656888B9-F79B-374F-B662-5E3538849695}" type="sibTrans" cxnId="{FA6DAB00-9396-DA4F-BF12-5C0EB457DAA3}">
      <dgm:prSet/>
      <dgm:spPr/>
      <dgm:t>
        <a:bodyPr/>
        <a:lstStyle/>
        <a:p>
          <a:endParaRPr lang="en-GB"/>
        </a:p>
      </dgm:t>
    </dgm:pt>
    <dgm:pt modelId="{0FCFB51D-8DEF-4249-822A-D990649CCA1E}">
      <dgm:prSet phldrT="[Text]"/>
      <dgm:spPr>
        <a:solidFill>
          <a:schemeClr val="lt1">
            <a:hueOff val="0"/>
            <a:satOff val="0"/>
            <a:lumOff val="0"/>
            <a:alpha val="0"/>
          </a:schemeClr>
        </a:solidFill>
      </dgm:spPr>
      <dgm:t>
        <a:bodyPr/>
        <a:lstStyle/>
        <a:p>
          <a:r>
            <a:rPr lang="en-GB" b="1" dirty="0">
              <a:solidFill>
                <a:schemeClr val="bg1"/>
              </a:solidFill>
            </a:rPr>
            <a:t>Post-Workshop Individual interviews</a:t>
          </a:r>
          <a:r>
            <a:rPr lang="en-GB" b="0" dirty="0">
              <a:solidFill>
                <a:schemeClr val="bg1"/>
              </a:solidFill>
            </a:rPr>
            <a:t>:</a:t>
          </a:r>
          <a:endParaRPr lang="en-GB" b="1" dirty="0">
            <a:solidFill>
              <a:schemeClr val="bg1"/>
            </a:solidFill>
          </a:endParaRPr>
        </a:p>
      </dgm:t>
    </dgm:pt>
    <dgm:pt modelId="{B6AD9C67-CB9F-B14A-A675-0E3B49A222C8}" type="parTrans" cxnId="{92D1B69B-272C-9047-AC79-37841C460453}">
      <dgm:prSet/>
      <dgm:spPr/>
      <dgm:t>
        <a:bodyPr/>
        <a:lstStyle/>
        <a:p>
          <a:endParaRPr lang="en-GB"/>
        </a:p>
      </dgm:t>
    </dgm:pt>
    <dgm:pt modelId="{B467A329-CFDD-BC41-A779-5500A6B3AFAC}" type="sibTrans" cxnId="{92D1B69B-272C-9047-AC79-37841C460453}">
      <dgm:prSet/>
      <dgm:spPr/>
      <dgm:t>
        <a:bodyPr/>
        <a:lstStyle/>
        <a:p>
          <a:endParaRPr lang="en-GB"/>
        </a:p>
      </dgm:t>
    </dgm:pt>
    <dgm:pt modelId="{A59DCE24-B32E-F14B-8CD1-E026102A0969}">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Interview 2 – Narrative interview; stories of how TA has been used in consultancy </a:t>
          </a:r>
        </a:p>
      </dgm:t>
    </dgm:pt>
    <dgm:pt modelId="{56F53181-14F8-EE44-9FD2-35E33E7FAA11}" type="parTrans" cxnId="{C7A6555B-D697-5D43-80CC-6F345C30E834}">
      <dgm:prSet/>
      <dgm:spPr/>
      <dgm:t>
        <a:bodyPr/>
        <a:lstStyle/>
        <a:p>
          <a:endParaRPr lang="en-GB"/>
        </a:p>
      </dgm:t>
    </dgm:pt>
    <dgm:pt modelId="{CB632930-6A36-DA48-A33D-72B6F22B4BDF}" type="sibTrans" cxnId="{C7A6555B-D697-5D43-80CC-6F345C30E834}">
      <dgm:prSet/>
      <dgm:spPr/>
      <dgm:t>
        <a:bodyPr/>
        <a:lstStyle/>
        <a:p>
          <a:endParaRPr lang="en-GB"/>
        </a:p>
      </dgm:t>
    </dgm:pt>
    <dgm:pt modelId="{BE22E79F-B25C-354E-A686-50DE5797364E}">
      <dgm:prSet custT="1"/>
      <dgm:spPr/>
      <dgm:t>
        <a:bodyPr/>
        <a:lstStyle/>
        <a:p>
          <a:r>
            <a:rPr lang="en-GB" sz="1400" dirty="0">
              <a:solidFill>
                <a:schemeClr val="bg1"/>
              </a:solidFill>
            </a:rPr>
            <a:t>Participants</a:t>
          </a:r>
        </a:p>
      </dgm:t>
    </dgm:pt>
    <dgm:pt modelId="{623B385B-907A-AD44-AD06-9F6BD52AEA45}" type="parTrans" cxnId="{A42A1D9C-8C1D-B742-9FCB-A745EC154E71}">
      <dgm:prSet/>
      <dgm:spPr/>
      <dgm:t>
        <a:bodyPr/>
        <a:lstStyle/>
        <a:p>
          <a:endParaRPr lang="en-GB"/>
        </a:p>
      </dgm:t>
    </dgm:pt>
    <dgm:pt modelId="{3B1AC0A0-057B-E741-9772-B853CB3DED0F}" type="sibTrans" cxnId="{A42A1D9C-8C1D-B742-9FCB-A745EC154E71}">
      <dgm:prSet/>
      <dgm:spPr/>
      <dgm:t>
        <a:bodyPr/>
        <a:lstStyle/>
        <a:p>
          <a:endParaRPr lang="en-GB"/>
        </a:p>
      </dgm:t>
    </dgm:pt>
    <dgm:pt modelId="{580DFC8E-4000-754A-A7C6-DE2360A099FB}">
      <dgm:prSet/>
      <dgm:spPr>
        <a:solidFill>
          <a:schemeClr val="lt1">
            <a:hueOff val="0"/>
            <a:satOff val="0"/>
            <a:lumOff val="0"/>
            <a:alpha val="0"/>
          </a:schemeClr>
        </a:solidFill>
      </dgm:spPr>
      <dgm:t>
        <a:bodyPr/>
        <a:lstStyle/>
        <a:p>
          <a:r>
            <a:rPr lang="en-GB" b="1" dirty="0">
              <a:solidFill>
                <a:schemeClr val="bg1"/>
              </a:solidFill>
            </a:rPr>
            <a:t>11 participants</a:t>
          </a:r>
          <a:r>
            <a:rPr lang="en-GB" dirty="0">
              <a:solidFill>
                <a:schemeClr val="bg1"/>
              </a:solidFill>
            </a:rPr>
            <a:t>:</a:t>
          </a:r>
        </a:p>
      </dgm:t>
    </dgm:pt>
    <dgm:pt modelId="{30AC2CA5-0F7C-1F48-AC47-C3CBCEC9984F}" type="parTrans" cxnId="{4BBD1D8A-B507-0647-9E54-56F3817486B9}">
      <dgm:prSet/>
      <dgm:spPr/>
      <dgm:t>
        <a:bodyPr/>
        <a:lstStyle/>
        <a:p>
          <a:endParaRPr lang="en-GB"/>
        </a:p>
      </dgm:t>
    </dgm:pt>
    <dgm:pt modelId="{A288D250-2F69-BE49-B79C-070AF8DC305D}" type="sibTrans" cxnId="{4BBD1D8A-B507-0647-9E54-56F3817486B9}">
      <dgm:prSet/>
      <dgm:spPr/>
      <dgm:t>
        <a:bodyPr/>
        <a:lstStyle/>
        <a:p>
          <a:endParaRPr lang="en-GB"/>
        </a:p>
      </dgm:t>
    </dgm:pt>
    <dgm:pt modelId="{4BCCA5C8-07CC-B34D-BD2D-D07D13252D55}">
      <dgm:prSet custT="1"/>
      <dgm:spPr/>
      <dgm:t>
        <a:bodyPr/>
        <a:lstStyle/>
        <a:p>
          <a:r>
            <a:rPr lang="en-GB" sz="1400" dirty="0">
              <a:solidFill>
                <a:schemeClr val="bg1"/>
              </a:solidFill>
            </a:rPr>
            <a:t>Analysis and Write-up</a:t>
          </a:r>
        </a:p>
      </dgm:t>
    </dgm:pt>
    <dgm:pt modelId="{AED52F2F-ACE2-9542-9A20-CD9BC4AD13E8}" type="parTrans" cxnId="{D72B8D2E-901B-9647-8437-C8DE5824AB6A}">
      <dgm:prSet/>
      <dgm:spPr/>
      <dgm:t>
        <a:bodyPr/>
        <a:lstStyle/>
        <a:p>
          <a:endParaRPr lang="en-GB"/>
        </a:p>
      </dgm:t>
    </dgm:pt>
    <dgm:pt modelId="{0F78C677-B73D-864E-8460-89589B158196}" type="sibTrans" cxnId="{D72B8D2E-901B-9647-8437-C8DE5824AB6A}">
      <dgm:prSet/>
      <dgm:spPr/>
      <dgm:t>
        <a:bodyPr/>
        <a:lstStyle/>
        <a:p>
          <a:endParaRPr lang="en-GB"/>
        </a:p>
      </dgm:t>
    </dgm:pt>
    <dgm:pt modelId="{4DCB195B-7F04-A64E-86F3-C0D09746950D}">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Follow-up webinar 6 weeks later</a:t>
          </a:r>
        </a:p>
      </dgm:t>
    </dgm:pt>
    <dgm:pt modelId="{00D49A4C-378D-C143-8476-DC4FC5379FB6}" type="parTrans" cxnId="{37B6AC40-89A9-2541-BE2C-2C8E927F141C}">
      <dgm:prSet/>
      <dgm:spPr/>
      <dgm:t>
        <a:bodyPr/>
        <a:lstStyle/>
        <a:p>
          <a:endParaRPr lang="en-GB"/>
        </a:p>
      </dgm:t>
    </dgm:pt>
    <dgm:pt modelId="{6EE86528-7082-5647-AB1F-C4336D99C606}" type="sibTrans" cxnId="{37B6AC40-89A9-2541-BE2C-2C8E927F141C}">
      <dgm:prSet/>
      <dgm:spPr/>
      <dgm:t>
        <a:bodyPr/>
        <a:lstStyle/>
        <a:p>
          <a:endParaRPr lang="en-GB"/>
        </a:p>
      </dgm:t>
    </dgm:pt>
    <dgm:pt modelId="{ECB0A507-0184-6445-85D7-496ED19A1F91}">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b="0" dirty="0">
              <a:solidFill>
                <a:schemeClr val="bg1"/>
              </a:solidFill>
            </a:rPr>
            <a:t>Interview 1 – Experiences of using TA</a:t>
          </a:r>
          <a:endParaRPr lang="en-GB" b="1" dirty="0">
            <a:solidFill>
              <a:schemeClr val="bg1"/>
            </a:solidFill>
          </a:endParaRPr>
        </a:p>
      </dgm:t>
    </dgm:pt>
    <dgm:pt modelId="{9BE9B69F-C51A-6045-9065-4688BA36FAF1}" type="parTrans" cxnId="{BE2857A2-50FB-154E-B83C-B98A4441F7A0}">
      <dgm:prSet/>
      <dgm:spPr/>
      <dgm:t>
        <a:bodyPr/>
        <a:lstStyle/>
        <a:p>
          <a:endParaRPr lang="en-GB"/>
        </a:p>
      </dgm:t>
    </dgm:pt>
    <dgm:pt modelId="{BFF334BB-B21F-9A41-854A-A3AD130CAAF5}" type="sibTrans" cxnId="{BE2857A2-50FB-154E-B83C-B98A4441F7A0}">
      <dgm:prSet/>
      <dgm:spPr/>
      <dgm:t>
        <a:bodyPr/>
        <a:lstStyle/>
        <a:p>
          <a:endParaRPr lang="en-GB"/>
        </a:p>
      </dgm:t>
    </dgm:pt>
    <dgm:pt modelId="{FC2FB524-2542-144F-9097-E8456D2C53D7}">
      <dgm:prSet/>
      <dgm:spPr>
        <a:solidFill>
          <a:schemeClr val="lt1">
            <a:hueOff val="0"/>
            <a:satOff val="0"/>
            <a:lumOff val="0"/>
            <a:alpha val="0"/>
          </a:schemeClr>
        </a:solidFill>
      </dgm:spPr>
      <dgm:t>
        <a:bodyPr/>
        <a:lstStyle/>
        <a:p>
          <a:r>
            <a:rPr lang="en-GB" dirty="0"/>
            <a:t>Examination of narrative structure of the practitioners’ stories</a:t>
          </a:r>
        </a:p>
      </dgm:t>
    </dgm:pt>
    <dgm:pt modelId="{A1CC57BE-096D-EB47-B681-1F7A3776B6F8}" type="parTrans" cxnId="{8ECB89C1-A751-EF4D-B549-8A0CB30C5E7F}">
      <dgm:prSet/>
      <dgm:spPr/>
      <dgm:t>
        <a:bodyPr/>
        <a:lstStyle/>
        <a:p>
          <a:endParaRPr lang="en-GB"/>
        </a:p>
      </dgm:t>
    </dgm:pt>
    <dgm:pt modelId="{5C46341E-61C4-784F-9AF3-5CA1D6717042}" type="sibTrans" cxnId="{8ECB89C1-A751-EF4D-B549-8A0CB30C5E7F}">
      <dgm:prSet/>
      <dgm:spPr/>
      <dgm:t>
        <a:bodyPr/>
        <a:lstStyle/>
        <a:p>
          <a:endParaRPr lang="en-GB"/>
        </a:p>
      </dgm:t>
    </dgm:pt>
    <dgm:pt modelId="{EBC9EEDF-81CD-244E-B390-7508376DA319}">
      <dgm:prSet/>
      <dgm:spPr>
        <a:solidFill>
          <a:schemeClr val="lt1">
            <a:hueOff val="0"/>
            <a:satOff val="0"/>
            <a:lumOff val="0"/>
            <a:alpha val="0"/>
          </a:schemeClr>
        </a:solidFill>
      </dgm:spPr>
      <dgm:t>
        <a:bodyPr/>
        <a:lstStyle/>
        <a:p>
          <a:r>
            <a:rPr lang="en-GB" dirty="0"/>
            <a:t>Composite vignette development​</a:t>
          </a:r>
        </a:p>
      </dgm:t>
    </dgm:pt>
    <dgm:pt modelId="{194DF64D-B2AA-5641-9E96-B32EC96A6A67}" type="parTrans" cxnId="{AB83651B-0BDC-F44A-A206-9F8D9C8C9415}">
      <dgm:prSet/>
      <dgm:spPr/>
      <dgm:t>
        <a:bodyPr/>
        <a:lstStyle/>
        <a:p>
          <a:endParaRPr lang="en-GB"/>
        </a:p>
      </dgm:t>
    </dgm:pt>
    <dgm:pt modelId="{0370BAE1-2BB8-9D42-BD11-847619E18236}" type="sibTrans" cxnId="{AB83651B-0BDC-F44A-A206-9F8D9C8C9415}">
      <dgm:prSet/>
      <dgm:spPr/>
      <dgm:t>
        <a:bodyPr/>
        <a:lstStyle/>
        <a:p>
          <a:endParaRPr lang="en-GB"/>
        </a:p>
      </dgm:t>
    </dgm:pt>
    <dgm:pt modelId="{E7DB1991-3C3F-924B-BD24-B2827DDCCDB7}">
      <dgm:prSet/>
      <dgm:spPr>
        <a:solidFill>
          <a:schemeClr val="lt1">
            <a:hueOff val="0"/>
            <a:satOff val="0"/>
            <a:lumOff val="0"/>
            <a:alpha val="0"/>
          </a:schemeClr>
        </a:solidFill>
      </dgm:spPr>
      <dgm:t>
        <a:bodyPr/>
        <a:lstStyle/>
        <a:p>
          <a:r>
            <a:rPr lang="en-GB" dirty="0"/>
            <a:t>Investigation of narrative themes related to factors influencing its effectiveness</a:t>
          </a:r>
        </a:p>
      </dgm:t>
    </dgm:pt>
    <dgm:pt modelId="{490AADA8-F6CE-0240-BB32-B756184EA8A3}" type="parTrans" cxnId="{39C11BED-B73F-7A49-B56C-DAF97EBFBEF7}">
      <dgm:prSet/>
      <dgm:spPr/>
      <dgm:t>
        <a:bodyPr/>
        <a:lstStyle/>
        <a:p>
          <a:endParaRPr lang="en-GB"/>
        </a:p>
      </dgm:t>
    </dgm:pt>
    <dgm:pt modelId="{1E35AD6A-FD2F-FD40-9824-3A1E1F3D721D}" type="sibTrans" cxnId="{39C11BED-B73F-7A49-B56C-DAF97EBFBEF7}">
      <dgm:prSet/>
      <dgm:spPr/>
      <dgm:t>
        <a:bodyPr/>
        <a:lstStyle/>
        <a:p>
          <a:endParaRPr lang="en-GB"/>
        </a:p>
      </dgm:t>
    </dgm:pt>
    <dgm:pt modelId="{E2D63981-754A-9E4F-9E36-2BECE230EA3F}">
      <dgm:prSet phldrT="[Tex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11 females, 14 males. 4 qualified &amp; 21 trainees (3months – 20 years applied experience)</a:t>
          </a:r>
        </a:p>
      </dgm:t>
    </dgm:pt>
    <dgm:pt modelId="{92E5171A-1D81-EB4B-8BD2-CC23E3CE6C41}" type="parTrans" cxnId="{78DA116A-6332-3C47-8A29-62DF2B0BA48F}">
      <dgm:prSet/>
      <dgm:spPr/>
      <dgm:t>
        <a:bodyPr/>
        <a:lstStyle/>
        <a:p>
          <a:endParaRPr lang="en-GB"/>
        </a:p>
      </dgm:t>
    </dgm:pt>
    <dgm:pt modelId="{6D4197CA-C9B9-3B49-B50E-85B426CE8FD2}" type="sibTrans" cxnId="{78DA116A-6332-3C47-8A29-62DF2B0BA48F}">
      <dgm:prSet/>
      <dgm:spPr/>
      <dgm:t>
        <a:bodyPr/>
        <a:lstStyle/>
        <a:p>
          <a:endParaRPr lang="en-GB"/>
        </a:p>
      </dgm:t>
    </dgm:pt>
    <dgm:pt modelId="{D71C2CC6-28C4-E644-9F1F-3D2816731E7E}">
      <dgm:prSet/>
      <dgm:spPr>
        <a:solidFill>
          <a:schemeClr val="lt1">
            <a:hueOff val="0"/>
            <a:satOff val="0"/>
            <a:lumOff val="0"/>
            <a:alpha val="0"/>
          </a:schemeClr>
        </a:solidFill>
      </dgm:spPr>
      <dgm:t>
        <a:bodyPr/>
        <a:lstStyle/>
        <a:p>
          <a:pPr>
            <a:buSzPct val="80000"/>
            <a:buFont typeface="Courier New" panose="02070309020205020404" pitchFamily="49" charset="0"/>
            <a:buChar char="o"/>
          </a:pPr>
          <a:r>
            <a:rPr lang="en-GB" dirty="0">
              <a:solidFill>
                <a:schemeClr val="bg1"/>
              </a:solidFill>
            </a:rPr>
            <a:t>5 females, 6 males. 3 qualified &amp; 8 trainees (1-15 years applied experience) </a:t>
          </a:r>
        </a:p>
      </dgm:t>
    </dgm:pt>
    <dgm:pt modelId="{50E8DAFF-E575-5D44-B6D5-B1D5EB4B9424}" type="parTrans" cxnId="{C149820B-CE1C-D747-9974-2BCFCF284EC9}">
      <dgm:prSet/>
      <dgm:spPr/>
      <dgm:t>
        <a:bodyPr/>
        <a:lstStyle/>
        <a:p>
          <a:endParaRPr lang="en-GB"/>
        </a:p>
      </dgm:t>
    </dgm:pt>
    <dgm:pt modelId="{3B699442-9270-8B4D-AF77-27F008E323DE}" type="sibTrans" cxnId="{C149820B-CE1C-D747-9974-2BCFCF284EC9}">
      <dgm:prSet/>
      <dgm:spPr/>
      <dgm:t>
        <a:bodyPr/>
        <a:lstStyle/>
        <a:p>
          <a:endParaRPr lang="en-GB"/>
        </a:p>
      </dgm:t>
    </dgm:pt>
    <dgm:pt modelId="{CFC479DB-A302-E147-B565-47F26806961B}" type="pres">
      <dgm:prSet presAssocID="{1E522258-DFE9-8D40-B8DB-A5FC38040B47}" presName="linearFlow" presStyleCnt="0">
        <dgm:presLayoutVars>
          <dgm:dir/>
          <dgm:animLvl val="lvl"/>
          <dgm:resizeHandles val="exact"/>
        </dgm:presLayoutVars>
      </dgm:prSet>
      <dgm:spPr/>
    </dgm:pt>
    <dgm:pt modelId="{C6D96D72-ABBD-7948-8428-4243F7C87392}" type="pres">
      <dgm:prSet presAssocID="{A7569067-8117-684A-B930-A9517F30DAC4}" presName="composite" presStyleCnt="0"/>
      <dgm:spPr/>
    </dgm:pt>
    <dgm:pt modelId="{B2CADC12-5A03-2E43-AEE5-927778DA0097}" type="pres">
      <dgm:prSet presAssocID="{A7569067-8117-684A-B930-A9517F30DAC4}" presName="parentText" presStyleLbl="alignNode1" presStyleIdx="0" presStyleCnt="5" custScaleX="112914">
        <dgm:presLayoutVars>
          <dgm:chMax val="1"/>
          <dgm:bulletEnabled val="1"/>
        </dgm:presLayoutVars>
      </dgm:prSet>
      <dgm:spPr/>
    </dgm:pt>
    <dgm:pt modelId="{A0DAB1F1-A364-E04B-ACE4-ED03AADAEEC4}" type="pres">
      <dgm:prSet presAssocID="{A7569067-8117-684A-B930-A9517F30DAC4}" presName="descendantText" presStyleLbl="alignAcc1" presStyleIdx="0" presStyleCnt="5">
        <dgm:presLayoutVars>
          <dgm:bulletEnabled val="1"/>
        </dgm:presLayoutVars>
      </dgm:prSet>
      <dgm:spPr/>
    </dgm:pt>
    <dgm:pt modelId="{F1F18FE0-ACCB-3D40-9016-522DB13A020E}" type="pres">
      <dgm:prSet presAssocID="{A5BA8F1F-8EBD-6D48-9AF2-2A73EEE79C04}" presName="sp" presStyleCnt="0"/>
      <dgm:spPr/>
    </dgm:pt>
    <dgm:pt modelId="{4BD2D69E-06CD-1542-8041-F207C289CEE9}" type="pres">
      <dgm:prSet presAssocID="{992C7651-FFCF-574F-8340-CFA4B68F4EF1}" presName="composite" presStyleCnt="0"/>
      <dgm:spPr/>
    </dgm:pt>
    <dgm:pt modelId="{D7D2732E-F510-444D-8E82-6366277FB839}" type="pres">
      <dgm:prSet presAssocID="{992C7651-FFCF-574F-8340-CFA4B68F4EF1}" presName="parentText" presStyleLbl="alignNode1" presStyleIdx="1" presStyleCnt="5" custScaleX="113946">
        <dgm:presLayoutVars>
          <dgm:chMax val="1"/>
          <dgm:bulletEnabled val="1"/>
        </dgm:presLayoutVars>
      </dgm:prSet>
      <dgm:spPr/>
    </dgm:pt>
    <dgm:pt modelId="{65B02F91-0A33-F243-B862-3C52CED9645A}" type="pres">
      <dgm:prSet presAssocID="{992C7651-FFCF-574F-8340-CFA4B68F4EF1}" presName="descendantText" presStyleLbl="alignAcc1" presStyleIdx="1" presStyleCnt="5">
        <dgm:presLayoutVars>
          <dgm:bulletEnabled val="1"/>
        </dgm:presLayoutVars>
      </dgm:prSet>
      <dgm:spPr/>
    </dgm:pt>
    <dgm:pt modelId="{61122F13-0E0B-984C-A187-8AD296AEAF91}" type="pres">
      <dgm:prSet presAssocID="{4E110604-454B-BC41-86D7-50BC4259DBE7}" presName="sp" presStyleCnt="0"/>
      <dgm:spPr/>
    </dgm:pt>
    <dgm:pt modelId="{3AF0A384-A0C9-FF41-BCC6-42204BCDB722}" type="pres">
      <dgm:prSet presAssocID="{84F6F4AC-7851-F84D-A406-E5F6BC6C4730}" presName="composite" presStyleCnt="0"/>
      <dgm:spPr/>
    </dgm:pt>
    <dgm:pt modelId="{2548C875-7810-4C49-B38E-0EC599FDCD5C}" type="pres">
      <dgm:prSet presAssocID="{84F6F4AC-7851-F84D-A406-E5F6BC6C4730}" presName="parentText" presStyleLbl="alignNode1" presStyleIdx="2" presStyleCnt="5" custScaleX="112914">
        <dgm:presLayoutVars>
          <dgm:chMax val="1"/>
          <dgm:bulletEnabled val="1"/>
        </dgm:presLayoutVars>
      </dgm:prSet>
      <dgm:spPr/>
    </dgm:pt>
    <dgm:pt modelId="{26FB6892-F4AA-A74F-9A57-4047A6FAFC9F}" type="pres">
      <dgm:prSet presAssocID="{84F6F4AC-7851-F84D-A406-E5F6BC6C4730}" presName="descendantText" presStyleLbl="alignAcc1" presStyleIdx="2" presStyleCnt="5">
        <dgm:presLayoutVars>
          <dgm:bulletEnabled val="1"/>
        </dgm:presLayoutVars>
      </dgm:prSet>
      <dgm:spPr/>
    </dgm:pt>
    <dgm:pt modelId="{F5B580B4-DA7F-9947-823A-46F666BC3A7B}" type="pres">
      <dgm:prSet presAssocID="{656888B9-F79B-374F-B662-5E3538849695}" presName="sp" presStyleCnt="0"/>
      <dgm:spPr/>
    </dgm:pt>
    <dgm:pt modelId="{48036E92-A025-F140-9B11-3BA1112D7302}" type="pres">
      <dgm:prSet presAssocID="{BE22E79F-B25C-354E-A686-50DE5797364E}" presName="composite" presStyleCnt="0"/>
      <dgm:spPr/>
    </dgm:pt>
    <dgm:pt modelId="{82A7B873-DFFF-B64C-B6A0-6EA368AE490D}" type="pres">
      <dgm:prSet presAssocID="{BE22E79F-B25C-354E-A686-50DE5797364E}" presName="parentText" presStyleLbl="alignNode1" presStyleIdx="3" presStyleCnt="5" custScaleX="112914">
        <dgm:presLayoutVars>
          <dgm:chMax val="1"/>
          <dgm:bulletEnabled val="1"/>
        </dgm:presLayoutVars>
      </dgm:prSet>
      <dgm:spPr/>
    </dgm:pt>
    <dgm:pt modelId="{8198A108-A630-1F4C-A4D9-86CC52296D0E}" type="pres">
      <dgm:prSet presAssocID="{BE22E79F-B25C-354E-A686-50DE5797364E}" presName="descendantText" presStyleLbl="alignAcc1" presStyleIdx="3" presStyleCnt="5">
        <dgm:presLayoutVars>
          <dgm:bulletEnabled val="1"/>
        </dgm:presLayoutVars>
      </dgm:prSet>
      <dgm:spPr/>
    </dgm:pt>
    <dgm:pt modelId="{4F861400-4C9D-4F4C-9ABE-02396BF4475E}" type="pres">
      <dgm:prSet presAssocID="{3B1AC0A0-057B-E741-9772-B853CB3DED0F}" presName="sp" presStyleCnt="0"/>
      <dgm:spPr/>
    </dgm:pt>
    <dgm:pt modelId="{DB11E259-66D1-E141-B597-7E5ACC761F79}" type="pres">
      <dgm:prSet presAssocID="{4BCCA5C8-07CC-B34D-BD2D-D07D13252D55}" presName="composite" presStyleCnt="0"/>
      <dgm:spPr/>
    </dgm:pt>
    <dgm:pt modelId="{73A2C50E-8A28-E048-8632-11E4F495B0EA}" type="pres">
      <dgm:prSet presAssocID="{4BCCA5C8-07CC-B34D-BD2D-D07D13252D55}" presName="parentText" presStyleLbl="alignNode1" presStyleIdx="4" presStyleCnt="5" custScaleX="112914">
        <dgm:presLayoutVars>
          <dgm:chMax val="1"/>
          <dgm:bulletEnabled val="1"/>
        </dgm:presLayoutVars>
      </dgm:prSet>
      <dgm:spPr/>
    </dgm:pt>
    <dgm:pt modelId="{278F3383-502A-1548-8B98-B80BDA997F53}" type="pres">
      <dgm:prSet presAssocID="{4BCCA5C8-07CC-B34D-BD2D-D07D13252D55}" presName="descendantText" presStyleLbl="alignAcc1" presStyleIdx="4" presStyleCnt="5">
        <dgm:presLayoutVars>
          <dgm:bulletEnabled val="1"/>
        </dgm:presLayoutVars>
      </dgm:prSet>
      <dgm:spPr/>
    </dgm:pt>
  </dgm:ptLst>
  <dgm:cxnLst>
    <dgm:cxn modelId="{FA6DAB00-9396-DA4F-BF12-5C0EB457DAA3}" srcId="{1E522258-DFE9-8D40-B8DB-A5FC38040B47}" destId="{84F6F4AC-7851-F84D-A406-E5F6BC6C4730}" srcOrd="2" destOrd="0" parTransId="{A7FBE0EC-C6FE-D240-A1BF-9A76450E7073}" sibTransId="{656888B9-F79B-374F-B662-5E3538849695}"/>
    <dgm:cxn modelId="{C149820B-CE1C-D747-9974-2BCFCF284EC9}" srcId="{580DFC8E-4000-754A-A7C6-DE2360A099FB}" destId="{D71C2CC6-28C4-E644-9F1F-3D2816731E7E}" srcOrd="0" destOrd="0" parTransId="{50E8DAFF-E575-5D44-B6D5-B1D5EB4B9424}" sibTransId="{3B699442-9270-8B4D-AF77-27F008E323DE}"/>
    <dgm:cxn modelId="{16982016-D816-C446-8CE4-AEBB8E11410D}" type="presOf" srcId="{4DCB195B-7F04-A64E-86F3-C0D09746950D}" destId="{A0DAB1F1-A364-E04B-ACE4-ED03AADAEEC4}" srcOrd="0" destOrd="2" presId="urn:microsoft.com/office/officeart/2005/8/layout/chevron2"/>
    <dgm:cxn modelId="{AB83651B-0BDC-F44A-A206-9F8D9C8C9415}" srcId="{4BCCA5C8-07CC-B34D-BD2D-D07D13252D55}" destId="{EBC9EEDF-81CD-244E-B390-7508376DA319}" srcOrd="2" destOrd="0" parTransId="{194DF64D-B2AA-5641-9E96-B32EC96A6A67}" sibTransId="{0370BAE1-2BB8-9D42-BD11-847619E18236}"/>
    <dgm:cxn modelId="{BC955129-6DA2-D64A-B563-85CA51E2F1F9}" type="presOf" srcId="{1E522258-DFE9-8D40-B8DB-A5FC38040B47}" destId="{CFC479DB-A302-E147-B565-47F26806961B}" srcOrd="0" destOrd="0" presId="urn:microsoft.com/office/officeart/2005/8/layout/chevron2"/>
    <dgm:cxn modelId="{D72B8D2E-901B-9647-8437-C8DE5824AB6A}" srcId="{1E522258-DFE9-8D40-B8DB-A5FC38040B47}" destId="{4BCCA5C8-07CC-B34D-BD2D-D07D13252D55}" srcOrd="4" destOrd="0" parTransId="{AED52F2F-ACE2-9542-9A20-CD9BC4AD13E8}" sibTransId="{0F78C677-B73D-864E-8460-89589B158196}"/>
    <dgm:cxn modelId="{05D1D93B-950A-3543-A18D-EEE91BF00EE0}" type="presOf" srcId="{ECB0A507-0184-6445-85D7-496ED19A1F91}" destId="{26FB6892-F4AA-A74F-9A57-4047A6FAFC9F}" srcOrd="0" destOrd="1" presId="urn:microsoft.com/office/officeart/2005/8/layout/chevron2"/>
    <dgm:cxn modelId="{37B6AC40-89A9-2541-BE2C-2C8E927F141C}" srcId="{409AA6A9-7F35-D045-97AB-2CE28A07248A}" destId="{4DCB195B-7F04-A64E-86F3-C0D09746950D}" srcOrd="1" destOrd="0" parTransId="{00D49A4C-378D-C143-8476-DC4FC5379FB6}" sibTransId="{6EE86528-7082-5647-AB1F-C4336D99C606}"/>
    <dgm:cxn modelId="{C7A6555B-D697-5D43-80CC-6F345C30E834}" srcId="{0FCFB51D-8DEF-4249-822A-D990649CCA1E}" destId="{A59DCE24-B32E-F14B-8CD1-E026102A0969}" srcOrd="1" destOrd="0" parTransId="{56F53181-14F8-EE44-9FD2-35E33E7FAA11}" sibTransId="{CB632930-6A36-DA48-A33D-72B6F22B4BDF}"/>
    <dgm:cxn modelId="{5A024C63-C770-5F44-BB09-87558EB349C1}" type="presOf" srcId="{D71C2CC6-28C4-E644-9F1F-3D2816731E7E}" destId="{8198A108-A630-1F4C-A4D9-86CC52296D0E}" srcOrd="0" destOrd="1" presId="urn:microsoft.com/office/officeart/2005/8/layout/chevron2"/>
    <dgm:cxn modelId="{D8B27B66-6619-8949-A7E5-83032F1C4611}" srcId="{1E522258-DFE9-8D40-B8DB-A5FC38040B47}" destId="{992C7651-FFCF-574F-8340-CFA4B68F4EF1}" srcOrd="1" destOrd="0" parTransId="{BCEAB4A1-71DC-3648-A1A7-250005BFC82A}" sibTransId="{4E110604-454B-BC41-86D7-50BC4259DBE7}"/>
    <dgm:cxn modelId="{78DA116A-6332-3C47-8A29-62DF2B0BA48F}" srcId="{17BBD6EB-D4F1-D24F-8EF9-F30582B63D00}" destId="{E2D63981-754A-9E4F-9E36-2BECE230EA3F}" srcOrd="0" destOrd="0" parTransId="{92E5171A-1D81-EB4B-8BD2-CC23E3CE6C41}" sibTransId="{6D4197CA-C9B9-3B49-B50E-85B426CE8FD2}"/>
    <dgm:cxn modelId="{CB92254B-69B0-354E-8187-8779A8D1F4F8}" type="presOf" srcId="{EBC9EEDF-81CD-244E-B390-7508376DA319}" destId="{278F3383-502A-1548-8B98-B80BDA997F53}" srcOrd="0" destOrd="2" presId="urn:microsoft.com/office/officeart/2005/8/layout/chevron2"/>
    <dgm:cxn modelId="{D59D8550-E993-F049-845B-15157D9B6C75}" srcId="{992C7651-FFCF-574F-8340-CFA4B68F4EF1}" destId="{17BBD6EB-D4F1-D24F-8EF9-F30582B63D00}" srcOrd="0" destOrd="0" parTransId="{7B30B53B-3BBB-1949-835A-52369C92A41E}" sibTransId="{880CE80B-0A11-764C-B6A8-7F86DEFA7D7E}"/>
    <dgm:cxn modelId="{8CA10F74-500D-5B46-A1F3-F98F3A74F3ED}" type="presOf" srcId="{0FCFB51D-8DEF-4249-822A-D990649CCA1E}" destId="{26FB6892-F4AA-A74F-9A57-4047A6FAFC9F}" srcOrd="0" destOrd="0" presId="urn:microsoft.com/office/officeart/2005/8/layout/chevron2"/>
    <dgm:cxn modelId="{DF57D754-8368-DE49-A679-21ABD72FC710}" type="presOf" srcId="{E2D63981-754A-9E4F-9E36-2BECE230EA3F}" destId="{65B02F91-0A33-F243-B862-3C52CED9645A}" srcOrd="0" destOrd="1" presId="urn:microsoft.com/office/officeart/2005/8/layout/chevron2"/>
    <dgm:cxn modelId="{FB02FE76-B8B6-CB40-A986-BEE16E1C4A03}" srcId="{409AA6A9-7F35-D045-97AB-2CE28A07248A}" destId="{7318AEE1-9522-EB44-85F6-EC3908D8FDC5}" srcOrd="0" destOrd="0" parTransId="{B6640673-5FE9-C849-B208-4700EE46E09C}" sibTransId="{72A32FD5-6402-454A-9F50-B57A5878F6F2}"/>
    <dgm:cxn modelId="{127DDF85-383B-984E-A761-EFFF4C2E9409}" type="presOf" srcId="{4BCCA5C8-07CC-B34D-BD2D-D07D13252D55}" destId="{73A2C50E-8A28-E048-8632-11E4F495B0EA}" srcOrd="0" destOrd="0" presId="urn:microsoft.com/office/officeart/2005/8/layout/chevron2"/>
    <dgm:cxn modelId="{4BBD1D8A-B507-0647-9E54-56F3817486B9}" srcId="{BE22E79F-B25C-354E-A686-50DE5797364E}" destId="{580DFC8E-4000-754A-A7C6-DE2360A099FB}" srcOrd="0" destOrd="0" parTransId="{30AC2CA5-0F7C-1F48-AC47-C3CBCEC9984F}" sibTransId="{A288D250-2F69-BE49-B79C-070AF8DC305D}"/>
    <dgm:cxn modelId="{3F9F338F-8F8F-D147-8140-18CE201E7F72}" srcId="{A7569067-8117-684A-B930-A9517F30DAC4}" destId="{409AA6A9-7F35-D045-97AB-2CE28A07248A}" srcOrd="0" destOrd="0" parTransId="{469492BC-7169-2F47-8CF7-108128E76E47}" sibTransId="{0E75A7D9-4A89-7E41-87D8-ED51D69558D8}"/>
    <dgm:cxn modelId="{6A3A4493-567D-F442-A5D0-4D4A4744F560}" type="presOf" srcId="{7318AEE1-9522-EB44-85F6-EC3908D8FDC5}" destId="{A0DAB1F1-A364-E04B-ACE4-ED03AADAEEC4}" srcOrd="0" destOrd="1" presId="urn:microsoft.com/office/officeart/2005/8/layout/chevron2"/>
    <dgm:cxn modelId="{A097B594-15FB-044F-A45C-1080465178CD}" type="presOf" srcId="{409AA6A9-7F35-D045-97AB-2CE28A07248A}" destId="{A0DAB1F1-A364-E04B-ACE4-ED03AADAEEC4}" srcOrd="0" destOrd="0" presId="urn:microsoft.com/office/officeart/2005/8/layout/chevron2"/>
    <dgm:cxn modelId="{A45E5E97-7D24-7641-9F58-8B2D5E047575}" type="presOf" srcId="{992C7651-FFCF-574F-8340-CFA4B68F4EF1}" destId="{D7D2732E-F510-444D-8E82-6366277FB839}" srcOrd="0" destOrd="0" presId="urn:microsoft.com/office/officeart/2005/8/layout/chevron2"/>
    <dgm:cxn modelId="{92D1B69B-272C-9047-AC79-37841C460453}" srcId="{84F6F4AC-7851-F84D-A406-E5F6BC6C4730}" destId="{0FCFB51D-8DEF-4249-822A-D990649CCA1E}" srcOrd="0" destOrd="0" parTransId="{B6AD9C67-CB9F-B14A-A675-0E3B49A222C8}" sibTransId="{B467A329-CFDD-BC41-A779-5500A6B3AFAC}"/>
    <dgm:cxn modelId="{A42A1D9C-8C1D-B742-9FCB-A745EC154E71}" srcId="{1E522258-DFE9-8D40-B8DB-A5FC38040B47}" destId="{BE22E79F-B25C-354E-A686-50DE5797364E}" srcOrd="3" destOrd="0" parTransId="{623B385B-907A-AD44-AD06-9F6BD52AEA45}" sibTransId="{3B1AC0A0-057B-E741-9772-B853CB3DED0F}"/>
    <dgm:cxn modelId="{7202DE9C-A8D9-4C43-8E73-C6DB42F68218}" type="presOf" srcId="{A7569067-8117-684A-B930-A9517F30DAC4}" destId="{B2CADC12-5A03-2E43-AEE5-927778DA0097}" srcOrd="0" destOrd="0" presId="urn:microsoft.com/office/officeart/2005/8/layout/chevron2"/>
    <dgm:cxn modelId="{3ABB26A0-0283-2241-AF82-A52335CB3998}" type="presOf" srcId="{BE22E79F-B25C-354E-A686-50DE5797364E}" destId="{82A7B873-DFFF-B64C-B6A0-6EA368AE490D}" srcOrd="0" destOrd="0" presId="urn:microsoft.com/office/officeart/2005/8/layout/chevron2"/>
    <dgm:cxn modelId="{BE2857A2-50FB-154E-B83C-B98A4441F7A0}" srcId="{0FCFB51D-8DEF-4249-822A-D990649CCA1E}" destId="{ECB0A507-0184-6445-85D7-496ED19A1F91}" srcOrd="0" destOrd="0" parTransId="{9BE9B69F-C51A-6045-9065-4688BA36FAF1}" sibTransId="{BFF334BB-B21F-9A41-854A-A3AD130CAAF5}"/>
    <dgm:cxn modelId="{29FEF3A8-DC55-6845-8F03-01D0B7CFE2E7}" type="presOf" srcId="{17BBD6EB-D4F1-D24F-8EF9-F30582B63D00}" destId="{65B02F91-0A33-F243-B862-3C52CED9645A}" srcOrd="0" destOrd="0" presId="urn:microsoft.com/office/officeart/2005/8/layout/chevron2"/>
    <dgm:cxn modelId="{B64C15BC-7F50-E246-BDBA-CA56A47163B9}" type="presOf" srcId="{FC2FB524-2542-144F-9097-E8456D2C53D7}" destId="{278F3383-502A-1548-8B98-B80BDA997F53}" srcOrd="0" destOrd="0" presId="urn:microsoft.com/office/officeart/2005/8/layout/chevron2"/>
    <dgm:cxn modelId="{8ECB89C1-A751-EF4D-B549-8A0CB30C5E7F}" srcId="{4BCCA5C8-07CC-B34D-BD2D-D07D13252D55}" destId="{FC2FB524-2542-144F-9097-E8456D2C53D7}" srcOrd="0" destOrd="0" parTransId="{A1CC57BE-096D-EB47-B681-1F7A3776B6F8}" sibTransId="{5C46341E-61C4-784F-9AF3-5CA1D6717042}"/>
    <dgm:cxn modelId="{698C78C9-CBFD-854B-984D-7BFF30FD5789}" type="presOf" srcId="{580DFC8E-4000-754A-A7C6-DE2360A099FB}" destId="{8198A108-A630-1F4C-A4D9-86CC52296D0E}" srcOrd="0" destOrd="0" presId="urn:microsoft.com/office/officeart/2005/8/layout/chevron2"/>
    <dgm:cxn modelId="{139998DD-294A-3148-9F87-A24BE2B87CC5}" srcId="{1E522258-DFE9-8D40-B8DB-A5FC38040B47}" destId="{A7569067-8117-684A-B930-A9517F30DAC4}" srcOrd="0" destOrd="0" parTransId="{DDD28C86-79FC-494B-9827-3FF00A02E716}" sibTransId="{A5BA8F1F-8EBD-6D48-9AF2-2A73EEE79C04}"/>
    <dgm:cxn modelId="{9E538AE3-BD19-184C-99F9-7B1E41D4C922}" type="presOf" srcId="{E7DB1991-3C3F-924B-BD24-B2827DDCCDB7}" destId="{278F3383-502A-1548-8B98-B80BDA997F53}" srcOrd="0" destOrd="1" presId="urn:microsoft.com/office/officeart/2005/8/layout/chevron2"/>
    <dgm:cxn modelId="{29DB55E6-BA63-F24E-962D-6A9E594C7B22}" type="presOf" srcId="{84F6F4AC-7851-F84D-A406-E5F6BC6C4730}" destId="{2548C875-7810-4C49-B38E-0EC599FDCD5C}" srcOrd="0" destOrd="0" presId="urn:microsoft.com/office/officeart/2005/8/layout/chevron2"/>
    <dgm:cxn modelId="{39C11BED-B73F-7A49-B56C-DAF97EBFBEF7}" srcId="{4BCCA5C8-07CC-B34D-BD2D-D07D13252D55}" destId="{E7DB1991-3C3F-924B-BD24-B2827DDCCDB7}" srcOrd="1" destOrd="0" parTransId="{490AADA8-F6CE-0240-BB32-B756184EA8A3}" sibTransId="{1E35AD6A-FD2F-FD40-9824-3A1E1F3D721D}"/>
    <dgm:cxn modelId="{2FBFA5EE-0452-9048-8C31-4E5874BCA3B1}" type="presOf" srcId="{A59DCE24-B32E-F14B-8CD1-E026102A0969}" destId="{26FB6892-F4AA-A74F-9A57-4047A6FAFC9F}" srcOrd="0" destOrd="2" presId="urn:microsoft.com/office/officeart/2005/8/layout/chevron2"/>
    <dgm:cxn modelId="{B4964D06-4EE9-984A-9149-4DE7A4CA2B1C}" type="presParOf" srcId="{CFC479DB-A302-E147-B565-47F26806961B}" destId="{C6D96D72-ABBD-7948-8428-4243F7C87392}" srcOrd="0" destOrd="0" presId="urn:microsoft.com/office/officeart/2005/8/layout/chevron2"/>
    <dgm:cxn modelId="{957E175C-3C81-8741-8860-C37AD347023F}" type="presParOf" srcId="{C6D96D72-ABBD-7948-8428-4243F7C87392}" destId="{B2CADC12-5A03-2E43-AEE5-927778DA0097}" srcOrd="0" destOrd="0" presId="urn:microsoft.com/office/officeart/2005/8/layout/chevron2"/>
    <dgm:cxn modelId="{3E30B8AC-164E-D440-BC7A-54AC43DA8DC0}" type="presParOf" srcId="{C6D96D72-ABBD-7948-8428-4243F7C87392}" destId="{A0DAB1F1-A364-E04B-ACE4-ED03AADAEEC4}" srcOrd="1" destOrd="0" presId="urn:microsoft.com/office/officeart/2005/8/layout/chevron2"/>
    <dgm:cxn modelId="{AF10E39E-D27A-8743-A8DC-F544968FCDFB}" type="presParOf" srcId="{CFC479DB-A302-E147-B565-47F26806961B}" destId="{F1F18FE0-ACCB-3D40-9016-522DB13A020E}" srcOrd="1" destOrd="0" presId="urn:microsoft.com/office/officeart/2005/8/layout/chevron2"/>
    <dgm:cxn modelId="{5325A7C7-AA17-6E42-91B9-C404C48A75EF}" type="presParOf" srcId="{CFC479DB-A302-E147-B565-47F26806961B}" destId="{4BD2D69E-06CD-1542-8041-F207C289CEE9}" srcOrd="2" destOrd="0" presId="urn:microsoft.com/office/officeart/2005/8/layout/chevron2"/>
    <dgm:cxn modelId="{BAECAE5A-C3CF-A944-B941-E6E6D11425ED}" type="presParOf" srcId="{4BD2D69E-06CD-1542-8041-F207C289CEE9}" destId="{D7D2732E-F510-444D-8E82-6366277FB839}" srcOrd="0" destOrd="0" presId="urn:microsoft.com/office/officeart/2005/8/layout/chevron2"/>
    <dgm:cxn modelId="{8E0F9764-2E3A-5C4E-AF1B-B9FFC26893D8}" type="presParOf" srcId="{4BD2D69E-06CD-1542-8041-F207C289CEE9}" destId="{65B02F91-0A33-F243-B862-3C52CED9645A}" srcOrd="1" destOrd="0" presId="urn:microsoft.com/office/officeart/2005/8/layout/chevron2"/>
    <dgm:cxn modelId="{601CD69A-DC55-9645-AEF6-37758EC36B65}" type="presParOf" srcId="{CFC479DB-A302-E147-B565-47F26806961B}" destId="{61122F13-0E0B-984C-A187-8AD296AEAF91}" srcOrd="3" destOrd="0" presId="urn:microsoft.com/office/officeart/2005/8/layout/chevron2"/>
    <dgm:cxn modelId="{0FA06416-E25D-8449-A54D-163CC86DDCC4}" type="presParOf" srcId="{CFC479DB-A302-E147-B565-47F26806961B}" destId="{3AF0A384-A0C9-FF41-BCC6-42204BCDB722}" srcOrd="4" destOrd="0" presId="urn:microsoft.com/office/officeart/2005/8/layout/chevron2"/>
    <dgm:cxn modelId="{E487C446-A13D-A149-9517-CDBF111A4A00}" type="presParOf" srcId="{3AF0A384-A0C9-FF41-BCC6-42204BCDB722}" destId="{2548C875-7810-4C49-B38E-0EC599FDCD5C}" srcOrd="0" destOrd="0" presId="urn:microsoft.com/office/officeart/2005/8/layout/chevron2"/>
    <dgm:cxn modelId="{4077763F-2A0A-ED40-8E2E-DB45BDFE5F69}" type="presParOf" srcId="{3AF0A384-A0C9-FF41-BCC6-42204BCDB722}" destId="{26FB6892-F4AA-A74F-9A57-4047A6FAFC9F}" srcOrd="1" destOrd="0" presId="urn:microsoft.com/office/officeart/2005/8/layout/chevron2"/>
    <dgm:cxn modelId="{962C0BA7-E883-9D4F-ADBE-87E99F24FBCB}" type="presParOf" srcId="{CFC479DB-A302-E147-B565-47F26806961B}" destId="{F5B580B4-DA7F-9947-823A-46F666BC3A7B}" srcOrd="5" destOrd="0" presId="urn:microsoft.com/office/officeart/2005/8/layout/chevron2"/>
    <dgm:cxn modelId="{9B8034BA-19FB-7347-88C9-5B0E91EC5735}" type="presParOf" srcId="{CFC479DB-A302-E147-B565-47F26806961B}" destId="{48036E92-A025-F140-9B11-3BA1112D7302}" srcOrd="6" destOrd="0" presId="urn:microsoft.com/office/officeart/2005/8/layout/chevron2"/>
    <dgm:cxn modelId="{3E745258-2841-F440-A4DD-5F7E1DF2F4A0}" type="presParOf" srcId="{48036E92-A025-F140-9B11-3BA1112D7302}" destId="{82A7B873-DFFF-B64C-B6A0-6EA368AE490D}" srcOrd="0" destOrd="0" presId="urn:microsoft.com/office/officeart/2005/8/layout/chevron2"/>
    <dgm:cxn modelId="{3C194003-4A37-6D4F-A0F2-1523914EF8BA}" type="presParOf" srcId="{48036E92-A025-F140-9B11-3BA1112D7302}" destId="{8198A108-A630-1F4C-A4D9-86CC52296D0E}" srcOrd="1" destOrd="0" presId="urn:microsoft.com/office/officeart/2005/8/layout/chevron2"/>
    <dgm:cxn modelId="{C0673568-78F5-5147-B926-E5FB6AB71712}" type="presParOf" srcId="{CFC479DB-A302-E147-B565-47F26806961B}" destId="{4F861400-4C9D-4F4C-9ABE-02396BF4475E}" srcOrd="7" destOrd="0" presId="urn:microsoft.com/office/officeart/2005/8/layout/chevron2"/>
    <dgm:cxn modelId="{25C9D628-79D0-1548-95B9-EF5556090AEA}" type="presParOf" srcId="{CFC479DB-A302-E147-B565-47F26806961B}" destId="{DB11E259-66D1-E141-B597-7E5ACC761F79}" srcOrd="8" destOrd="0" presId="urn:microsoft.com/office/officeart/2005/8/layout/chevron2"/>
    <dgm:cxn modelId="{E2B68516-5C03-6C4A-BD76-A90F27D40AED}" type="presParOf" srcId="{DB11E259-66D1-E141-B597-7E5ACC761F79}" destId="{73A2C50E-8A28-E048-8632-11E4F495B0EA}" srcOrd="0" destOrd="0" presId="urn:microsoft.com/office/officeart/2005/8/layout/chevron2"/>
    <dgm:cxn modelId="{5CB66675-6C9C-6349-9D36-0C5E57F72268}" type="presParOf" srcId="{DB11E259-66D1-E141-B597-7E5ACC761F79}" destId="{278F3383-502A-1548-8B98-B80BDA997F5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2A5E6-904E-41BC-B7AB-CF23DF1B128D}" type="doc">
      <dgm:prSet loTypeId="urn:microsoft.com/office/officeart/2011/layout/HexagonRadial" loCatId="cycle" qsTypeId="urn:microsoft.com/office/officeart/2005/8/quickstyle/simple5" qsCatId="simple" csTypeId="urn:microsoft.com/office/officeart/2005/8/colors/colorful2" csCatId="colorful" phldr="1"/>
      <dgm:spPr/>
      <dgm:t>
        <a:bodyPr/>
        <a:lstStyle/>
        <a:p>
          <a:endParaRPr lang="en-GB"/>
        </a:p>
      </dgm:t>
    </dgm:pt>
    <dgm:pt modelId="{7B93C186-F56E-4717-92B7-4442C07E7898}">
      <dgm:prSet phldrT="[Text]" custT="1"/>
      <dgm:spPr/>
      <dgm:t>
        <a:bodyPr/>
        <a:lstStyle/>
        <a:p>
          <a:r>
            <a:rPr lang="en-GB" sz="1200"/>
            <a:t>Structural</a:t>
          </a:r>
        </a:p>
        <a:p>
          <a:r>
            <a:rPr lang="en-GB" sz="1200"/>
            <a:t>Analysis </a:t>
          </a:r>
        </a:p>
      </dgm:t>
    </dgm:pt>
    <dgm:pt modelId="{B14724D8-411C-4E26-A51F-70D1B57ED64C}" type="parTrans" cxnId="{4A24E5A6-3C4F-4870-A72D-890B08CE0F6D}">
      <dgm:prSet/>
      <dgm:spPr/>
      <dgm:t>
        <a:bodyPr/>
        <a:lstStyle/>
        <a:p>
          <a:endParaRPr lang="en-GB" sz="1800"/>
        </a:p>
      </dgm:t>
    </dgm:pt>
    <dgm:pt modelId="{C5CB53F9-DC43-427C-A144-C0B64594B553}" type="sibTrans" cxnId="{4A24E5A6-3C4F-4870-A72D-890B08CE0F6D}">
      <dgm:prSet/>
      <dgm:spPr/>
      <dgm:t>
        <a:bodyPr/>
        <a:lstStyle/>
        <a:p>
          <a:endParaRPr lang="en-GB" sz="1800"/>
        </a:p>
      </dgm:t>
    </dgm:pt>
    <dgm:pt modelId="{5D20B0C4-A9C6-4793-B331-4E351B817990}">
      <dgm:prSet phldrT="[Text]" custT="1"/>
      <dgm:spPr/>
      <dgm:t>
        <a:bodyPr/>
        <a:lstStyle/>
        <a:p>
          <a:r>
            <a:rPr lang="en-GB" sz="1200" dirty="0"/>
            <a:t>Intake</a:t>
          </a:r>
        </a:p>
      </dgm:t>
    </dgm:pt>
    <dgm:pt modelId="{CC505A1E-5F3B-403C-80CC-3470FB5647E8}" type="parTrans" cxnId="{016473D8-2AC5-4D1A-9765-BD70A914DD9B}">
      <dgm:prSet/>
      <dgm:spPr/>
      <dgm:t>
        <a:bodyPr/>
        <a:lstStyle/>
        <a:p>
          <a:endParaRPr lang="en-GB" sz="1800"/>
        </a:p>
      </dgm:t>
    </dgm:pt>
    <dgm:pt modelId="{EB0E76C8-216D-440E-929F-AF79A2ACC860}" type="sibTrans" cxnId="{016473D8-2AC5-4D1A-9765-BD70A914DD9B}">
      <dgm:prSet/>
      <dgm:spPr/>
      <dgm:t>
        <a:bodyPr/>
        <a:lstStyle/>
        <a:p>
          <a:endParaRPr lang="en-GB" sz="1800"/>
        </a:p>
      </dgm:t>
    </dgm:pt>
    <dgm:pt modelId="{5D333842-4D4A-452E-9B36-7237E25A1949}">
      <dgm:prSet phldrT="[Text]" custT="1"/>
      <dgm:spPr/>
      <dgm:t>
        <a:bodyPr/>
        <a:lstStyle/>
        <a:p>
          <a:r>
            <a:rPr lang="en-GB" sz="1200" dirty="0"/>
            <a:t>Needs analysis</a:t>
          </a:r>
        </a:p>
      </dgm:t>
    </dgm:pt>
    <dgm:pt modelId="{49B4F0B8-C7CD-4A84-B01B-D76E6F39C7A5}" type="parTrans" cxnId="{538480CD-328E-41B6-993D-467F94DBABA3}">
      <dgm:prSet/>
      <dgm:spPr/>
      <dgm:t>
        <a:bodyPr/>
        <a:lstStyle/>
        <a:p>
          <a:endParaRPr lang="en-GB" sz="1800"/>
        </a:p>
      </dgm:t>
    </dgm:pt>
    <dgm:pt modelId="{57711E8E-6152-41F9-B558-B19615549E93}" type="sibTrans" cxnId="{538480CD-328E-41B6-993D-467F94DBABA3}">
      <dgm:prSet/>
      <dgm:spPr/>
      <dgm:t>
        <a:bodyPr/>
        <a:lstStyle/>
        <a:p>
          <a:endParaRPr lang="en-GB" sz="1800"/>
        </a:p>
      </dgm:t>
    </dgm:pt>
    <dgm:pt modelId="{C9ADA786-C352-4CD7-8F5D-F6B7B18CA933}">
      <dgm:prSet phldrT="[Text]" custT="1"/>
      <dgm:spPr/>
      <dgm:t>
        <a:bodyPr/>
        <a:lstStyle/>
        <a:p>
          <a:r>
            <a:rPr lang="en-GB" sz="1200"/>
            <a:t>Case formulation</a:t>
          </a:r>
        </a:p>
      </dgm:t>
    </dgm:pt>
    <dgm:pt modelId="{7DD91C87-DEA4-459A-995B-D6E4CFA018F8}" type="parTrans" cxnId="{27250166-CE20-40A8-A972-48A9E979C00A}">
      <dgm:prSet/>
      <dgm:spPr/>
      <dgm:t>
        <a:bodyPr/>
        <a:lstStyle/>
        <a:p>
          <a:endParaRPr lang="en-GB" sz="1800"/>
        </a:p>
      </dgm:t>
    </dgm:pt>
    <dgm:pt modelId="{DA22D428-BAC0-4DC2-B525-38B3660FC27A}" type="sibTrans" cxnId="{27250166-CE20-40A8-A972-48A9E979C00A}">
      <dgm:prSet/>
      <dgm:spPr/>
      <dgm:t>
        <a:bodyPr/>
        <a:lstStyle/>
        <a:p>
          <a:endParaRPr lang="en-GB" sz="1800"/>
        </a:p>
      </dgm:t>
    </dgm:pt>
    <dgm:pt modelId="{9BB8D9F5-6C2E-4B73-819F-12C4AD5C61F5}">
      <dgm:prSet phldrT="[Text]" custT="1"/>
      <dgm:spPr/>
      <dgm:t>
        <a:bodyPr/>
        <a:lstStyle/>
        <a:p>
          <a:r>
            <a:rPr lang="en-GB" sz="1200"/>
            <a:t>Intervention choice</a:t>
          </a:r>
        </a:p>
      </dgm:t>
    </dgm:pt>
    <dgm:pt modelId="{6209F5FB-76DE-41FB-A014-E7A1375BF420}" type="parTrans" cxnId="{7EC41D22-E4BF-446F-9C7B-6FC242D29556}">
      <dgm:prSet/>
      <dgm:spPr/>
      <dgm:t>
        <a:bodyPr/>
        <a:lstStyle/>
        <a:p>
          <a:endParaRPr lang="en-GB" sz="1800"/>
        </a:p>
      </dgm:t>
    </dgm:pt>
    <dgm:pt modelId="{F982F99F-C50C-4F81-A0F2-8514DFF8F33D}" type="sibTrans" cxnId="{7EC41D22-E4BF-446F-9C7B-6FC242D29556}">
      <dgm:prSet/>
      <dgm:spPr/>
      <dgm:t>
        <a:bodyPr/>
        <a:lstStyle/>
        <a:p>
          <a:endParaRPr lang="en-GB" sz="1800"/>
        </a:p>
      </dgm:t>
    </dgm:pt>
    <dgm:pt modelId="{49A30645-C8FA-4079-BCD4-250BEF54C3BC}">
      <dgm:prSet phldrT="[Text]" custT="1"/>
      <dgm:spPr/>
      <dgm:t>
        <a:bodyPr/>
        <a:lstStyle/>
        <a:p>
          <a:r>
            <a:rPr lang="en-GB" sz="1200"/>
            <a:t>Intervention plan</a:t>
          </a:r>
        </a:p>
      </dgm:t>
    </dgm:pt>
    <dgm:pt modelId="{369A1A7D-1ACE-403E-96EA-C05CDDA7FF89}" type="parTrans" cxnId="{333A4CCE-B5F9-4C15-91AD-EA9D134BBDFC}">
      <dgm:prSet/>
      <dgm:spPr/>
      <dgm:t>
        <a:bodyPr/>
        <a:lstStyle/>
        <a:p>
          <a:endParaRPr lang="en-GB" sz="1800"/>
        </a:p>
      </dgm:t>
    </dgm:pt>
    <dgm:pt modelId="{8C59BCAB-884C-4A35-B594-2EC0B8443F28}" type="sibTrans" cxnId="{333A4CCE-B5F9-4C15-91AD-EA9D134BBDFC}">
      <dgm:prSet/>
      <dgm:spPr/>
      <dgm:t>
        <a:bodyPr/>
        <a:lstStyle/>
        <a:p>
          <a:endParaRPr lang="en-GB" sz="1800"/>
        </a:p>
      </dgm:t>
    </dgm:pt>
    <dgm:pt modelId="{3DA8F10B-2FBD-40EB-AE6C-C11EAC9813FB}">
      <dgm:prSet phldrT="[Text]" custT="1"/>
      <dgm:spPr/>
      <dgm:t>
        <a:bodyPr/>
        <a:lstStyle/>
        <a:p>
          <a:r>
            <a:rPr lang="en-GB" sz="1200"/>
            <a:t>Delivery, monitoring, and evaluation</a:t>
          </a:r>
        </a:p>
      </dgm:t>
    </dgm:pt>
    <dgm:pt modelId="{DC88FA55-78B3-4C5C-9092-BE50B279FA35}" type="parTrans" cxnId="{0276727D-8359-4C78-ACE5-D96D5478203B}">
      <dgm:prSet/>
      <dgm:spPr/>
      <dgm:t>
        <a:bodyPr/>
        <a:lstStyle/>
        <a:p>
          <a:endParaRPr lang="en-GB" sz="1800"/>
        </a:p>
      </dgm:t>
    </dgm:pt>
    <dgm:pt modelId="{CABAA0E2-7D92-4F9C-A5BC-9965364310EC}" type="sibTrans" cxnId="{0276727D-8359-4C78-ACE5-D96D5478203B}">
      <dgm:prSet/>
      <dgm:spPr/>
      <dgm:t>
        <a:bodyPr/>
        <a:lstStyle/>
        <a:p>
          <a:endParaRPr lang="en-GB" sz="1800"/>
        </a:p>
      </dgm:t>
    </dgm:pt>
    <dgm:pt modelId="{CB624E33-DE51-40E4-AD1A-AAB5780656B7}" type="pres">
      <dgm:prSet presAssocID="{DA72A5E6-904E-41BC-B7AB-CF23DF1B128D}" presName="Name0" presStyleCnt="0">
        <dgm:presLayoutVars>
          <dgm:chMax val="1"/>
          <dgm:chPref val="1"/>
          <dgm:dir/>
          <dgm:animOne val="branch"/>
          <dgm:animLvl val="lvl"/>
        </dgm:presLayoutVars>
      </dgm:prSet>
      <dgm:spPr/>
    </dgm:pt>
    <dgm:pt modelId="{626A8848-5915-4464-9BDD-6E4D21678265}" type="pres">
      <dgm:prSet presAssocID="{7B93C186-F56E-4717-92B7-4442C07E7898}" presName="Parent" presStyleLbl="node0" presStyleIdx="0" presStyleCnt="1">
        <dgm:presLayoutVars>
          <dgm:chMax val="6"/>
          <dgm:chPref val="6"/>
        </dgm:presLayoutVars>
      </dgm:prSet>
      <dgm:spPr/>
    </dgm:pt>
    <dgm:pt modelId="{469A0A56-027D-4742-AD4B-9DA062A54B01}" type="pres">
      <dgm:prSet presAssocID="{5D20B0C4-A9C6-4793-B331-4E351B817990}" presName="Accent1" presStyleCnt="0"/>
      <dgm:spPr/>
    </dgm:pt>
    <dgm:pt modelId="{502723B4-1D2E-4672-9E7A-A75EA42FF3C9}" type="pres">
      <dgm:prSet presAssocID="{5D20B0C4-A9C6-4793-B331-4E351B817990}" presName="Accent" presStyleLbl="bgShp" presStyleIdx="0" presStyleCnt="6"/>
      <dgm:spPr/>
    </dgm:pt>
    <dgm:pt modelId="{7C5893F9-B8DA-44CF-A6F6-C15B82639961}" type="pres">
      <dgm:prSet presAssocID="{5D20B0C4-A9C6-4793-B331-4E351B817990}" presName="Child1" presStyleLbl="node1" presStyleIdx="0" presStyleCnt="6">
        <dgm:presLayoutVars>
          <dgm:chMax val="0"/>
          <dgm:chPref val="0"/>
          <dgm:bulletEnabled val="1"/>
        </dgm:presLayoutVars>
      </dgm:prSet>
      <dgm:spPr/>
    </dgm:pt>
    <dgm:pt modelId="{B6051250-8BBC-4513-A40A-CBD5C0A3AA87}" type="pres">
      <dgm:prSet presAssocID="{5D333842-4D4A-452E-9B36-7237E25A1949}" presName="Accent2" presStyleCnt="0"/>
      <dgm:spPr/>
    </dgm:pt>
    <dgm:pt modelId="{869F7EDE-6A25-4192-A898-7CB3489445DF}" type="pres">
      <dgm:prSet presAssocID="{5D333842-4D4A-452E-9B36-7237E25A1949}" presName="Accent" presStyleLbl="bgShp" presStyleIdx="1" presStyleCnt="6"/>
      <dgm:spPr/>
    </dgm:pt>
    <dgm:pt modelId="{07F9C79B-8B45-42CA-924E-EFADFFD1F3CD}" type="pres">
      <dgm:prSet presAssocID="{5D333842-4D4A-452E-9B36-7237E25A1949}" presName="Child2" presStyleLbl="node1" presStyleIdx="1" presStyleCnt="6">
        <dgm:presLayoutVars>
          <dgm:chMax val="0"/>
          <dgm:chPref val="0"/>
          <dgm:bulletEnabled val="1"/>
        </dgm:presLayoutVars>
      </dgm:prSet>
      <dgm:spPr/>
    </dgm:pt>
    <dgm:pt modelId="{DFD12F92-075A-4041-9ADD-ED3FC85B8212}" type="pres">
      <dgm:prSet presAssocID="{C9ADA786-C352-4CD7-8F5D-F6B7B18CA933}" presName="Accent3" presStyleCnt="0"/>
      <dgm:spPr/>
    </dgm:pt>
    <dgm:pt modelId="{DD2AB5FA-0000-4BF1-9249-B1EF36F12085}" type="pres">
      <dgm:prSet presAssocID="{C9ADA786-C352-4CD7-8F5D-F6B7B18CA933}" presName="Accent" presStyleLbl="bgShp" presStyleIdx="2" presStyleCnt="6"/>
      <dgm:spPr/>
    </dgm:pt>
    <dgm:pt modelId="{31521273-FEBA-4B9C-BA62-6DEF114DAB2F}" type="pres">
      <dgm:prSet presAssocID="{C9ADA786-C352-4CD7-8F5D-F6B7B18CA933}" presName="Child3" presStyleLbl="node1" presStyleIdx="2" presStyleCnt="6">
        <dgm:presLayoutVars>
          <dgm:chMax val="0"/>
          <dgm:chPref val="0"/>
          <dgm:bulletEnabled val="1"/>
        </dgm:presLayoutVars>
      </dgm:prSet>
      <dgm:spPr/>
    </dgm:pt>
    <dgm:pt modelId="{97D4C0FB-FCA4-4577-BB20-44DD8F3C7A0E}" type="pres">
      <dgm:prSet presAssocID="{9BB8D9F5-6C2E-4B73-819F-12C4AD5C61F5}" presName="Accent4" presStyleCnt="0"/>
      <dgm:spPr/>
    </dgm:pt>
    <dgm:pt modelId="{72B17B50-ED85-498F-A198-6C2B52BFF5FE}" type="pres">
      <dgm:prSet presAssocID="{9BB8D9F5-6C2E-4B73-819F-12C4AD5C61F5}" presName="Accent" presStyleLbl="bgShp" presStyleIdx="3" presStyleCnt="6"/>
      <dgm:spPr/>
    </dgm:pt>
    <dgm:pt modelId="{0C1ACBA1-ED21-4321-A119-A7010F76A096}" type="pres">
      <dgm:prSet presAssocID="{9BB8D9F5-6C2E-4B73-819F-12C4AD5C61F5}" presName="Child4" presStyleLbl="node1" presStyleIdx="3" presStyleCnt="6">
        <dgm:presLayoutVars>
          <dgm:chMax val="0"/>
          <dgm:chPref val="0"/>
          <dgm:bulletEnabled val="1"/>
        </dgm:presLayoutVars>
      </dgm:prSet>
      <dgm:spPr/>
    </dgm:pt>
    <dgm:pt modelId="{C891829A-C361-4F05-A0F1-1B75B8416ABA}" type="pres">
      <dgm:prSet presAssocID="{49A30645-C8FA-4079-BCD4-250BEF54C3BC}" presName="Accent5" presStyleCnt="0"/>
      <dgm:spPr/>
    </dgm:pt>
    <dgm:pt modelId="{6702AC32-A133-4A7C-B667-0E4D576595C7}" type="pres">
      <dgm:prSet presAssocID="{49A30645-C8FA-4079-BCD4-250BEF54C3BC}" presName="Accent" presStyleLbl="bgShp" presStyleIdx="4" presStyleCnt="6"/>
      <dgm:spPr/>
    </dgm:pt>
    <dgm:pt modelId="{3DDD1DA6-C1BC-4325-BDB6-9572CD7D12B2}" type="pres">
      <dgm:prSet presAssocID="{49A30645-C8FA-4079-BCD4-250BEF54C3BC}" presName="Child5" presStyleLbl="node1" presStyleIdx="4" presStyleCnt="6">
        <dgm:presLayoutVars>
          <dgm:chMax val="0"/>
          <dgm:chPref val="0"/>
          <dgm:bulletEnabled val="1"/>
        </dgm:presLayoutVars>
      </dgm:prSet>
      <dgm:spPr/>
    </dgm:pt>
    <dgm:pt modelId="{398D0A74-1ACD-4220-8480-BA627CA63E1A}" type="pres">
      <dgm:prSet presAssocID="{3DA8F10B-2FBD-40EB-AE6C-C11EAC9813FB}" presName="Accent6" presStyleCnt="0"/>
      <dgm:spPr/>
    </dgm:pt>
    <dgm:pt modelId="{8BBE42AB-870B-4507-ADA8-FC4AD60BAD79}" type="pres">
      <dgm:prSet presAssocID="{3DA8F10B-2FBD-40EB-AE6C-C11EAC9813FB}" presName="Accent" presStyleLbl="bgShp" presStyleIdx="5" presStyleCnt="6"/>
      <dgm:spPr/>
    </dgm:pt>
    <dgm:pt modelId="{6357238A-FB2A-43EA-A9D0-3C8072B74D0C}" type="pres">
      <dgm:prSet presAssocID="{3DA8F10B-2FBD-40EB-AE6C-C11EAC9813FB}" presName="Child6" presStyleLbl="node1" presStyleIdx="5" presStyleCnt="6">
        <dgm:presLayoutVars>
          <dgm:chMax val="0"/>
          <dgm:chPref val="0"/>
          <dgm:bulletEnabled val="1"/>
        </dgm:presLayoutVars>
      </dgm:prSet>
      <dgm:spPr/>
    </dgm:pt>
  </dgm:ptLst>
  <dgm:cxnLst>
    <dgm:cxn modelId="{AD5DED0F-9931-4656-8410-941D74571B60}" type="presOf" srcId="{C9ADA786-C352-4CD7-8F5D-F6B7B18CA933}" destId="{31521273-FEBA-4B9C-BA62-6DEF114DAB2F}" srcOrd="0" destOrd="0" presId="urn:microsoft.com/office/officeart/2011/layout/HexagonRadial"/>
    <dgm:cxn modelId="{7EC41D22-E4BF-446F-9C7B-6FC242D29556}" srcId="{7B93C186-F56E-4717-92B7-4442C07E7898}" destId="{9BB8D9F5-6C2E-4B73-819F-12C4AD5C61F5}" srcOrd="3" destOrd="0" parTransId="{6209F5FB-76DE-41FB-A014-E7A1375BF420}" sibTransId="{F982F99F-C50C-4F81-A0F2-8514DFF8F33D}"/>
    <dgm:cxn modelId="{27250166-CE20-40A8-A972-48A9E979C00A}" srcId="{7B93C186-F56E-4717-92B7-4442C07E7898}" destId="{C9ADA786-C352-4CD7-8F5D-F6B7B18CA933}" srcOrd="2" destOrd="0" parTransId="{7DD91C87-DEA4-459A-995B-D6E4CFA018F8}" sibTransId="{DA22D428-BAC0-4DC2-B525-38B3660FC27A}"/>
    <dgm:cxn modelId="{539FDB6B-3FA2-4513-8E6F-6BFD6C6EF6A3}" type="presOf" srcId="{7B93C186-F56E-4717-92B7-4442C07E7898}" destId="{626A8848-5915-4464-9BDD-6E4D21678265}" srcOrd="0" destOrd="0" presId="urn:microsoft.com/office/officeart/2011/layout/HexagonRadial"/>
    <dgm:cxn modelId="{2FCEAA70-FDAB-4B6C-B6B5-E39C5DE70AE6}" type="presOf" srcId="{3DA8F10B-2FBD-40EB-AE6C-C11EAC9813FB}" destId="{6357238A-FB2A-43EA-A9D0-3C8072B74D0C}" srcOrd="0" destOrd="0" presId="urn:microsoft.com/office/officeart/2011/layout/HexagonRadial"/>
    <dgm:cxn modelId="{A060297C-B179-4E7D-9CC7-E8125750CF3F}" type="presOf" srcId="{5D20B0C4-A9C6-4793-B331-4E351B817990}" destId="{7C5893F9-B8DA-44CF-A6F6-C15B82639961}" srcOrd="0" destOrd="0" presId="urn:microsoft.com/office/officeart/2011/layout/HexagonRadial"/>
    <dgm:cxn modelId="{0276727D-8359-4C78-ACE5-D96D5478203B}" srcId="{7B93C186-F56E-4717-92B7-4442C07E7898}" destId="{3DA8F10B-2FBD-40EB-AE6C-C11EAC9813FB}" srcOrd="5" destOrd="0" parTransId="{DC88FA55-78B3-4C5C-9092-BE50B279FA35}" sibTransId="{CABAA0E2-7D92-4F9C-A5BC-9965364310EC}"/>
    <dgm:cxn modelId="{83494088-0B7F-4BE4-A6A7-58EC86D23EC9}" type="presOf" srcId="{5D333842-4D4A-452E-9B36-7237E25A1949}" destId="{07F9C79B-8B45-42CA-924E-EFADFFD1F3CD}" srcOrd="0" destOrd="0" presId="urn:microsoft.com/office/officeart/2011/layout/HexagonRadial"/>
    <dgm:cxn modelId="{B7B9A590-1978-4DE2-96F7-C9449E4114D7}" type="presOf" srcId="{49A30645-C8FA-4079-BCD4-250BEF54C3BC}" destId="{3DDD1DA6-C1BC-4325-BDB6-9572CD7D12B2}" srcOrd="0" destOrd="0" presId="urn:microsoft.com/office/officeart/2011/layout/HexagonRadial"/>
    <dgm:cxn modelId="{8FAEEFA5-5092-4A22-9D49-B09C0850F93B}" type="presOf" srcId="{9BB8D9F5-6C2E-4B73-819F-12C4AD5C61F5}" destId="{0C1ACBA1-ED21-4321-A119-A7010F76A096}" srcOrd="0" destOrd="0" presId="urn:microsoft.com/office/officeart/2011/layout/HexagonRadial"/>
    <dgm:cxn modelId="{4A24E5A6-3C4F-4870-A72D-890B08CE0F6D}" srcId="{DA72A5E6-904E-41BC-B7AB-CF23DF1B128D}" destId="{7B93C186-F56E-4717-92B7-4442C07E7898}" srcOrd="0" destOrd="0" parTransId="{B14724D8-411C-4E26-A51F-70D1B57ED64C}" sibTransId="{C5CB53F9-DC43-427C-A144-C0B64594B553}"/>
    <dgm:cxn modelId="{A835B1BD-9AB7-405B-A4D4-72A92DA7A257}" type="presOf" srcId="{DA72A5E6-904E-41BC-B7AB-CF23DF1B128D}" destId="{CB624E33-DE51-40E4-AD1A-AAB5780656B7}" srcOrd="0" destOrd="0" presId="urn:microsoft.com/office/officeart/2011/layout/HexagonRadial"/>
    <dgm:cxn modelId="{538480CD-328E-41B6-993D-467F94DBABA3}" srcId="{7B93C186-F56E-4717-92B7-4442C07E7898}" destId="{5D333842-4D4A-452E-9B36-7237E25A1949}" srcOrd="1" destOrd="0" parTransId="{49B4F0B8-C7CD-4A84-B01B-D76E6F39C7A5}" sibTransId="{57711E8E-6152-41F9-B558-B19615549E93}"/>
    <dgm:cxn modelId="{333A4CCE-B5F9-4C15-91AD-EA9D134BBDFC}" srcId="{7B93C186-F56E-4717-92B7-4442C07E7898}" destId="{49A30645-C8FA-4079-BCD4-250BEF54C3BC}" srcOrd="4" destOrd="0" parTransId="{369A1A7D-1ACE-403E-96EA-C05CDDA7FF89}" sibTransId="{8C59BCAB-884C-4A35-B594-2EC0B8443F28}"/>
    <dgm:cxn modelId="{016473D8-2AC5-4D1A-9765-BD70A914DD9B}" srcId="{7B93C186-F56E-4717-92B7-4442C07E7898}" destId="{5D20B0C4-A9C6-4793-B331-4E351B817990}" srcOrd="0" destOrd="0" parTransId="{CC505A1E-5F3B-403C-80CC-3470FB5647E8}" sibTransId="{EB0E76C8-216D-440E-929F-AF79A2ACC860}"/>
    <dgm:cxn modelId="{34A2C192-EC76-4DFA-ACEC-A7490553A369}" type="presParOf" srcId="{CB624E33-DE51-40E4-AD1A-AAB5780656B7}" destId="{626A8848-5915-4464-9BDD-6E4D21678265}" srcOrd="0" destOrd="0" presId="urn:microsoft.com/office/officeart/2011/layout/HexagonRadial"/>
    <dgm:cxn modelId="{A800B0C2-E85E-4DC0-B412-743546318DAA}" type="presParOf" srcId="{CB624E33-DE51-40E4-AD1A-AAB5780656B7}" destId="{469A0A56-027D-4742-AD4B-9DA062A54B01}" srcOrd="1" destOrd="0" presId="urn:microsoft.com/office/officeart/2011/layout/HexagonRadial"/>
    <dgm:cxn modelId="{18D17D6A-8A22-4AC0-90EA-91732238DB04}" type="presParOf" srcId="{469A0A56-027D-4742-AD4B-9DA062A54B01}" destId="{502723B4-1D2E-4672-9E7A-A75EA42FF3C9}" srcOrd="0" destOrd="0" presId="urn:microsoft.com/office/officeart/2011/layout/HexagonRadial"/>
    <dgm:cxn modelId="{0002DD1A-B5CC-4A21-869E-8FD09E5E0704}" type="presParOf" srcId="{CB624E33-DE51-40E4-AD1A-AAB5780656B7}" destId="{7C5893F9-B8DA-44CF-A6F6-C15B82639961}" srcOrd="2" destOrd="0" presId="urn:microsoft.com/office/officeart/2011/layout/HexagonRadial"/>
    <dgm:cxn modelId="{4B56E263-8E02-48AA-AC08-83FA74E00B54}" type="presParOf" srcId="{CB624E33-DE51-40E4-AD1A-AAB5780656B7}" destId="{B6051250-8BBC-4513-A40A-CBD5C0A3AA87}" srcOrd="3" destOrd="0" presId="urn:microsoft.com/office/officeart/2011/layout/HexagonRadial"/>
    <dgm:cxn modelId="{A4616B42-ACAA-45C2-84CA-59D5AAD3526B}" type="presParOf" srcId="{B6051250-8BBC-4513-A40A-CBD5C0A3AA87}" destId="{869F7EDE-6A25-4192-A898-7CB3489445DF}" srcOrd="0" destOrd="0" presId="urn:microsoft.com/office/officeart/2011/layout/HexagonRadial"/>
    <dgm:cxn modelId="{3A550D90-141B-4547-BDDB-26843948E987}" type="presParOf" srcId="{CB624E33-DE51-40E4-AD1A-AAB5780656B7}" destId="{07F9C79B-8B45-42CA-924E-EFADFFD1F3CD}" srcOrd="4" destOrd="0" presId="urn:microsoft.com/office/officeart/2011/layout/HexagonRadial"/>
    <dgm:cxn modelId="{8AEF5A6C-4D66-4EC1-A9A0-BDBDC8ADE17C}" type="presParOf" srcId="{CB624E33-DE51-40E4-AD1A-AAB5780656B7}" destId="{DFD12F92-075A-4041-9ADD-ED3FC85B8212}" srcOrd="5" destOrd="0" presId="urn:microsoft.com/office/officeart/2011/layout/HexagonRadial"/>
    <dgm:cxn modelId="{CF39A6BB-E0F5-4122-B27A-295AB6BCB410}" type="presParOf" srcId="{DFD12F92-075A-4041-9ADD-ED3FC85B8212}" destId="{DD2AB5FA-0000-4BF1-9249-B1EF36F12085}" srcOrd="0" destOrd="0" presId="urn:microsoft.com/office/officeart/2011/layout/HexagonRadial"/>
    <dgm:cxn modelId="{9E4EA133-0B11-4386-B809-FEE5EEAE3176}" type="presParOf" srcId="{CB624E33-DE51-40E4-AD1A-AAB5780656B7}" destId="{31521273-FEBA-4B9C-BA62-6DEF114DAB2F}" srcOrd="6" destOrd="0" presId="urn:microsoft.com/office/officeart/2011/layout/HexagonRadial"/>
    <dgm:cxn modelId="{45DD15E3-33D8-4122-B1C3-2BE73FEFC1CD}" type="presParOf" srcId="{CB624E33-DE51-40E4-AD1A-AAB5780656B7}" destId="{97D4C0FB-FCA4-4577-BB20-44DD8F3C7A0E}" srcOrd="7" destOrd="0" presId="urn:microsoft.com/office/officeart/2011/layout/HexagonRadial"/>
    <dgm:cxn modelId="{3913ED94-C712-48C2-ABE2-27A2418411AA}" type="presParOf" srcId="{97D4C0FB-FCA4-4577-BB20-44DD8F3C7A0E}" destId="{72B17B50-ED85-498F-A198-6C2B52BFF5FE}" srcOrd="0" destOrd="0" presId="urn:microsoft.com/office/officeart/2011/layout/HexagonRadial"/>
    <dgm:cxn modelId="{A5E0D722-C91B-4A4C-9A81-FF5EB8624E1D}" type="presParOf" srcId="{CB624E33-DE51-40E4-AD1A-AAB5780656B7}" destId="{0C1ACBA1-ED21-4321-A119-A7010F76A096}" srcOrd="8" destOrd="0" presId="urn:microsoft.com/office/officeart/2011/layout/HexagonRadial"/>
    <dgm:cxn modelId="{02935022-8DBB-41DA-8EB3-4A015F02AB79}" type="presParOf" srcId="{CB624E33-DE51-40E4-AD1A-AAB5780656B7}" destId="{C891829A-C361-4F05-A0F1-1B75B8416ABA}" srcOrd="9" destOrd="0" presId="urn:microsoft.com/office/officeart/2011/layout/HexagonRadial"/>
    <dgm:cxn modelId="{6DB6C12D-F86D-4FF2-815E-B04D7F82E6E0}" type="presParOf" srcId="{C891829A-C361-4F05-A0F1-1B75B8416ABA}" destId="{6702AC32-A133-4A7C-B667-0E4D576595C7}" srcOrd="0" destOrd="0" presId="urn:microsoft.com/office/officeart/2011/layout/HexagonRadial"/>
    <dgm:cxn modelId="{6C9D0ECA-8DE1-4CB3-86D5-AD4F27C37312}" type="presParOf" srcId="{CB624E33-DE51-40E4-AD1A-AAB5780656B7}" destId="{3DDD1DA6-C1BC-4325-BDB6-9572CD7D12B2}" srcOrd="10" destOrd="0" presId="urn:microsoft.com/office/officeart/2011/layout/HexagonRadial"/>
    <dgm:cxn modelId="{59D46EF1-9FDF-4619-A9E3-C23FED2CEFF6}" type="presParOf" srcId="{CB624E33-DE51-40E4-AD1A-AAB5780656B7}" destId="{398D0A74-1ACD-4220-8480-BA627CA63E1A}" srcOrd="11" destOrd="0" presId="urn:microsoft.com/office/officeart/2011/layout/HexagonRadial"/>
    <dgm:cxn modelId="{2396B557-89E7-4AD4-A7BA-A1A9E70B20E2}" type="presParOf" srcId="{398D0A74-1ACD-4220-8480-BA627CA63E1A}" destId="{8BBE42AB-870B-4507-ADA8-FC4AD60BAD79}" srcOrd="0" destOrd="0" presId="urn:microsoft.com/office/officeart/2011/layout/HexagonRadial"/>
    <dgm:cxn modelId="{9BA87270-94AE-43BA-BB6D-A25752A28131}" type="presParOf" srcId="{CB624E33-DE51-40E4-AD1A-AAB5780656B7}" destId="{6357238A-FB2A-43EA-A9D0-3C8072B74D0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72A5E6-904E-41BC-B7AB-CF23DF1B128D}" type="doc">
      <dgm:prSet loTypeId="urn:microsoft.com/office/officeart/2011/layout/HexagonRadial" loCatId="cycle" qsTypeId="urn:microsoft.com/office/officeart/2005/8/quickstyle/simple5" qsCatId="simple" csTypeId="urn:microsoft.com/office/officeart/2005/8/colors/colorful5" csCatId="colorful" phldr="1"/>
      <dgm:spPr/>
      <dgm:t>
        <a:bodyPr/>
        <a:lstStyle/>
        <a:p>
          <a:endParaRPr lang="en-GB"/>
        </a:p>
      </dgm:t>
    </dgm:pt>
    <dgm:pt modelId="{7B93C186-F56E-4717-92B7-4442C07E7898}">
      <dgm:prSet phldrT="[Text]"/>
      <dgm:spPr/>
      <dgm:t>
        <a:bodyPr/>
        <a:lstStyle/>
        <a:p>
          <a:r>
            <a:rPr lang="en-GB" dirty="0"/>
            <a:t>Mike’s Story</a:t>
          </a:r>
        </a:p>
      </dgm:t>
    </dgm:pt>
    <dgm:pt modelId="{B14724D8-411C-4E26-A51F-70D1B57ED64C}" type="parTrans" cxnId="{4A24E5A6-3C4F-4870-A72D-890B08CE0F6D}">
      <dgm:prSet/>
      <dgm:spPr/>
      <dgm:t>
        <a:bodyPr/>
        <a:lstStyle/>
        <a:p>
          <a:endParaRPr lang="en-GB"/>
        </a:p>
      </dgm:t>
    </dgm:pt>
    <dgm:pt modelId="{C5CB53F9-DC43-427C-A144-C0B64594B553}" type="sibTrans" cxnId="{4A24E5A6-3C4F-4870-A72D-890B08CE0F6D}">
      <dgm:prSet/>
      <dgm:spPr/>
      <dgm:t>
        <a:bodyPr/>
        <a:lstStyle/>
        <a:p>
          <a:endParaRPr lang="en-GB"/>
        </a:p>
      </dgm:t>
    </dgm:pt>
    <dgm:pt modelId="{5D20B0C4-A9C6-4793-B331-4E351B817990}">
      <dgm:prSet phldrT="[Text]"/>
      <dgm:spPr/>
      <dgm:t>
        <a:bodyPr/>
        <a:lstStyle/>
        <a:p>
          <a:pPr rtl="0"/>
          <a:r>
            <a:rPr lang="en-GB" dirty="0"/>
            <a:t>Barney</a:t>
          </a:r>
          <a:r>
            <a:rPr lang="en-GB" dirty="0">
              <a:latin typeface="Segoe UI"/>
            </a:rPr>
            <a:t> – darts player. </a:t>
          </a:r>
          <a:endParaRPr lang="en-GB" dirty="0"/>
        </a:p>
      </dgm:t>
    </dgm:pt>
    <dgm:pt modelId="{CC505A1E-5F3B-403C-80CC-3470FB5647E8}" type="parTrans" cxnId="{016473D8-2AC5-4D1A-9765-BD70A914DD9B}">
      <dgm:prSet/>
      <dgm:spPr/>
      <dgm:t>
        <a:bodyPr/>
        <a:lstStyle/>
        <a:p>
          <a:endParaRPr lang="en-GB"/>
        </a:p>
      </dgm:t>
    </dgm:pt>
    <dgm:pt modelId="{EB0E76C8-216D-440E-929F-AF79A2ACC860}" type="sibTrans" cxnId="{016473D8-2AC5-4D1A-9765-BD70A914DD9B}">
      <dgm:prSet/>
      <dgm:spPr/>
      <dgm:t>
        <a:bodyPr/>
        <a:lstStyle/>
        <a:p>
          <a:endParaRPr lang="en-GB"/>
        </a:p>
      </dgm:t>
    </dgm:pt>
    <dgm:pt modelId="{5D333842-4D4A-452E-9B36-7237E25A1949}">
      <dgm:prSet phldrT="[Text]" phldr="0"/>
      <dgm:spPr/>
      <dgm:t>
        <a:bodyPr/>
        <a:lstStyle/>
        <a:p>
          <a:pPr rtl="0"/>
          <a:r>
            <a:rPr lang="en-GB" dirty="0">
              <a:latin typeface="Segoe UI"/>
            </a:rPr>
            <a:t>Overthinking. 5 sessions</a:t>
          </a:r>
          <a:endParaRPr lang="en-GB" dirty="0"/>
        </a:p>
      </dgm:t>
    </dgm:pt>
    <dgm:pt modelId="{49B4F0B8-C7CD-4A84-B01B-D76E6F39C7A5}" type="parTrans" cxnId="{538480CD-328E-41B6-993D-467F94DBABA3}">
      <dgm:prSet/>
      <dgm:spPr/>
      <dgm:t>
        <a:bodyPr/>
        <a:lstStyle/>
        <a:p>
          <a:endParaRPr lang="en-GB"/>
        </a:p>
      </dgm:t>
    </dgm:pt>
    <dgm:pt modelId="{57711E8E-6152-41F9-B558-B19615549E93}" type="sibTrans" cxnId="{538480CD-328E-41B6-993D-467F94DBABA3}">
      <dgm:prSet/>
      <dgm:spPr/>
      <dgm:t>
        <a:bodyPr/>
        <a:lstStyle/>
        <a:p>
          <a:endParaRPr lang="en-GB"/>
        </a:p>
      </dgm:t>
    </dgm:pt>
    <dgm:pt modelId="{C9ADA786-C352-4CD7-8F5D-F6B7B18CA933}">
      <dgm:prSet phldrT="[Text]" phldr="0"/>
      <dgm:spPr/>
      <dgm:t>
        <a:bodyPr/>
        <a:lstStyle/>
        <a:p>
          <a:pPr rtl="0"/>
          <a:r>
            <a:rPr lang="en-GB" dirty="0">
              <a:latin typeface="Segoe UI"/>
            </a:rPr>
            <a:t>Irrational beliefs. </a:t>
          </a:r>
          <a:r>
            <a:rPr lang="en-GB" dirty="0"/>
            <a:t>Reinvestment</a:t>
          </a:r>
        </a:p>
      </dgm:t>
    </dgm:pt>
    <dgm:pt modelId="{7DD91C87-DEA4-459A-995B-D6E4CFA018F8}" type="parTrans" cxnId="{27250166-CE20-40A8-A972-48A9E979C00A}">
      <dgm:prSet/>
      <dgm:spPr/>
      <dgm:t>
        <a:bodyPr/>
        <a:lstStyle/>
        <a:p>
          <a:endParaRPr lang="en-GB"/>
        </a:p>
      </dgm:t>
    </dgm:pt>
    <dgm:pt modelId="{DA22D428-BAC0-4DC2-B525-38B3660FC27A}" type="sibTrans" cxnId="{27250166-CE20-40A8-A972-48A9E979C00A}">
      <dgm:prSet/>
      <dgm:spPr/>
      <dgm:t>
        <a:bodyPr/>
        <a:lstStyle/>
        <a:p>
          <a:endParaRPr lang="en-GB"/>
        </a:p>
      </dgm:t>
    </dgm:pt>
    <dgm:pt modelId="{9BB8D9F5-6C2E-4B73-819F-12C4AD5C61F5}">
      <dgm:prSet phldrT="[Text]" phldr="0"/>
      <dgm:spPr/>
      <dgm:t>
        <a:bodyPr/>
        <a:lstStyle/>
        <a:p>
          <a:pPr rtl="0"/>
          <a:r>
            <a:rPr lang="en-GB" dirty="0">
              <a:latin typeface="Segoe UI"/>
            </a:rPr>
            <a:t>Home training + REBT</a:t>
          </a:r>
          <a:endParaRPr lang="en-GB" dirty="0"/>
        </a:p>
      </dgm:t>
    </dgm:pt>
    <dgm:pt modelId="{6209F5FB-76DE-41FB-A014-E7A1375BF420}" type="parTrans" cxnId="{7EC41D22-E4BF-446F-9C7B-6FC242D29556}">
      <dgm:prSet/>
      <dgm:spPr/>
      <dgm:t>
        <a:bodyPr/>
        <a:lstStyle/>
        <a:p>
          <a:endParaRPr lang="en-GB"/>
        </a:p>
      </dgm:t>
    </dgm:pt>
    <dgm:pt modelId="{F982F99F-C50C-4F81-A0F2-8514DFF8F33D}" type="sibTrans" cxnId="{7EC41D22-E4BF-446F-9C7B-6FC242D29556}">
      <dgm:prSet/>
      <dgm:spPr/>
      <dgm:t>
        <a:bodyPr/>
        <a:lstStyle/>
        <a:p>
          <a:endParaRPr lang="en-GB"/>
        </a:p>
      </dgm:t>
    </dgm:pt>
    <dgm:pt modelId="{49A30645-C8FA-4079-BCD4-250BEF54C3BC}">
      <dgm:prSet phldrT="[Text]" phldr="0"/>
      <dgm:spPr/>
      <dgm:t>
        <a:bodyPr/>
        <a:lstStyle/>
        <a:p>
          <a:pPr rtl="0"/>
          <a:r>
            <a:rPr lang="en-GB" dirty="0">
              <a:latin typeface="Segoe UI"/>
            </a:rPr>
            <a:t>Catch himself</a:t>
          </a:r>
          <a:endParaRPr lang="en-GB" dirty="0"/>
        </a:p>
      </dgm:t>
    </dgm:pt>
    <dgm:pt modelId="{369A1A7D-1ACE-403E-96EA-C05CDDA7FF89}" type="parTrans" cxnId="{333A4CCE-B5F9-4C15-91AD-EA9D134BBDFC}">
      <dgm:prSet/>
      <dgm:spPr/>
      <dgm:t>
        <a:bodyPr/>
        <a:lstStyle/>
        <a:p>
          <a:endParaRPr lang="en-GB"/>
        </a:p>
      </dgm:t>
    </dgm:pt>
    <dgm:pt modelId="{8C59BCAB-884C-4A35-B594-2EC0B8443F28}" type="sibTrans" cxnId="{333A4CCE-B5F9-4C15-91AD-EA9D134BBDFC}">
      <dgm:prSet/>
      <dgm:spPr/>
      <dgm:t>
        <a:bodyPr/>
        <a:lstStyle/>
        <a:p>
          <a:endParaRPr lang="en-GB"/>
        </a:p>
      </dgm:t>
    </dgm:pt>
    <dgm:pt modelId="{3DA8F10B-2FBD-40EB-AE6C-C11EAC9813FB}">
      <dgm:prSet phldrT="[Text]"/>
      <dgm:spPr/>
      <dgm:t>
        <a:bodyPr/>
        <a:lstStyle/>
        <a:p>
          <a:endParaRPr lang="en-US"/>
        </a:p>
      </dgm:t>
    </dgm:pt>
    <dgm:pt modelId="{DC88FA55-78B3-4C5C-9092-BE50B279FA35}" type="parTrans" cxnId="{0276727D-8359-4C78-ACE5-D96D5478203B}">
      <dgm:prSet/>
      <dgm:spPr/>
      <dgm:t>
        <a:bodyPr/>
        <a:lstStyle/>
        <a:p>
          <a:endParaRPr lang="en-GB"/>
        </a:p>
      </dgm:t>
    </dgm:pt>
    <dgm:pt modelId="{CABAA0E2-7D92-4F9C-A5BC-9965364310EC}" type="sibTrans" cxnId="{0276727D-8359-4C78-ACE5-D96D5478203B}">
      <dgm:prSet/>
      <dgm:spPr/>
      <dgm:t>
        <a:bodyPr/>
        <a:lstStyle/>
        <a:p>
          <a:endParaRPr lang="en-GB"/>
        </a:p>
      </dgm:t>
    </dgm:pt>
    <dgm:pt modelId="{C3F3FD57-706F-4A6F-9D14-A5B9D12B0F55}">
      <dgm:prSet phldr="0"/>
      <dgm:spPr/>
      <dgm:t>
        <a:bodyPr/>
        <a:lstStyle/>
        <a:p>
          <a:pPr rtl="0"/>
          <a:r>
            <a:rPr lang="en-GB" dirty="0">
              <a:latin typeface="Segoe UI"/>
            </a:rPr>
            <a:t>Think Aloud</a:t>
          </a:r>
        </a:p>
      </dgm:t>
    </dgm:pt>
    <dgm:pt modelId="{E2200805-58EF-463B-97A5-A2A7ECB9D0B6}" type="parTrans" cxnId="{E87EE3FC-1205-4258-8B1F-FEF14785C0BA}">
      <dgm:prSet/>
      <dgm:spPr/>
    </dgm:pt>
    <dgm:pt modelId="{1DAF82E3-F42F-4D68-81D6-E817889A8C6C}" type="sibTrans" cxnId="{E87EE3FC-1205-4258-8B1F-FEF14785C0BA}">
      <dgm:prSet/>
      <dgm:spPr/>
    </dgm:pt>
    <dgm:pt modelId="{CB624E33-DE51-40E4-AD1A-AAB5780656B7}" type="pres">
      <dgm:prSet presAssocID="{DA72A5E6-904E-41BC-B7AB-CF23DF1B128D}" presName="Name0" presStyleCnt="0">
        <dgm:presLayoutVars>
          <dgm:chMax val="1"/>
          <dgm:chPref val="1"/>
          <dgm:dir/>
          <dgm:animOne val="branch"/>
          <dgm:animLvl val="lvl"/>
        </dgm:presLayoutVars>
      </dgm:prSet>
      <dgm:spPr/>
    </dgm:pt>
    <dgm:pt modelId="{626A8848-5915-4464-9BDD-6E4D21678265}" type="pres">
      <dgm:prSet presAssocID="{7B93C186-F56E-4717-92B7-4442C07E7898}" presName="Parent" presStyleLbl="node0" presStyleIdx="0" presStyleCnt="1">
        <dgm:presLayoutVars>
          <dgm:chMax val="6"/>
          <dgm:chPref val="6"/>
        </dgm:presLayoutVars>
      </dgm:prSet>
      <dgm:spPr/>
    </dgm:pt>
    <dgm:pt modelId="{469A0A56-027D-4742-AD4B-9DA062A54B01}" type="pres">
      <dgm:prSet presAssocID="{5D20B0C4-A9C6-4793-B331-4E351B817990}" presName="Accent1" presStyleCnt="0"/>
      <dgm:spPr/>
    </dgm:pt>
    <dgm:pt modelId="{502723B4-1D2E-4672-9E7A-A75EA42FF3C9}" type="pres">
      <dgm:prSet presAssocID="{5D20B0C4-A9C6-4793-B331-4E351B817990}" presName="Accent" presStyleLbl="bgShp" presStyleIdx="0" presStyleCnt="6"/>
      <dgm:spPr/>
    </dgm:pt>
    <dgm:pt modelId="{7C5893F9-B8DA-44CF-A6F6-C15B82639961}" type="pres">
      <dgm:prSet presAssocID="{5D20B0C4-A9C6-4793-B331-4E351B817990}" presName="Child1" presStyleLbl="node1" presStyleIdx="0" presStyleCnt="6">
        <dgm:presLayoutVars>
          <dgm:chMax val="0"/>
          <dgm:chPref val="0"/>
          <dgm:bulletEnabled val="1"/>
        </dgm:presLayoutVars>
      </dgm:prSet>
      <dgm:spPr/>
    </dgm:pt>
    <dgm:pt modelId="{5FE89547-E469-4C1C-AF7A-53D6BBC4C2F0}" type="pres">
      <dgm:prSet presAssocID="{5D333842-4D4A-452E-9B36-7237E25A1949}" presName="Accent2" presStyleCnt="0"/>
      <dgm:spPr/>
    </dgm:pt>
    <dgm:pt modelId="{869F7EDE-6A25-4192-A898-7CB3489445DF}" type="pres">
      <dgm:prSet presAssocID="{5D333842-4D4A-452E-9B36-7237E25A1949}" presName="Accent" presStyleLbl="bgShp" presStyleIdx="1" presStyleCnt="6"/>
      <dgm:spPr/>
    </dgm:pt>
    <dgm:pt modelId="{775467E4-5163-480F-8F3D-21C8DF0C700D}" type="pres">
      <dgm:prSet presAssocID="{5D333842-4D4A-452E-9B36-7237E25A1949}" presName="Child2" presStyleLbl="node1" presStyleIdx="1" presStyleCnt="6">
        <dgm:presLayoutVars>
          <dgm:chMax val="0"/>
          <dgm:chPref val="0"/>
          <dgm:bulletEnabled val="1"/>
        </dgm:presLayoutVars>
      </dgm:prSet>
      <dgm:spPr/>
    </dgm:pt>
    <dgm:pt modelId="{AF61337C-9517-4AEB-A16E-A7C09070DA14}" type="pres">
      <dgm:prSet presAssocID="{C9ADA786-C352-4CD7-8F5D-F6B7B18CA933}" presName="Accent3" presStyleCnt="0"/>
      <dgm:spPr/>
    </dgm:pt>
    <dgm:pt modelId="{DD2AB5FA-0000-4BF1-9249-B1EF36F12085}" type="pres">
      <dgm:prSet presAssocID="{C9ADA786-C352-4CD7-8F5D-F6B7B18CA933}" presName="Accent" presStyleLbl="bgShp" presStyleIdx="2" presStyleCnt="6"/>
      <dgm:spPr/>
    </dgm:pt>
    <dgm:pt modelId="{72E3C4EA-9EA3-4FE2-B351-F32C36FEE5E3}" type="pres">
      <dgm:prSet presAssocID="{C9ADA786-C352-4CD7-8F5D-F6B7B18CA933}" presName="Child3" presStyleLbl="node1" presStyleIdx="2" presStyleCnt="6">
        <dgm:presLayoutVars>
          <dgm:chMax val="0"/>
          <dgm:chPref val="0"/>
          <dgm:bulletEnabled val="1"/>
        </dgm:presLayoutVars>
      </dgm:prSet>
      <dgm:spPr/>
    </dgm:pt>
    <dgm:pt modelId="{C4390692-4450-4AB8-B7AC-894A1D523633}" type="pres">
      <dgm:prSet presAssocID="{C3F3FD57-706F-4A6F-9D14-A5B9D12B0F55}" presName="Accent4" presStyleCnt="0"/>
      <dgm:spPr/>
    </dgm:pt>
    <dgm:pt modelId="{7D50413C-1D67-4C24-A28E-A1DB8B89AC42}" type="pres">
      <dgm:prSet presAssocID="{C3F3FD57-706F-4A6F-9D14-A5B9D12B0F55}" presName="Accent" presStyleLbl="bgShp" presStyleIdx="3" presStyleCnt="6"/>
      <dgm:spPr/>
    </dgm:pt>
    <dgm:pt modelId="{26F95495-0A99-4EDC-BD1A-899C8B3746BB}" type="pres">
      <dgm:prSet presAssocID="{C3F3FD57-706F-4A6F-9D14-A5B9D12B0F55}" presName="Child4" presStyleLbl="node1" presStyleIdx="3" presStyleCnt="6">
        <dgm:presLayoutVars>
          <dgm:chMax val="0"/>
          <dgm:chPref val="0"/>
          <dgm:bulletEnabled val="1"/>
        </dgm:presLayoutVars>
      </dgm:prSet>
      <dgm:spPr/>
    </dgm:pt>
    <dgm:pt modelId="{D181FEE4-0AFA-47B2-A605-6BBCF7BEEA0A}" type="pres">
      <dgm:prSet presAssocID="{9BB8D9F5-6C2E-4B73-819F-12C4AD5C61F5}" presName="Accent5" presStyleCnt="0"/>
      <dgm:spPr/>
    </dgm:pt>
    <dgm:pt modelId="{F59F344A-24AD-409C-B2CA-70593BAC905A}" type="pres">
      <dgm:prSet presAssocID="{9BB8D9F5-6C2E-4B73-819F-12C4AD5C61F5}" presName="Accent" presStyleLbl="bgShp" presStyleIdx="4" presStyleCnt="6"/>
      <dgm:spPr/>
    </dgm:pt>
    <dgm:pt modelId="{C290F748-937E-48D3-85B0-E5C688CB0760}" type="pres">
      <dgm:prSet presAssocID="{9BB8D9F5-6C2E-4B73-819F-12C4AD5C61F5}" presName="Child5" presStyleLbl="node1" presStyleIdx="4" presStyleCnt="6">
        <dgm:presLayoutVars>
          <dgm:chMax val="0"/>
          <dgm:chPref val="0"/>
          <dgm:bulletEnabled val="1"/>
        </dgm:presLayoutVars>
      </dgm:prSet>
      <dgm:spPr/>
    </dgm:pt>
    <dgm:pt modelId="{F93FB051-320A-45CD-9A33-CBB9D99BA9BA}" type="pres">
      <dgm:prSet presAssocID="{49A30645-C8FA-4079-BCD4-250BEF54C3BC}" presName="Accent6" presStyleCnt="0"/>
      <dgm:spPr/>
    </dgm:pt>
    <dgm:pt modelId="{18098DC2-C446-47AF-8C98-02FC6726C3B4}" type="pres">
      <dgm:prSet presAssocID="{49A30645-C8FA-4079-BCD4-250BEF54C3BC}" presName="Accent" presStyleLbl="bgShp" presStyleIdx="5" presStyleCnt="6"/>
      <dgm:spPr/>
    </dgm:pt>
    <dgm:pt modelId="{610C7626-C3EC-4B98-A421-EB3E2FE6F7A2}" type="pres">
      <dgm:prSet presAssocID="{49A30645-C8FA-4079-BCD4-250BEF54C3BC}" presName="Child6" presStyleLbl="node1" presStyleIdx="5" presStyleCnt="6">
        <dgm:presLayoutVars>
          <dgm:chMax val="0"/>
          <dgm:chPref val="0"/>
          <dgm:bulletEnabled val="1"/>
        </dgm:presLayoutVars>
      </dgm:prSet>
      <dgm:spPr/>
    </dgm:pt>
  </dgm:ptLst>
  <dgm:cxnLst>
    <dgm:cxn modelId="{D8777605-E76B-414A-866D-0D0F1B594081}" type="presOf" srcId="{9BB8D9F5-6C2E-4B73-819F-12C4AD5C61F5}" destId="{C290F748-937E-48D3-85B0-E5C688CB0760}" srcOrd="0" destOrd="0" presId="urn:microsoft.com/office/officeart/2011/layout/HexagonRadial"/>
    <dgm:cxn modelId="{49C8620D-1948-450C-8B4B-24083C0DDB47}" type="presOf" srcId="{7B93C186-F56E-4717-92B7-4442C07E7898}" destId="{626A8848-5915-4464-9BDD-6E4D21678265}" srcOrd="0" destOrd="0" presId="urn:microsoft.com/office/officeart/2011/layout/HexagonRadial"/>
    <dgm:cxn modelId="{7EC41D22-E4BF-446F-9C7B-6FC242D29556}" srcId="{7B93C186-F56E-4717-92B7-4442C07E7898}" destId="{9BB8D9F5-6C2E-4B73-819F-12C4AD5C61F5}" srcOrd="4" destOrd="0" parTransId="{6209F5FB-76DE-41FB-A014-E7A1375BF420}" sibTransId="{F982F99F-C50C-4F81-A0F2-8514DFF8F33D}"/>
    <dgm:cxn modelId="{27250166-CE20-40A8-A972-48A9E979C00A}" srcId="{7B93C186-F56E-4717-92B7-4442C07E7898}" destId="{C9ADA786-C352-4CD7-8F5D-F6B7B18CA933}" srcOrd="2" destOrd="0" parTransId="{7DD91C87-DEA4-459A-995B-D6E4CFA018F8}" sibTransId="{DA22D428-BAC0-4DC2-B525-38B3660FC27A}"/>
    <dgm:cxn modelId="{0276727D-8359-4C78-ACE5-D96D5478203B}" srcId="{7B93C186-F56E-4717-92B7-4442C07E7898}" destId="{3DA8F10B-2FBD-40EB-AE6C-C11EAC9813FB}" srcOrd="6" destOrd="0" parTransId="{DC88FA55-78B3-4C5C-9092-BE50B279FA35}" sibTransId="{CABAA0E2-7D92-4F9C-A5BC-9965364310EC}"/>
    <dgm:cxn modelId="{8DD8BE9A-D32D-4BAD-B7C1-6368EB898717}" type="presOf" srcId="{C3F3FD57-706F-4A6F-9D14-A5B9D12B0F55}" destId="{26F95495-0A99-4EDC-BD1A-899C8B3746BB}" srcOrd="0" destOrd="0" presId="urn:microsoft.com/office/officeart/2011/layout/HexagonRadial"/>
    <dgm:cxn modelId="{FB75699C-BDD0-448E-8D84-7CA5E151409C}" type="presOf" srcId="{C9ADA786-C352-4CD7-8F5D-F6B7B18CA933}" destId="{72E3C4EA-9EA3-4FE2-B351-F32C36FEE5E3}" srcOrd="0" destOrd="0" presId="urn:microsoft.com/office/officeart/2011/layout/HexagonRadial"/>
    <dgm:cxn modelId="{C1238D9E-F6A9-482E-BA17-ADB727DCE5CD}" type="presOf" srcId="{49A30645-C8FA-4079-BCD4-250BEF54C3BC}" destId="{610C7626-C3EC-4B98-A421-EB3E2FE6F7A2}" srcOrd="0" destOrd="0" presId="urn:microsoft.com/office/officeart/2011/layout/HexagonRadial"/>
    <dgm:cxn modelId="{4A24E5A6-3C4F-4870-A72D-890B08CE0F6D}" srcId="{DA72A5E6-904E-41BC-B7AB-CF23DF1B128D}" destId="{7B93C186-F56E-4717-92B7-4442C07E7898}" srcOrd="0" destOrd="0" parTransId="{B14724D8-411C-4E26-A51F-70D1B57ED64C}" sibTransId="{C5CB53F9-DC43-427C-A144-C0B64594B553}"/>
    <dgm:cxn modelId="{A835B1BD-9AB7-405B-A4D4-72A92DA7A257}" type="presOf" srcId="{DA72A5E6-904E-41BC-B7AB-CF23DF1B128D}" destId="{CB624E33-DE51-40E4-AD1A-AAB5780656B7}" srcOrd="0" destOrd="0" presId="urn:microsoft.com/office/officeart/2011/layout/HexagonRadial"/>
    <dgm:cxn modelId="{538480CD-328E-41B6-993D-467F94DBABA3}" srcId="{7B93C186-F56E-4717-92B7-4442C07E7898}" destId="{5D333842-4D4A-452E-9B36-7237E25A1949}" srcOrd="1" destOrd="0" parTransId="{49B4F0B8-C7CD-4A84-B01B-D76E6F39C7A5}" sibTransId="{57711E8E-6152-41F9-B558-B19615549E93}"/>
    <dgm:cxn modelId="{333A4CCE-B5F9-4C15-91AD-EA9D134BBDFC}" srcId="{7B93C186-F56E-4717-92B7-4442C07E7898}" destId="{49A30645-C8FA-4079-BCD4-250BEF54C3BC}" srcOrd="5" destOrd="0" parTransId="{369A1A7D-1ACE-403E-96EA-C05CDDA7FF89}" sibTransId="{8C59BCAB-884C-4A35-B594-2EC0B8443F28}"/>
    <dgm:cxn modelId="{016473D8-2AC5-4D1A-9765-BD70A914DD9B}" srcId="{7B93C186-F56E-4717-92B7-4442C07E7898}" destId="{5D20B0C4-A9C6-4793-B331-4E351B817990}" srcOrd="0" destOrd="0" parTransId="{CC505A1E-5F3B-403C-80CC-3470FB5647E8}" sibTransId="{EB0E76C8-216D-440E-929F-AF79A2ACC860}"/>
    <dgm:cxn modelId="{6DD6E2F6-1DA9-4276-B479-B03AAA713412}" type="presOf" srcId="{5D333842-4D4A-452E-9B36-7237E25A1949}" destId="{775467E4-5163-480F-8F3D-21C8DF0C700D}" srcOrd="0" destOrd="0" presId="urn:microsoft.com/office/officeart/2011/layout/HexagonRadial"/>
    <dgm:cxn modelId="{D6C929FB-6342-4726-BB77-5C74DE0048A5}" type="presOf" srcId="{5D20B0C4-A9C6-4793-B331-4E351B817990}" destId="{7C5893F9-B8DA-44CF-A6F6-C15B82639961}" srcOrd="0" destOrd="0" presId="urn:microsoft.com/office/officeart/2011/layout/HexagonRadial"/>
    <dgm:cxn modelId="{E87EE3FC-1205-4258-8B1F-FEF14785C0BA}" srcId="{7B93C186-F56E-4717-92B7-4442C07E7898}" destId="{C3F3FD57-706F-4A6F-9D14-A5B9D12B0F55}" srcOrd="3" destOrd="0" parTransId="{E2200805-58EF-463B-97A5-A2A7ECB9D0B6}" sibTransId="{1DAF82E3-F42F-4D68-81D6-E817889A8C6C}"/>
    <dgm:cxn modelId="{1AA6435F-CAD6-4C30-B010-23E16209BA08}" type="presParOf" srcId="{CB624E33-DE51-40E4-AD1A-AAB5780656B7}" destId="{626A8848-5915-4464-9BDD-6E4D21678265}" srcOrd="0" destOrd="0" presId="urn:microsoft.com/office/officeart/2011/layout/HexagonRadial"/>
    <dgm:cxn modelId="{5EDD6273-79BF-446A-B80A-A8DF6AEAD0CE}" type="presParOf" srcId="{CB624E33-DE51-40E4-AD1A-AAB5780656B7}" destId="{469A0A56-027D-4742-AD4B-9DA062A54B01}" srcOrd="1" destOrd="0" presId="urn:microsoft.com/office/officeart/2011/layout/HexagonRadial"/>
    <dgm:cxn modelId="{29DFAE46-1AD9-495A-A022-C7AC674BF13C}" type="presParOf" srcId="{469A0A56-027D-4742-AD4B-9DA062A54B01}" destId="{502723B4-1D2E-4672-9E7A-A75EA42FF3C9}" srcOrd="0" destOrd="0" presId="urn:microsoft.com/office/officeart/2011/layout/HexagonRadial"/>
    <dgm:cxn modelId="{7059768E-303B-46FD-BB21-EBBF357C59CC}" type="presParOf" srcId="{CB624E33-DE51-40E4-AD1A-AAB5780656B7}" destId="{7C5893F9-B8DA-44CF-A6F6-C15B82639961}" srcOrd="2" destOrd="0" presId="urn:microsoft.com/office/officeart/2011/layout/HexagonRadial"/>
    <dgm:cxn modelId="{4A3D2B7C-A049-4806-A38C-551B429343DA}" type="presParOf" srcId="{CB624E33-DE51-40E4-AD1A-AAB5780656B7}" destId="{5FE89547-E469-4C1C-AF7A-53D6BBC4C2F0}" srcOrd="3" destOrd="0" presId="urn:microsoft.com/office/officeart/2011/layout/HexagonRadial"/>
    <dgm:cxn modelId="{48BCC4D0-209E-467C-821B-685EC4AD8AAC}" type="presParOf" srcId="{5FE89547-E469-4C1C-AF7A-53D6BBC4C2F0}" destId="{869F7EDE-6A25-4192-A898-7CB3489445DF}" srcOrd="0" destOrd="0" presId="urn:microsoft.com/office/officeart/2011/layout/HexagonRadial"/>
    <dgm:cxn modelId="{56277061-CF50-455B-AE00-4B1A57569242}" type="presParOf" srcId="{CB624E33-DE51-40E4-AD1A-AAB5780656B7}" destId="{775467E4-5163-480F-8F3D-21C8DF0C700D}" srcOrd="4" destOrd="0" presId="urn:microsoft.com/office/officeart/2011/layout/HexagonRadial"/>
    <dgm:cxn modelId="{8125D894-1940-4C81-9FED-BBAF6D51ABEC}" type="presParOf" srcId="{CB624E33-DE51-40E4-AD1A-AAB5780656B7}" destId="{AF61337C-9517-4AEB-A16E-A7C09070DA14}" srcOrd="5" destOrd="0" presId="urn:microsoft.com/office/officeart/2011/layout/HexagonRadial"/>
    <dgm:cxn modelId="{F8CEBD75-9F0D-4853-A3D9-72758C743F0B}" type="presParOf" srcId="{AF61337C-9517-4AEB-A16E-A7C09070DA14}" destId="{DD2AB5FA-0000-4BF1-9249-B1EF36F12085}" srcOrd="0" destOrd="0" presId="urn:microsoft.com/office/officeart/2011/layout/HexagonRadial"/>
    <dgm:cxn modelId="{97526022-5835-4055-8583-1FEC2FAE76C9}" type="presParOf" srcId="{CB624E33-DE51-40E4-AD1A-AAB5780656B7}" destId="{72E3C4EA-9EA3-4FE2-B351-F32C36FEE5E3}" srcOrd="6" destOrd="0" presId="urn:microsoft.com/office/officeart/2011/layout/HexagonRadial"/>
    <dgm:cxn modelId="{2D188385-8E17-40B1-AAE2-82F2D6C0C0B0}" type="presParOf" srcId="{CB624E33-DE51-40E4-AD1A-AAB5780656B7}" destId="{C4390692-4450-4AB8-B7AC-894A1D523633}" srcOrd="7" destOrd="0" presId="urn:microsoft.com/office/officeart/2011/layout/HexagonRadial"/>
    <dgm:cxn modelId="{711FD87D-EC97-4FDE-BE2F-9DE0E5C48E52}" type="presParOf" srcId="{C4390692-4450-4AB8-B7AC-894A1D523633}" destId="{7D50413C-1D67-4C24-A28E-A1DB8B89AC42}" srcOrd="0" destOrd="0" presId="urn:microsoft.com/office/officeart/2011/layout/HexagonRadial"/>
    <dgm:cxn modelId="{20FE268B-92DD-409B-A57D-F2A15DFCDB1A}" type="presParOf" srcId="{CB624E33-DE51-40E4-AD1A-AAB5780656B7}" destId="{26F95495-0A99-4EDC-BD1A-899C8B3746BB}" srcOrd="8" destOrd="0" presId="urn:microsoft.com/office/officeart/2011/layout/HexagonRadial"/>
    <dgm:cxn modelId="{660787C6-D255-4851-97E4-20A7E47065C6}" type="presParOf" srcId="{CB624E33-DE51-40E4-AD1A-AAB5780656B7}" destId="{D181FEE4-0AFA-47B2-A605-6BBCF7BEEA0A}" srcOrd="9" destOrd="0" presId="urn:microsoft.com/office/officeart/2011/layout/HexagonRadial"/>
    <dgm:cxn modelId="{E378BE55-5DB5-4F92-BE58-7781C68CE9CF}" type="presParOf" srcId="{D181FEE4-0AFA-47B2-A605-6BBCF7BEEA0A}" destId="{F59F344A-24AD-409C-B2CA-70593BAC905A}" srcOrd="0" destOrd="0" presId="urn:microsoft.com/office/officeart/2011/layout/HexagonRadial"/>
    <dgm:cxn modelId="{EEB9553C-1D08-4395-B78E-95F33D56E70D}" type="presParOf" srcId="{CB624E33-DE51-40E4-AD1A-AAB5780656B7}" destId="{C290F748-937E-48D3-85B0-E5C688CB0760}" srcOrd="10" destOrd="0" presId="urn:microsoft.com/office/officeart/2011/layout/HexagonRadial"/>
    <dgm:cxn modelId="{93D0ABA0-6C66-42D7-BA42-53D3ED57C464}" type="presParOf" srcId="{CB624E33-DE51-40E4-AD1A-AAB5780656B7}" destId="{F93FB051-320A-45CD-9A33-CBB9D99BA9BA}" srcOrd="11" destOrd="0" presId="urn:microsoft.com/office/officeart/2011/layout/HexagonRadial"/>
    <dgm:cxn modelId="{23E46A95-F157-429C-8EE1-8F6FAB803CDD}" type="presParOf" srcId="{F93FB051-320A-45CD-9A33-CBB9D99BA9BA}" destId="{18098DC2-C446-47AF-8C98-02FC6726C3B4}" srcOrd="0" destOrd="0" presId="urn:microsoft.com/office/officeart/2011/layout/HexagonRadial"/>
    <dgm:cxn modelId="{54F5940C-FA2D-49ED-8810-35A20D432EDC}" type="presParOf" srcId="{CB624E33-DE51-40E4-AD1A-AAB5780656B7}" destId="{610C7626-C3EC-4B98-A421-EB3E2FE6F7A2}"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CADC12-5A03-2E43-AEE5-927778DA0097}">
      <dsp:nvSpPr>
        <dsp:cNvPr id="0" name=""/>
        <dsp:cNvSpPr/>
      </dsp:nvSpPr>
      <dsp:spPr>
        <a:xfrm rot="5400000">
          <a:off x="-163972" y="137373"/>
          <a:ext cx="1269075" cy="1003074"/>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latin typeface="Segoe UI"/>
            </a:rPr>
            <a:t>Workshops</a:t>
          </a:r>
          <a:endParaRPr lang="en-GB" sz="1400" kern="1200" dirty="0">
            <a:solidFill>
              <a:schemeClr val="bg1"/>
            </a:solidFill>
          </a:endParaRPr>
        </a:p>
      </dsp:txBody>
      <dsp:txXfrm rot="-5400000">
        <a:off x="-30971" y="505909"/>
        <a:ext cx="1003074" cy="266001"/>
      </dsp:txXfrm>
    </dsp:sp>
    <dsp:sp modelId="{A0DAB1F1-A364-E04B-ACE4-ED03AADAEEC4}">
      <dsp:nvSpPr>
        <dsp:cNvPr id="0" name=""/>
        <dsp:cNvSpPr/>
      </dsp:nvSpPr>
      <dsp:spPr>
        <a:xfrm rot="5400000">
          <a:off x="4306625" y="-3387511"/>
          <a:ext cx="825332" cy="7609101"/>
        </a:xfrm>
        <a:prstGeom prst="round2SameRect">
          <a:avLst/>
        </a:prstGeom>
        <a:solidFill>
          <a:schemeClr val="lt1">
            <a:hueOff val="0"/>
            <a:satOff val="0"/>
            <a:lumOff val="0"/>
            <a:alpha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Online webinar </a:t>
          </a:r>
          <a:r>
            <a:rPr lang="en-GB" sz="1400" kern="1200" dirty="0">
              <a:solidFill>
                <a:schemeClr val="bg1"/>
              </a:solidFill>
            </a:rPr>
            <a:t>(advertised through Twitter)</a:t>
          </a: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kern="1200" dirty="0">
              <a:solidFill>
                <a:schemeClr val="bg1"/>
              </a:solidFill>
            </a:rPr>
            <a:t>What is TA? Video examples using TA. How have/might you use TA?</a:t>
          </a: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kern="1200" dirty="0">
              <a:solidFill>
                <a:schemeClr val="bg1"/>
              </a:solidFill>
            </a:rPr>
            <a:t>Follow-up webinar 6 weeks later</a:t>
          </a:r>
        </a:p>
      </dsp:txBody>
      <dsp:txXfrm rot="-5400000">
        <a:off x="914741" y="44662"/>
        <a:ext cx="7568812" cy="744754"/>
      </dsp:txXfrm>
    </dsp:sp>
    <dsp:sp modelId="{D7D2732E-F510-444D-8E82-6366277FB839}">
      <dsp:nvSpPr>
        <dsp:cNvPr id="0" name=""/>
        <dsp:cNvSpPr/>
      </dsp:nvSpPr>
      <dsp:spPr>
        <a:xfrm rot="5400000">
          <a:off x="-159388" y="1286497"/>
          <a:ext cx="1269075" cy="1012242"/>
        </a:xfrm>
        <a:prstGeom prst="chevron">
          <a:avLst/>
        </a:prstGeom>
        <a:solidFill>
          <a:schemeClr val="accent2">
            <a:hueOff val="638467"/>
            <a:satOff val="24070"/>
            <a:lumOff val="-9265"/>
            <a:alphaOff val="0"/>
          </a:schemeClr>
        </a:solidFill>
        <a:ln w="12700" cap="flat" cmpd="sng" algn="ctr">
          <a:solidFill>
            <a:schemeClr val="accent2">
              <a:hueOff val="638467"/>
              <a:satOff val="24070"/>
              <a:lumOff val="-92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Workshop participants</a:t>
          </a:r>
        </a:p>
      </dsp:txBody>
      <dsp:txXfrm rot="-5400000">
        <a:off x="-30971" y="1664201"/>
        <a:ext cx="1012242" cy="256833"/>
      </dsp:txXfrm>
    </dsp:sp>
    <dsp:sp modelId="{65B02F91-0A33-F243-B862-3C52CED9645A}">
      <dsp:nvSpPr>
        <dsp:cNvPr id="0" name=""/>
        <dsp:cNvSpPr/>
      </dsp:nvSpPr>
      <dsp:spPr>
        <a:xfrm rot="5400000">
          <a:off x="4311426" y="-2234020"/>
          <a:ext cx="824898" cy="7609101"/>
        </a:xfrm>
        <a:prstGeom prst="round2SameRect">
          <a:avLst/>
        </a:prstGeom>
        <a:solidFill>
          <a:schemeClr val="lt1">
            <a:hueOff val="0"/>
            <a:satOff val="0"/>
            <a:lumOff val="0"/>
            <a:alpha val="0"/>
          </a:schemeClr>
        </a:solidFill>
        <a:ln w="12700" cap="flat" cmpd="sng" algn="ctr">
          <a:solidFill>
            <a:schemeClr val="accent2">
              <a:hueOff val="638467"/>
              <a:satOff val="24070"/>
              <a:lumOff val="-92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25 participants</a:t>
          </a:r>
          <a:r>
            <a:rPr lang="en-GB" sz="1400" kern="1200" dirty="0">
              <a:solidFill>
                <a:schemeClr val="bg1"/>
              </a:solidFill>
            </a:rPr>
            <a:t>:</a:t>
          </a: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kern="1200" dirty="0">
              <a:solidFill>
                <a:schemeClr val="bg1"/>
              </a:solidFill>
            </a:rPr>
            <a:t>11 females, 14 males. 4 qualified &amp; 21 trainees (3months – 20 years applied experience)</a:t>
          </a:r>
        </a:p>
      </dsp:txBody>
      <dsp:txXfrm rot="-5400000">
        <a:off x="919325" y="1198349"/>
        <a:ext cx="7568833" cy="744362"/>
      </dsp:txXfrm>
    </dsp:sp>
    <dsp:sp modelId="{2548C875-7810-4C49-B38E-0EC599FDCD5C}">
      <dsp:nvSpPr>
        <dsp:cNvPr id="0" name=""/>
        <dsp:cNvSpPr/>
      </dsp:nvSpPr>
      <dsp:spPr>
        <a:xfrm rot="5400000">
          <a:off x="-163972" y="2444789"/>
          <a:ext cx="1269075" cy="1003074"/>
        </a:xfrm>
        <a:prstGeom prst="chevron">
          <a:avLst/>
        </a:prstGeom>
        <a:solidFill>
          <a:schemeClr val="accent2">
            <a:hueOff val="1276933"/>
            <a:satOff val="48140"/>
            <a:lumOff val="-18530"/>
            <a:alphaOff val="0"/>
          </a:schemeClr>
        </a:solidFill>
        <a:ln w="12700" cap="flat" cmpd="sng" algn="ctr">
          <a:solidFill>
            <a:schemeClr val="accent2">
              <a:hueOff val="1276933"/>
              <a:satOff val="48140"/>
              <a:lumOff val="-18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 Interviews</a:t>
          </a:r>
        </a:p>
      </dsp:txBody>
      <dsp:txXfrm rot="-5400000">
        <a:off x="-30971" y="2813325"/>
        <a:ext cx="1003074" cy="266001"/>
      </dsp:txXfrm>
    </dsp:sp>
    <dsp:sp modelId="{26FB6892-F4AA-A74F-9A57-4047A6FAFC9F}">
      <dsp:nvSpPr>
        <dsp:cNvPr id="0" name=""/>
        <dsp:cNvSpPr/>
      </dsp:nvSpPr>
      <dsp:spPr>
        <a:xfrm rot="5400000">
          <a:off x="4306842" y="-1080311"/>
          <a:ext cx="824898" cy="7609101"/>
        </a:xfrm>
        <a:prstGeom prst="round2SameRect">
          <a:avLst/>
        </a:prstGeom>
        <a:solidFill>
          <a:schemeClr val="lt1">
            <a:hueOff val="0"/>
            <a:satOff val="0"/>
            <a:lumOff val="0"/>
            <a:alpha val="0"/>
          </a:schemeClr>
        </a:solidFill>
        <a:ln w="12700" cap="flat" cmpd="sng" algn="ctr">
          <a:solidFill>
            <a:schemeClr val="accent2">
              <a:hueOff val="1276933"/>
              <a:satOff val="48140"/>
              <a:lumOff val="-185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Post-Workshop Individual interviews</a:t>
          </a:r>
          <a:r>
            <a:rPr lang="en-GB" sz="1400" b="0" kern="1200" dirty="0">
              <a:solidFill>
                <a:schemeClr val="bg1"/>
              </a:solidFill>
            </a:rPr>
            <a:t>:</a:t>
          </a:r>
          <a:endParaRPr lang="en-GB" sz="1400" b="1" kern="1200" dirty="0">
            <a:solidFill>
              <a:schemeClr val="bg1"/>
            </a:solidFill>
          </a:endParaRP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b="0" kern="1200" dirty="0">
              <a:solidFill>
                <a:schemeClr val="bg1"/>
              </a:solidFill>
            </a:rPr>
            <a:t>Interview 1 – Experiences of using TA</a:t>
          </a:r>
          <a:endParaRPr lang="en-GB" sz="1400" b="1" kern="1200" dirty="0">
            <a:solidFill>
              <a:schemeClr val="bg1"/>
            </a:solidFill>
          </a:endParaRP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kern="1200" dirty="0">
              <a:solidFill>
                <a:schemeClr val="bg1"/>
              </a:solidFill>
            </a:rPr>
            <a:t>Interview 2 – Narrative interview; stories of how TA has been used in consultancy </a:t>
          </a:r>
        </a:p>
      </dsp:txBody>
      <dsp:txXfrm rot="-5400000">
        <a:off x="914741" y="2352058"/>
        <a:ext cx="7568833" cy="744362"/>
      </dsp:txXfrm>
    </dsp:sp>
    <dsp:sp modelId="{82A7B873-DFFF-B64C-B6A0-6EA368AE490D}">
      <dsp:nvSpPr>
        <dsp:cNvPr id="0" name=""/>
        <dsp:cNvSpPr/>
      </dsp:nvSpPr>
      <dsp:spPr>
        <a:xfrm rot="5400000">
          <a:off x="-163972" y="3598497"/>
          <a:ext cx="1269075" cy="1003074"/>
        </a:xfrm>
        <a:prstGeom prst="chevron">
          <a:avLst/>
        </a:prstGeom>
        <a:solidFill>
          <a:schemeClr val="accent2">
            <a:hueOff val="1915400"/>
            <a:satOff val="72209"/>
            <a:lumOff val="-27795"/>
            <a:alphaOff val="0"/>
          </a:schemeClr>
        </a:solidFill>
        <a:ln w="12700" cap="flat" cmpd="sng" algn="ctr">
          <a:solidFill>
            <a:schemeClr val="accent2">
              <a:hueOff val="1915400"/>
              <a:satOff val="72209"/>
              <a:lumOff val="-277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Participants</a:t>
          </a:r>
        </a:p>
      </dsp:txBody>
      <dsp:txXfrm rot="-5400000">
        <a:off x="-30971" y="3967033"/>
        <a:ext cx="1003074" cy="266001"/>
      </dsp:txXfrm>
    </dsp:sp>
    <dsp:sp modelId="{8198A108-A630-1F4C-A4D9-86CC52296D0E}">
      <dsp:nvSpPr>
        <dsp:cNvPr id="0" name=""/>
        <dsp:cNvSpPr/>
      </dsp:nvSpPr>
      <dsp:spPr>
        <a:xfrm rot="5400000">
          <a:off x="4306842" y="73396"/>
          <a:ext cx="824898" cy="7609101"/>
        </a:xfrm>
        <a:prstGeom prst="round2SameRect">
          <a:avLst/>
        </a:prstGeom>
        <a:solidFill>
          <a:schemeClr val="lt1">
            <a:hueOff val="0"/>
            <a:satOff val="0"/>
            <a:lumOff val="0"/>
            <a:alpha val="0"/>
          </a:schemeClr>
        </a:solidFill>
        <a:ln w="12700" cap="flat" cmpd="sng" algn="ctr">
          <a:solidFill>
            <a:schemeClr val="accent2">
              <a:hueOff val="1915400"/>
              <a:satOff val="72209"/>
              <a:lumOff val="-2779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b="1" kern="1200" dirty="0">
              <a:solidFill>
                <a:schemeClr val="bg1"/>
              </a:solidFill>
            </a:rPr>
            <a:t>11 participants</a:t>
          </a:r>
          <a:r>
            <a:rPr lang="en-GB" sz="1400" kern="1200" dirty="0">
              <a:solidFill>
                <a:schemeClr val="bg1"/>
              </a:solidFill>
            </a:rPr>
            <a:t>:</a:t>
          </a:r>
        </a:p>
        <a:p>
          <a:pPr marL="228600" lvl="2" indent="-114300" algn="l" defTabSz="622300">
            <a:lnSpc>
              <a:spcPct val="90000"/>
            </a:lnSpc>
            <a:spcBef>
              <a:spcPct val="0"/>
            </a:spcBef>
            <a:spcAft>
              <a:spcPct val="15000"/>
            </a:spcAft>
            <a:buSzPct val="80000"/>
            <a:buFont typeface="Courier New" panose="02070309020205020404" pitchFamily="49" charset="0"/>
            <a:buChar char="o"/>
          </a:pPr>
          <a:r>
            <a:rPr lang="en-GB" sz="1400" kern="1200" dirty="0">
              <a:solidFill>
                <a:schemeClr val="bg1"/>
              </a:solidFill>
            </a:rPr>
            <a:t>5 females, 6 males. 3 qualified &amp; 8 trainees (1-15 years applied experience) </a:t>
          </a:r>
        </a:p>
      </dsp:txBody>
      <dsp:txXfrm rot="-5400000">
        <a:off x="914741" y="3505765"/>
        <a:ext cx="7568833" cy="744362"/>
      </dsp:txXfrm>
    </dsp:sp>
    <dsp:sp modelId="{73A2C50E-8A28-E048-8632-11E4F495B0EA}">
      <dsp:nvSpPr>
        <dsp:cNvPr id="0" name=""/>
        <dsp:cNvSpPr/>
      </dsp:nvSpPr>
      <dsp:spPr>
        <a:xfrm rot="5400000">
          <a:off x="-163972" y="4752206"/>
          <a:ext cx="1269075" cy="1003074"/>
        </a:xfrm>
        <a:prstGeom prst="chevron">
          <a:avLst/>
        </a:prstGeom>
        <a:solidFill>
          <a:schemeClr val="accent2">
            <a:hueOff val="2553867"/>
            <a:satOff val="96279"/>
            <a:lumOff val="-37060"/>
            <a:alphaOff val="0"/>
          </a:schemeClr>
        </a:solidFill>
        <a:ln w="12700" cap="flat" cmpd="sng" algn="ctr">
          <a:solidFill>
            <a:schemeClr val="accent2">
              <a:hueOff val="2553867"/>
              <a:satOff val="96279"/>
              <a:lumOff val="-3706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Analysis and Write-up</a:t>
          </a:r>
        </a:p>
      </dsp:txBody>
      <dsp:txXfrm rot="-5400000">
        <a:off x="-30971" y="5120742"/>
        <a:ext cx="1003074" cy="266001"/>
      </dsp:txXfrm>
    </dsp:sp>
    <dsp:sp modelId="{278F3383-502A-1548-8B98-B80BDA997F53}">
      <dsp:nvSpPr>
        <dsp:cNvPr id="0" name=""/>
        <dsp:cNvSpPr/>
      </dsp:nvSpPr>
      <dsp:spPr>
        <a:xfrm rot="5400000">
          <a:off x="4306842" y="1227104"/>
          <a:ext cx="824898" cy="7609101"/>
        </a:xfrm>
        <a:prstGeom prst="round2SameRect">
          <a:avLst/>
        </a:prstGeom>
        <a:solidFill>
          <a:schemeClr val="lt1">
            <a:hueOff val="0"/>
            <a:satOff val="0"/>
            <a:lumOff val="0"/>
            <a:alpha val="0"/>
          </a:schemeClr>
        </a:solidFill>
        <a:ln w="12700" cap="flat" cmpd="sng" algn="ctr">
          <a:solidFill>
            <a:schemeClr val="accent2">
              <a:hueOff val="2553867"/>
              <a:satOff val="96279"/>
              <a:lumOff val="-370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Examination of narrative structure of the practitioners’ stories</a:t>
          </a:r>
        </a:p>
        <a:p>
          <a:pPr marL="114300" lvl="1" indent="-114300" algn="l" defTabSz="622300">
            <a:lnSpc>
              <a:spcPct val="90000"/>
            </a:lnSpc>
            <a:spcBef>
              <a:spcPct val="0"/>
            </a:spcBef>
            <a:spcAft>
              <a:spcPct val="15000"/>
            </a:spcAft>
            <a:buChar char="•"/>
          </a:pPr>
          <a:r>
            <a:rPr lang="en-GB" sz="1400" kern="1200" dirty="0"/>
            <a:t>Investigation of narrative themes related to factors influencing its effectiveness</a:t>
          </a:r>
        </a:p>
        <a:p>
          <a:pPr marL="114300" lvl="1" indent="-114300" algn="l" defTabSz="622300">
            <a:lnSpc>
              <a:spcPct val="90000"/>
            </a:lnSpc>
            <a:spcBef>
              <a:spcPct val="0"/>
            </a:spcBef>
            <a:spcAft>
              <a:spcPct val="15000"/>
            </a:spcAft>
            <a:buChar char="•"/>
          </a:pPr>
          <a:r>
            <a:rPr lang="en-GB" sz="1400" kern="1200" dirty="0"/>
            <a:t>Composite vignette development​</a:t>
          </a:r>
        </a:p>
      </dsp:txBody>
      <dsp:txXfrm rot="-5400000">
        <a:off x="914741" y="4659473"/>
        <a:ext cx="7568833" cy="744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A8848-5915-4464-9BDD-6E4D21678265}">
      <dsp:nvSpPr>
        <dsp:cNvPr id="0" name=""/>
        <dsp:cNvSpPr/>
      </dsp:nvSpPr>
      <dsp:spPr>
        <a:xfrm>
          <a:off x="4441729" y="1403670"/>
          <a:ext cx="1784126" cy="1543341"/>
        </a:xfrm>
        <a:prstGeom prst="hexagon">
          <a:avLst>
            <a:gd name="adj" fmla="val 28570"/>
            <a:gd name="vf" fmla="val 11547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Structural</a:t>
          </a:r>
        </a:p>
        <a:p>
          <a:pPr marL="0" lvl="0" indent="0" algn="ctr" defTabSz="533400">
            <a:lnSpc>
              <a:spcPct val="90000"/>
            </a:lnSpc>
            <a:spcBef>
              <a:spcPct val="0"/>
            </a:spcBef>
            <a:spcAft>
              <a:spcPct val="35000"/>
            </a:spcAft>
            <a:buNone/>
          </a:pPr>
          <a:r>
            <a:rPr lang="en-GB" sz="1200" kern="1200"/>
            <a:t>Analysis </a:t>
          </a:r>
        </a:p>
      </dsp:txBody>
      <dsp:txXfrm>
        <a:off x="4737384" y="1659423"/>
        <a:ext cx="1192816" cy="1031835"/>
      </dsp:txXfrm>
    </dsp:sp>
    <dsp:sp modelId="{869F7EDE-6A25-4192-A898-7CB3489445DF}">
      <dsp:nvSpPr>
        <dsp:cNvPr id="0" name=""/>
        <dsp:cNvSpPr/>
      </dsp:nvSpPr>
      <dsp:spPr>
        <a:xfrm>
          <a:off x="5558935" y="665285"/>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5893F9-B8DA-44CF-A6F6-C15B82639961}">
      <dsp:nvSpPr>
        <dsp:cNvPr id="0" name=""/>
        <dsp:cNvSpPr/>
      </dsp:nvSpPr>
      <dsp:spPr>
        <a:xfrm>
          <a:off x="4606073" y="0"/>
          <a:ext cx="1462078" cy="1264870"/>
        </a:xfrm>
        <a:prstGeom prst="hexagon">
          <a:avLst>
            <a:gd name="adj" fmla="val 28570"/>
            <a:gd name="vf" fmla="val 11547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Intake</a:t>
          </a:r>
        </a:p>
      </dsp:txBody>
      <dsp:txXfrm>
        <a:off x="4848371" y="209616"/>
        <a:ext cx="977482" cy="845638"/>
      </dsp:txXfrm>
    </dsp:sp>
    <dsp:sp modelId="{DD2AB5FA-0000-4BF1-9249-B1EF36F12085}">
      <dsp:nvSpPr>
        <dsp:cNvPr id="0" name=""/>
        <dsp:cNvSpPr/>
      </dsp:nvSpPr>
      <dsp:spPr>
        <a:xfrm>
          <a:off x="6344548" y="1749584"/>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7F9C79B-8B45-42CA-924E-EFADFFD1F3CD}">
      <dsp:nvSpPr>
        <dsp:cNvPr id="0" name=""/>
        <dsp:cNvSpPr/>
      </dsp:nvSpPr>
      <dsp:spPr>
        <a:xfrm>
          <a:off x="5946969" y="777979"/>
          <a:ext cx="1462078" cy="1264870"/>
        </a:xfrm>
        <a:prstGeom prst="hexagon">
          <a:avLst>
            <a:gd name="adj" fmla="val 28570"/>
            <a:gd name="vf" fmla="val 115470"/>
          </a:avLst>
        </a:prstGeom>
        <a:gradFill rotWithShape="0">
          <a:gsLst>
            <a:gs pos="0">
              <a:schemeClr val="accent2">
                <a:hueOff val="510773"/>
                <a:satOff val="19256"/>
                <a:lumOff val="-7412"/>
                <a:alphaOff val="0"/>
                <a:satMod val="103000"/>
                <a:lumMod val="102000"/>
                <a:tint val="94000"/>
              </a:schemeClr>
            </a:gs>
            <a:gs pos="50000">
              <a:schemeClr val="accent2">
                <a:hueOff val="510773"/>
                <a:satOff val="19256"/>
                <a:lumOff val="-7412"/>
                <a:alphaOff val="0"/>
                <a:satMod val="110000"/>
                <a:lumMod val="100000"/>
                <a:shade val="100000"/>
              </a:schemeClr>
            </a:gs>
            <a:gs pos="100000">
              <a:schemeClr val="accent2">
                <a:hueOff val="510773"/>
                <a:satOff val="19256"/>
                <a:lumOff val="-741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Needs analysis</a:t>
          </a:r>
        </a:p>
      </dsp:txBody>
      <dsp:txXfrm>
        <a:off x="6189267" y="987595"/>
        <a:ext cx="977482" cy="845638"/>
      </dsp:txXfrm>
    </dsp:sp>
    <dsp:sp modelId="{72B17B50-ED85-498F-A198-6C2B52BFF5FE}">
      <dsp:nvSpPr>
        <dsp:cNvPr id="0" name=""/>
        <dsp:cNvSpPr/>
      </dsp:nvSpPr>
      <dsp:spPr>
        <a:xfrm>
          <a:off x="5798810" y="2973554"/>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1521273-FEBA-4B9C-BA62-6DEF114DAB2F}">
      <dsp:nvSpPr>
        <dsp:cNvPr id="0" name=""/>
        <dsp:cNvSpPr/>
      </dsp:nvSpPr>
      <dsp:spPr>
        <a:xfrm>
          <a:off x="5946969" y="2307397"/>
          <a:ext cx="1462078" cy="1264870"/>
        </a:xfrm>
        <a:prstGeom prst="hexagon">
          <a:avLst>
            <a:gd name="adj" fmla="val 28570"/>
            <a:gd name="vf" fmla="val 115470"/>
          </a:avLst>
        </a:prstGeom>
        <a:gradFill rotWithShape="0">
          <a:gsLst>
            <a:gs pos="0">
              <a:schemeClr val="accent2">
                <a:hueOff val="1021547"/>
                <a:satOff val="38512"/>
                <a:lumOff val="-14824"/>
                <a:alphaOff val="0"/>
                <a:satMod val="103000"/>
                <a:lumMod val="102000"/>
                <a:tint val="94000"/>
              </a:schemeClr>
            </a:gs>
            <a:gs pos="50000">
              <a:schemeClr val="accent2">
                <a:hueOff val="1021547"/>
                <a:satOff val="38512"/>
                <a:lumOff val="-14824"/>
                <a:alphaOff val="0"/>
                <a:satMod val="110000"/>
                <a:lumMod val="100000"/>
                <a:shade val="100000"/>
              </a:schemeClr>
            </a:gs>
            <a:gs pos="100000">
              <a:schemeClr val="accent2">
                <a:hueOff val="1021547"/>
                <a:satOff val="38512"/>
                <a:lumOff val="-14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Case formulation</a:t>
          </a:r>
        </a:p>
      </dsp:txBody>
      <dsp:txXfrm>
        <a:off x="6189267" y="2517013"/>
        <a:ext cx="977482" cy="845638"/>
      </dsp:txXfrm>
    </dsp:sp>
    <dsp:sp modelId="{6702AC32-A133-4A7C-B667-0E4D576595C7}">
      <dsp:nvSpPr>
        <dsp:cNvPr id="0" name=""/>
        <dsp:cNvSpPr/>
      </dsp:nvSpPr>
      <dsp:spPr>
        <a:xfrm>
          <a:off x="4445049" y="3100606"/>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1ACBA1-ED21-4321-A119-A7010F76A096}">
      <dsp:nvSpPr>
        <dsp:cNvPr id="0" name=""/>
        <dsp:cNvSpPr/>
      </dsp:nvSpPr>
      <dsp:spPr>
        <a:xfrm>
          <a:off x="4606073" y="3086247"/>
          <a:ext cx="1462078" cy="1264870"/>
        </a:xfrm>
        <a:prstGeom prst="hexagon">
          <a:avLst>
            <a:gd name="adj" fmla="val 28570"/>
            <a:gd name="vf" fmla="val 115470"/>
          </a:avLst>
        </a:prstGeom>
        <a:gradFill rotWithShape="0">
          <a:gsLst>
            <a:gs pos="0">
              <a:schemeClr val="accent2">
                <a:hueOff val="1532320"/>
                <a:satOff val="57767"/>
                <a:lumOff val="-22236"/>
                <a:alphaOff val="0"/>
                <a:satMod val="103000"/>
                <a:lumMod val="102000"/>
                <a:tint val="94000"/>
              </a:schemeClr>
            </a:gs>
            <a:gs pos="50000">
              <a:schemeClr val="accent2">
                <a:hueOff val="1532320"/>
                <a:satOff val="57767"/>
                <a:lumOff val="-22236"/>
                <a:alphaOff val="0"/>
                <a:satMod val="110000"/>
                <a:lumMod val="100000"/>
                <a:shade val="100000"/>
              </a:schemeClr>
            </a:gs>
            <a:gs pos="100000">
              <a:schemeClr val="accent2">
                <a:hueOff val="1532320"/>
                <a:satOff val="57767"/>
                <a:lumOff val="-222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Intervention choice</a:t>
          </a:r>
        </a:p>
      </dsp:txBody>
      <dsp:txXfrm>
        <a:off x="4848371" y="3295863"/>
        <a:ext cx="977482" cy="845638"/>
      </dsp:txXfrm>
    </dsp:sp>
    <dsp:sp modelId="{8BBE42AB-870B-4507-ADA8-FC4AD60BAD79}">
      <dsp:nvSpPr>
        <dsp:cNvPr id="0" name=""/>
        <dsp:cNvSpPr/>
      </dsp:nvSpPr>
      <dsp:spPr>
        <a:xfrm>
          <a:off x="3646570" y="2016743"/>
          <a:ext cx="673145" cy="580004"/>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DDD1DA6-C1BC-4325-BDB6-9572CD7D12B2}">
      <dsp:nvSpPr>
        <dsp:cNvPr id="0" name=""/>
        <dsp:cNvSpPr/>
      </dsp:nvSpPr>
      <dsp:spPr>
        <a:xfrm>
          <a:off x="3258951" y="2308268"/>
          <a:ext cx="1462078" cy="1264870"/>
        </a:xfrm>
        <a:prstGeom prst="hexagon">
          <a:avLst>
            <a:gd name="adj" fmla="val 28570"/>
            <a:gd name="vf" fmla="val 115470"/>
          </a:avLst>
        </a:prstGeom>
        <a:gradFill rotWithShape="0">
          <a:gsLst>
            <a:gs pos="0">
              <a:schemeClr val="accent2">
                <a:hueOff val="2043094"/>
                <a:satOff val="77023"/>
                <a:lumOff val="-29648"/>
                <a:alphaOff val="0"/>
                <a:satMod val="103000"/>
                <a:lumMod val="102000"/>
                <a:tint val="94000"/>
              </a:schemeClr>
            </a:gs>
            <a:gs pos="50000">
              <a:schemeClr val="accent2">
                <a:hueOff val="2043094"/>
                <a:satOff val="77023"/>
                <a:lumOff val="-29648"/>
                <a:alphaOff val="0"/>
                <a:satMod val="110000"/>
                <a:lumMod val="100000"/>
                <a:shade val="100000"/>
              </a:schemeClr>
            </a:gs>
            <a:gs pos="100000">
              <a:schemeClr val="accent2">
                <a:hueOff val="2043094"/>
                <a:satOff val="77023"/>
                <a:lumOff val="-2964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Intervention plan</a:t>
          </a:r>
        </a:p>
      </dsp:txBody>
      <dsp:txXfrm>
        <a:off x="3501249" y="2517884"/>
        <a:ext cx="977482" cy="845638"/>
      </dsp:txXfrm>
    </dsp:sp>
    <dsp:sp modelId="{6357238A-FB2A-43EA-A9D0-3C8072B74D0C}">
      <dsp:nvSpPr>
        <dsp:cNvPr id="0" name=""/>
        <dsp:cNvSpPr/>
      </dsp:nvSpPr>
      <dsp:spPr>
        <a:xfrm>
          <a:off x="3258951" y="776239"/>
          <a:ext cx="1462078" cy="1264870"/>
        </a:xfrm>
        <a:prstGeom prst="hexagon">
          <a:avLst>
            <a:gd name="adj" fmla="val 28570"/>
            <a:gd name="vf" fmla="val 115470"/>
          </a:avLst>
        </a:prstGeom>
        <a:gradFill rotWithShape="0">
          <a:gsLst>
            <a:gs pos="0">
              <a:schemeClr val="accent2">
                <a:hueOff val="2553867"/>
                <a:satOff val="96279"/>
                <a:lumOff val="-37060"/>
                <a:alphaOff val="0"/>
                <a:satMod val="103000"/>
                <a:lumMod val="102000"/>
                <a:tint val="94000"/>
              </a:schemeClr>
            </a:gs>
            <a:gs pos="50000">
              <a:schemeClr val="accent2">
                <a:hueOff val="2553867"/>
                <a:satOff val="96279"/>
                <a:lumOff val="-37060"/>
                <a:alphaOff val="0"/>
                <a:satMod val="110000"/>
                <a:lumMod val="100000"/>
                <a:shade val="100000"/>
              </a:schemeClr>
            </a:gs>
            <a:gs pos="100000">
              <a:schemeClr val="accent2">
                <a:hueOff val="2553867"/>
                <a:satOff val="96279"/>
                <a:lumOff val="-3706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Delivery, monitoring, and evaluation</a:t>
          </a:r>
        </a:p>
      </dsp:txBody>
      <dsp:txXfrm>
        <a:off x="3501249" y="985855"/>
        <a:ext cx="977482" cy="8456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A8848-5915-4464-9BDD-6E4D21678265}">
      <dsp:nvSpPr>
        <dsp:cNvPr id="0" name=""/>
        <dsp:cNvSpPr/>
      </dsp:nvSpPr>
      <dsp:spPr>
        <a:xfrm>
          <a:off x="5325767" y="1745827"/>
          <a:ext cx="2219023" cy="1919544"/>
        </a:xfrm>
        <a:prstGeom prst="hexagon">
          <a:avLst>
            <a:gd name="adj" fmla="val 2857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Mike’s Story</a:t>
          </a:r>
        </a:p>
      </dsp:txBody>
      <dsp:txXfrm>
        <a:off x="5693490" y="2063922"/>
        <a:ext cx="1483577" cy="1283354"/>
      </dsp:txXfrm>
    </dsp:sp>
    <dsp:sp modelId="{869F7EDE-6A25-4192-A898-7CB3489445DF}">
      <dsp:nvSpPr>
        <dsp:cNvPr id="0" name=""/>
        <dsp:cNvSpPr/>
      </dsp:nvSpPr>
      <dsp:spPr>
        <a:xfrm>
          <a:off x="6715302" y="827455"/>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C5893F9-B8DA-44CF-A6F6-C15B82639961}">
      <dsp:nvSpPr>
        <dsp:cNvPr id="0" name=""/>
        <dsp:cNvSpPr/>
      </dsp:nvSpPr>
      <dsp:spPr>
        <a:xfrm>
          <a:off x="5530171" y="0"/>
          <a:ext cx="1818473" cy="1573193"/>
        </a:xfrm>
        <a:prstGeom prst="hexagon">
          <a:avLst>
            <a:gd name="adj" fmla="val 28570"/>
            <a:gd name="vf" fmla="val 11547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t>Barney</a:t>
          </a:r>
          <a:r>
            <a:rPr lang="en-GB" sz="1000" kern="1200" dirty="0">
              <a:latin typeface="Segoe UI"/>
            </a:rPr>
            <a:t> – darts player. </a:t>
          </a:r>
          <a:endParaRPr lang="en-GB" sz="1000" kern="1200" dirty="0"/>
        </a:p>
      </dsp:txBody>
      <dsp:txXfrm>
        <a:off x="5831531" y="260712"/>
        <a:ext cx="1215753" cy="1051769"/>
      </dsp:txXfrm>
    </dsp:sp>
    <dsp:sp modelId="{DD2AB5FA-0000-4BF1-9249-B1EF36F12085}">
      <dsp:nvSpPr>
        <dsp:cNvPr id="0" name=""/>
        <dsp:cNvSpPr/>
      </dsp:nvSpPr>
      <dsp:spPr>
        <a:xfrm>
          <a:off x="7692416" y="2176061"/>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75467E4-5163-480F-8F3D-21C8DF0C700D}">
      <dsp:nvSpPr>
        <dsp:cNvPr id="0" name=""/>
        <dsp:cNvSpPr/>
      </dsp:nvSpPr>
      <dsp:spPr>
        <a:xfrm>
          <a:off x="7197923" y="967619"/>
          <a:ext cx="1818473" cy="1573193"/>
        </a:xfrm>
        <a:prstGeom prst="hexagon">
          <a:avLst>
            <a:gd name="adj" fmla="val 28570"/>
            <a:gd name="vf" fmla="val 115470"/>
          </a:avLst>
        </a:prstGeom>
        <a:gradFill rotWithShape="0">
          <a:gsLst>
            <a:gs pos="0">
              <a:schemeClr val="accent5">
                <a:hueOff val="989367"/>
                <a:satOff val="-13645"/>
                <a:lumOff val="-1176"/>
                <a:alphaOff val="0"/>
                <a:satMod val="103000"/>
                <a:lumMod val="102000"/>
                <a:tint val="94000"/>
              </a:schemeClr>
            </a:gs>
            <a:gs pos="50000">
              <a:schemeClr val="accent5">
                <a:hueOff val="989367"/>
                <a:satOff val="-13645"/>
                <a:lumOff val="-1176"/>
                <a:alphaOff val="0"/>
                <a:satMod val="110000"/>
                <a:lumMod val="100000"/>
                <a:shade val="100000"/>
              </a:schemeClr>
            </a:gs>
            <a:gs pos="100000">
              <a:schemeClr val="accent5">
                <a:hueOff val="989367"/>
                <a:satOff val="-13645"/>
                <a:lumOff val="-11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latin typeface="Segoe UI"/>
            </a:rPr>
            <a:t>Overthinking. 5 sessions</a:t>
          </a:r>
          <a:endParaRPr lang="en-GB" sz="1000" kern="1200" dirty="0"/>
        </a:p>
      </dsp:txBody>
      <dsp:txXfrm>
        <a:off x="7499283" y="1228331"/>
        <a:ext cx="1215753" cy="1051769"/>
      </dsp:txXfrm>
    </dsp:sp>
    <dsp:sp modelId="{7D50413C-1D67-4C24-A28E-A1DB8B89AC42}">
      <dsp:nvSpPr>
        <dsp:cNvPr id="0" name=""/>
        <dsp:cNvSpPr/>
      </dsp:nvSpPr>
      <dsp:spPr>
        <a:xfrm>
          <a:off x="7013650" y="3698384"/>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72E3C4EA-9EA3-4FE2-B351-F32C36FEE5E3}">
      <dsp:nvSpPr>
        <dsp:cNvPr id="0" name=""/>
        <dsp:cNvSpPr/>
      </dsp:nvSpPr>
      <dsp:spPr>
        <a:xfrm>
          <a:off x="7197923" y="2869846"/>
          <a:ext cx="1818473" cy="1573193"/>
        </a:xfrm>
        <a:prstGeom prst="hexagon">
          <a:avLst>
            <a:gd name="adj" fmla="val 28570"/>
            <a:gd name="vf" fmla="val 115470"/>
          </a:avLst>
        </a:prstGeom>
        <a:gradFill rotWithShape="0">
          <a:gsLst>
            <a:gs pos="0">
              <a:schemeClr val="accent5">
                <a:hueOff val="1978735"/>
                <a:satOff val="-27290"/>
                <a:lumOff val="-2353"/>
                <a:alphaOff val="0"/>
                <a:satMod val="103000"/>
                <a:lumMod val="102000"/>
                <a:tint val="94000"/>
              </a:schemeClr>
            </a:gs>
            <a:gs pos="50000">
              <a:schemeClr val="accent5">
                <a:hueOff val="1978735"/>
                <a:satOff val="-27290"/>
                <a:lumOff val="-2353"/>
                <a:alphaOff val="0"/>
                <a:satMod val="110000"/>
                <a:lumMod val="100000"/>
                <a:shade val="100000"/>
              </a:schemeClr>
            </a:gs>
            <a:gs pos="100000">
              <a:schemeClr val="accent5">
                <a:hueOff val="1978735"/>
                <a:satOff val="-27290"/>
                <a:lumOff val="-2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latin typeface="Segoe UI"/>
            </a:rPr>
            <a:t>Irrational beliefs. </a:t>
          </a:r>
          <a:r>
            <a:rPr lang="en-GB" sz="1000" kern="1200" dirty="0"/>
            <a:t>Reinvestment</a:t>
          </a:r>
        </a:p>
      </dsp:txBody>
      <dsp:txXfrm>
        <a:off x="7499283" y="3130558"/>
        <a:ext cx="1215753" cy="1051769"/>
      </dsp:txXfrm>
    </dsp:sp>
    <dsp:sp modelId="{F59F344A-24AD-409C-B2CA-70593BAC905A}">
      <dsp:nvSpPr>
        <dsp:cNvPr id="0" name=""/>
        <dsp:cNvSpPr/>
      </dsp:nvSpPr>
      <dsp:spPr>
        <a:xfrm>
          <a:off x="5329897" y="3856407"/>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6F95495-0A99-4EDC-BD1A-899C8B3746BB}">
      <dsp:nvSpPr>
        <dsp:cNvPr id="0" name=""/>
        <dsp:cNvSpPr/>
      </dsp:nvSpPr>
      <dsp:spPr>
        <a:xfrm>
          <a:off x="5530171" y="3838548"/>
          <a:ext cx="1818473" cy="1573193"/>
        </a:xfrm>
        <a:prstGeom prst="hexagon">
          <a:avLst>
            <a:gd name="adj" fmla="val 28570"/>
            <a:gd name="vf" fmla="val 115470"/>
          </a:avLst>
        </a:prstGeom>
        <a:gradFill rotWithShape="0">
          <a:gsLst>
            <a:gs pos="0">
              <a:schemeClr val="accent5">
                <a:hueOff val="2968102"/>
                <a:satOff val="-40934"/>
                <a:lumOff val="-3529"/>
                <a:alphaOff val="0"/>
                <a:satMod val="103000"/>
                <a:lumMod val="102000"/>
                <a:tint val="94000"/>
              </a:schemeClr>
            </a:gs>
            <a:gs pos="50000">
              <a:schemeClr val="accent5">
                <a:hueOff val="2968102"/>
                <a:satOff val="-40934"/>
                <a:lumOff val="-3529"/>
                <a:alphaOff val="0"/>
                <a:satMod val="110000"/>
                <a:lumMod val="100000"/>
                <a:shade val="100000"/>
              </a:schemeClr>
            </a:gs>
            <a:gs pos="100000">
              <a:schemeClr val="accent5">
                <a:hueOff val="2968102"/>
                <a:satOff val="-40934"/>
                <a:lumOff val="-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latin typeface="Segoe UI"/>
            </a:rPr>
            <a:t>Think Aloud</a:t>
          </a:r>
        </a:p>
      </dsp:txBody>
      <dsp:txXfrm>
        <a:off x="5831531" y="4099260"/>
        <a:ext cx="1215753" cy="1051769"/>
      </dsp:txXfrm>
    </dsp:sp>
    <dsp:sp modelId="{18098DC2-C446-47AF-8C98-02FC6726C3B4}">
      <dsp:nvSpPr>
        <dsp:cNvPr id="0" name=""/>
        <dsp:cNvSpPr/>
      </dsp:nvSpPr>
      <dsp:spPr>
        <a:xfrm>
          <a:off x="4336782" y="2508342"/>
          <a:ext cx="837230" cy="721385"/>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290F748-937E-48D3-85B0-E5C688CB0760}">
      <dsp:nvSpPr>
        <dsp:cNvPr id="0" name=""/>
        <dsp:cNvSpPr/>
      </dsp:nvSpPr>
      <dsp:spPr>
        <a:xfrm>
          <a:off x="3854677" y="2870929"/>
          <a:ext cx="1818473" cy="1573193"/>
        </a:xfrm>
        <a:prstGeom prst="hexagon">
          <a:avLst>
            <a:gd name="adj" fmla="val 28570"/>
            <a:gd name="vf" fmla="val 115470"/>
          </a:avLst>
        </a:prstGeom>
        <a:gradFill rotWithShape="0">
          <a:gsLst>
            <a:gs pos="0">
              <a:schemeClr val="accent5">
                <a:hueOff val="3957469"/>
                <a:satOff val="-54579"/>
                <a:lumOff val="-4706"/>
                <a:alphaOff val="0"/>
                <a:satMod val="103000"/>
                <a:lumMod val="102000"/>
                <a:tint val="94000"/>
              </a:schemeClr>
            </a:gs>
            <a:gs pos="50000">
              <a:schemeClr val="accent5">
                <a:hueOff val="3957469"/>
                <a:satOff val="-54579"/>
                <a:lumOff val="-4706"/>
                <a:alphaOff val="0"/>
                <a:satMod val="110000"/>
                <a:lumMod val="100000"/>
                <a:shade val="100000"/>
              </a:schemeClr>
            </a:gs>
            <a:gs pos="100000">
              <a:schemeClr val="accent5">
                <a:hueOff val="3957469"/>
                <a:satOff val="-54579"/>
                <a:lumOff val="-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latin typeface="Segoe UI"/>
            </a:rPr>
            <a:t>Home training + REBT</a:t>
          </a:r>
          <a:endParaRPr lang="en-GB" sz="1000" kern="1200" dirty="0"/>
        </a:p>
      </dsp:txBody>
      <dsp:txXfrm>
        <a:off x="4156037" y="3131641"/>
        <a:ext cx="1215753" cy="1051769"/>
      </dsp:txXfrm>
    </dsp:sp>
    <dsp:sp modelId="{610C7626-C3EC-4B98-A421-EB3E2FE6F7A2}">
      <dsp:nvSpPr>
        <dsp:cNvPr id="0" name=""/>
        <dsp:cNvSpPr/>
      </dsp:nvSpPr>
      <dsp:spPr>
        <a:xfrm>
          <a:off x="3854677" y="965454"/>
          <a:ext cx="1818473" cy="1573193"/>
        </a:xfrm>
        <a:prstGeom prst="hexagon">
          <a:avLst>
            <a:gd name="adj" fmla="val 28570"/>
            <a:gd name="vf" fmla="val 115470"/>
          </a:avLst>
        </a:prstGeom>
        <a:gradFill rotWithShape="0">
          <a:gsLst>
            <a:gs pos="0">
              <a:schemeClr val="accent5">
                <a:hueOff val="4946837"/>
                <a:satOff val="-68224"/>
                <a:lumOff val="-5882"/>
                <a:alphaOff val="0"/>
                <a:satMod val="103000"/>
                <a:lumMod val="102000"/>
                <a:tint val="94000"/>
              </a:schemeClr>
            </a:gs>
            <a:gs pos="50000">
              <a:schemeClr val="accent5">
                <a:hueOff val="4946837"/>
                <a:satOff val="-68224"/>
                <a:lumOff val="-5882"/>
                <a:alphaOff val="0"/>
                <a:satMod val="110000"/>
                <a:lumMod val="100000"/>
                <a:shade val="100000"/>
              </a:schemeClr>
            </a:gs>
            <a:gs pos="100000">
              <a:schemeClr val="accent5">
                <a:hueOff val="4946837"/>
                <a:satOff val="-68224"/>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GB" sz="1000" kern="1200" dirty="0">
              <a:latin typeface="Segoe UI"/>
            </a:rPr>
            <a:t>Catch himself</a:t>
          </a:r>
          <a:endParaRPr lang="en-GB" sz="1000" kern="1200" dirty="0"/>
        </a:p>
      </dsp:txBody>
      <dsp:txXfrm>
        <a:off x="4156037" y="1226166"/>
        <a:ext cx="1215753" cy="10517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dirty="0"/>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950814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to BPS for funding our Research Working Group which has enabled the following people to foster a collaboration. The funds have allowed us to contribute to this conference.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458333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Previous research has captured thought processes of athletes as they perform. All of this research then recommends the benefits of TA as a method for sport </a:t>
            </a:r>
            <a:r>
              <a:rPr lang="en-GB" dirty="0" err="1">
                <a:latin typeface="Arial"/>
                <a:cs typeface="Arial"/>
              </a:rPr>
              <a:t>psychs</a:t>
            </a:r>
            <a:r>
              <a:rPr lang="en-GB" dirty="0">
                <a:latin typeface="Arial"/>
                <a:cs typeface="Arial"/>
              </a:rPr>
              <a:t> to understand their athletes cognitions during performance. </a:t>
            </a:r>
          </a:p>
          <a:p>
            <a:r>
              <a:rPr lang="en-GB" dirty="0">
                <a:latin typeface="Arial"/>
                <a:cs typeface="Arial"/>
              </a:rPr>
              <a:t>Our research sought to find out how SP practitioners could use TA in their practice with clients. </a:t>
            </a:r>
            <a:endParaRPr lang="en-GB"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214045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Update of Amy's chart (previous slide) to include Analysis, which I've taken from the abstract</a:t>
            </a:r>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2881492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Structural analysis demonstrated a consistent storyline of a collaborative expert approach in the application of TA in each phase of the consulting process (i.e., from the needs analysis phase, to monitoring client goals). Narrative themes demonstrated TA as influential on client self-awareness, particularly in needs analysis and intervention phases.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Examples of a couple of phases from the data: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Add a couple of quotations around the model in speech bubbles.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1800" b="1" dirty="0">
                <a:latin typeface="Times New Roman"/>
                <a:cs typeface="Times New Roman"/>
              </a:rPr>
              <a:t>From </a:t>
            </a:r>
            <a:r>
              <a:rPr lang="en-GB" sz="1800" b="1" dirty="0" err="1">
                <a:latin typeface="Times New Roman"/>
                <a:cs typeface="Times New Roman"/>
              </a:rPr>
              <a:t>steve</a:t>
            </a:r>
            <a:r>
              <a:rPr lang="en-GB" sz="1800" b="1" dirty="0">
                <a:latin typeface="Times New Roman"/>
                <a:cs typeface="Times New Roman"/>
              </a:rPr>
              <a:t> – I dug a couple of quotes out, is this the sort of thing you wanted? </a:t>
            </a:r>
          </a:p>
          <a:p>
            <a:endParaRPr lang="en-GB" dirty="0">
              <a:cs typeface="Arial" charset="0"/>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a:p>
        </p:txBody>
      </p:sp>
    </p:spTree>
    <p:extLst>
      <p:ext uri="{BB962C8B-B14F-4D97-AF65-F5344CB8AC3E}">
        <p14:creationId xmlns:p14="http://schemas.microsoft.com/office/powerpoint/2010/main" val="1840838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a:cs typeface="Arial"/>
              </a:rPr>
              <a:t>We designed these vignettes as a group of 5. We all read 2/3 vignettes each and discussed the main character etc. </a:t>
            </a:r>
            <a:endParaRPr lang="en-GB"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180425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a:cs typeface="Arial"/>
              </a:rPr>
              <a:t>Intake – </a:t>
            </a:r>
            <a:r>
              <a:rPr lang="en-GB" dirty="0">
                <a:latin typeface="Arial"/>
                <a:cs typeface="Arial"/>
              </a:rPr>
              <a:t>Barney is a darts player who has had surgery for a ligament problem. His surgeon says he is physically well to play but Barney feels there is a problem with his grip. He is referred to a sport psych. Mike, the SP and Barney meet and discuss. </a:t>
            </a:r>
            <a:endParaRPr lang="en-GB" dirty="0">
              <a:cs typeface="Arial"/>
            </a:endParaRPr>
          </a:p>
          <a:p>
            <a:endParaRPr lang="en-GB" dirty="0">
              <a:latin typeface="Arial"/>
              <a:cs typeface="Arial"/>
            </a:endParaRPr>
          </a:p>
          <a:p>
            <a:r>
              <a:rPr lang="en-GB" b="1" dirty="0">
                <a:latin typeface="Arial"/>
                <a:cs typeface="Arial"/>
              </a:rPr>
              <a:t>CASE FORMULATION: </a:t>
            </a:r>
            <a:r>
              <a:rPr lang="en-GB" dirty="0">
                <a:latin typeface="Arial"/>
                <a:cs typeface="Arial"/>
              </a:rPr>
              <a:t>Barney frequently cites </a:t>
            </a:r>
            <a:r>
              <a:rPr lang="en-GB" u="sng" dirty="0">
                <a:latin typeface="Arial"/>
                <a:cs typeface="Arial"/>
              </a:rPr>
              <a:t>overthinking</a:t>
            </a:r>
            <a:r>
              <a:rPr lang="en-GB" dirty="0">
                <a:latin typeface="Arial"/>
                <a:cs typeface="Arial"/>
              </a:rPr>
              <a:t>. He states he is embarrassed to play darts with his friends, if he isn't winning well, he might as well fail. Mike recognises </a:t>
            </a:r>
            <a:r>
              <a:rPr lang="en-GB" u="sng" dirty="0">
                <a:latin typeface="Arial"/>
                <a:cs typeface="Arial"/>
              </a:rPr>
              <a:t>fear of failure</a:t>
            </a:r>
            <a:r>
              <a:rPr lang="en-GB" dirty="0">
                <a:latin typeface="Arial"/>
                <a:cs typeface="Arial"/>
              </a:rPr>
              <a:t>. Mike hypotheses that Barney is </a:t>
            </a:r>
            <a:r>
              <a:rPr lang="en-GB" u="sng" dirty="0">
                <a:latin typeface="Arial"/>
                <a:cs typeface="Arial"/>
              </a:rPr>
              <a:t>reinvesting (</a:t>
            </a:r>
            <a:r>
              <a:rPr lang="en-GB" dirty="0">
                <a:latin typeface="Arial"/>
                <a:cs typeface="Arial"/>
              </a:rPr>
              <a:t>consciously controlling his movement</a:t>
            </a:r>
            <a:r>
              <a:rPr lang="en-GB" u="sng" dirty="0">
                <a:latin typeface="Arial"/>
                <a:cs typeface="Arial"/>
              </a:rPr>
              <a:t>)</a:t>
            </a:r>
            <a:r>
              <a:rPr lang="en-GB" dirty="0">
                <a:latin typeface="Arial"/>
                <a:cs typeface="Arial"/>
              </a:rPr>
              <a:t>. </a:t>
            </a:r>
          </a:p>
          <a:p>
            <a:r>
              <a:rPr lang="en-GB" b="1" dirty="0">
                <a:latin typeface="Arial"/>
                <a:cs typeface="Arial"/>
              </a:rPr>
              <a:t>Intervention choice: </a:t>
            </a:r>
            <a:r>
              <a:rPr lang="en-GB" dirty="0">
                <a:latin typeface="Arial"/>
                <a:cs typeface="Arial"/>
              </a:rPr>
              <a:t>Mike’s formulation involves TA and REBT. Mike wants to understand what Barney is thinking under different pressures. Mike uses TA as a starting point for conversations about thinking and performance with B. </a:t>
            </a:r>
            <a:endParaRPr lang="en-GB" dirty="0">
              <a:cs typeface="Arial"/>
            </a:endParaRPr>
          </a:p>
          <a:p>
            <a:r>
              <a:rPr lang="en-GB" dirty="0">
                <a:latin typeface="Arial"/>
                <a:cs typeface="Arial"/>
              </a:rPr>
              <a:t>Mike thinks that Barney can start to become aware of his own thoughts and this is the basis for change. Thoughts become things.</a:t>
            </a:r>
            <a:endParaRPr lang="en-GB" dirty="0">
              <a:cs typeface="Arial"/>
            </a:endParaRPr>
          </a:p>
          <a:p>
            <a:r>
              <a:rPr lang="en-GB" dirty="0">
                <a:latin typeface="Arial"/>
                <a:cs typeface="Arial"/>
              </a:rPr>
              <a:t>Can he identify his own thoughts and start to address them. </a:t>
            </a:r>
            <a:endParaRPr lang="en-GB" dirty="0">
              <a:cs typeface="Arial"/>
            </a:endParaRPr>
          </a:p>
          <a:p>
            <a:r>
              <a:rPr lang="en-GB" dirty="0">
                <a:latin typeface="Arial"/>
                <a:cs typeface="Arial"/>
              </a:rPr>
              <a:t>He is able to “catch himself” out on extreme irrational beliefs. </a:t>
            </a:r>
          </a:p>
          <a:p>
            <a:r>
              <a:rPr lang="en-GB" b="1" dirty="0">
                <a:latin typeface="Arial"/>
                <a:cs typeface="Arial"/>
              </a:rPr>
              <a:t>Plan – </a:t>
            </a:r>
            <a:r>
              <a:rPr lang="en-GB" dirty="0">
                <a:latin typeface="Arial"/>
                <a:cs typeface="Arial"/>
              </a:rPr>
              <a:t>Barney listens back, notes themes to Mike. Barney challenges his own thinking. Sends him </a:t>
            </a:r>
            <a:r>
              <a:rPr lang="en-GB" dirty="0" err="1">
                <a:latin typeface="Arial"/>
                <a:cs typeface="Arial"/>
              </a:rPr>
              <a:t>whatsapp</a:t>
            </a:r>
            <a:r>
              <a:rPr lang="en-GB" dirty="0">
                <a:latin typeface="Arial"/>
                <a:cs typeface="Arial"/>
              </a:rPr>
              <a:t> and video recordings of his TA.</a:t>
            </a:r>
            <a:endParaRPr lang="en-GB" dirty="0">
              <a:cs typeface="Arial"/>
            </a:endParaRPr>
          </a:p>
          <a:p>
            <a:endParaRPr lang="en-GB" dirty="0">
              <a:cs typeface="Arial"/>
            </a:endParaRPr>
          </a:p>
          <a:p>
            <a:r>
              <a:rPr lang="en-GB" b="1" dirty="0">
                <a:latin typeface="Arial"/>
                <a:cs typeface="Arial"/>
              </a:rPr>
              <a:t>Delivery, monitoring &amp; eval. - </a:t>
            </a:r>
            <a:r>
              <a:rPr lang="en-GB" dirty="0">
                <a:latin typeface="Arial"/>
                <a:cs typeface="Arial"/>
              </a:rPr>
              <a:t>Over the 5 sessions, TA changes from using it for a NA to a monitoring tool. More aware of thoughts and when they are irrational – quicker at catching irrational thoughts. TA provided </a:t>
            </a:r>
            <a:r>
              <a:rPr lang="en-GB" b="1" dirty="0">
                <a:latin typeface="Arial"/>
                <a:cs typeface="Arial"/>
              </a:rPr>
              <a:t>tangible evidence</a:t>
            </a:r>
            <a:r>
              <a:rPr lang="en-GB" dirty="0">
                <a:latin typeface="Arial"/>
                <a:cs typeface="Arial"/>
              </a:rPr>
              <a:t> of how Barney thought. “I am so harsh on myself” “You’re never </a:t>
            </a:r>
            <a:r>
              <a:rPr lang="en-GB" dirty="0" err="1">
                <a:latin typeface="Arial"/>
                <a:cs typeface="Arial"/>
              </a:rPr>
              <a:t>gonna</a:t>
            </a:r>
            <a:r>
              <a:rPr lang="en-GB" dirty="0">
                <a:latin typeface="Arial"/>
                <a:cs typeface="Arial"/>
              </a:rPr>
              <a:t> play again” </a:t>
            </a:r>
          </a:p>
          <a:p>
            <a:endParaRPr lang="en-GB" dirty="0">
              <a:cs typeface="Arial"/>
            </a:endParaRPr>
          </a:p>
          <a:p>
            <a:r>
              <a:rPr lang="en-GB" b="1" dirty="0">
                <a:latin typeface="Arial"/>
                <a:cs typeface="Arial"/>
              </a:rPr>
              <a:t>In conclusion, TA worked with Barney as he was good at verbalising (Individual diffs), also suited to the sport.</a:t>
            </a:r>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7</a:t>
            </a:fld>
            <a:endParaRPr lang="en-US" altLang="en-US" dirty="0"/>
          </a:p>
        </p:txBody>
      </p:sp>
    </p:spTree>
    <p:extLst>
      <p:ext uri="{BB962C8B-B14F-4D97-AF65-F5344CB8AC3E}">
        <p14:creationId xmlns:p14="http://schemas.microsoft.com/office/powerpoint/2010/main" val="33074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Arial"/>
            </a:endParaRP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8</a:t>
            </a:fld>
            <a:endParaRPr lang="en-US" altLang="en-US" dirty="0"/>
          </a:p>
        </p:txBody>
      </p:sp>
    </p:spTree>
    <p:extLst>
      <p:ext uri="{BB962C8B-B14F-4D97-AF65-F5344CB8AC3E}">
        <p14:creationId xmlns:p14="http://schemas.microsoft.com/office/powerpoint/2010/main" val="137129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7964CB-E75A-4A03-88D3-6A48EF650A09}"/>
              </a:ext>
            </a:extLst>
          </p:cNvPr>
          <p:cNvSpPr>
            <a:spLocks noGrp="1"/>
          </p:cNvSpPr>
          <p:nvPr>
            <p:ph type="title" hasCustomPrompt="1"/>
          </p:nvPr>
        </p:nvSpPr>
        <p:spPr>
          <a:xfrm>
            <a:off x="5442012" y="2766219"/>
            <a:ext cx="6220101" cy="1325563"/>
          </a:xfrm>
          <a:prstGeom prst="rect">
            <a:avLst/>
          </a:prstGeom>
        </p:spPr>
        <p:txBody>
          <a:bodyPr/>
          <a:lstStyle>
            <a:lvl1pPr>
              <a:defRPr b="1"/>
            </a:lvl1pPr>
          </a:lstStyle>
          <a:p>
            <a:r>
              <a:rPr lang="en-US" dirty="0"/>
              <a:t>Insert title here</a:t>
            </a:r>
          </a:p>
        </p:txBody>
      </p:sp>
      <p:pic>
        <p:nvPicPr>
          <p:cNvPr id="6" name="Picture Placeholder 9" descr="Bright, colorful geometric pattern ">
            <a:extLst>
              <a:ext uri="{FF2B5EF4-FFF2-40B4-BE49-F238E27FC236}">
                <a16:creationId xmlns:a16="http://schemas.microsoft.com/office/drawing/2014/main" id="{47BA4775-9232-44C1-8851-04B6753110FE}"/>
              </a:ext>
            </a:extLst>
          </p:cNvPr>
          <p:cNvPicPr>
            <a:picLocks noChangeAspect="1"/>
          </p:cNvPicPr>
          <p:nvPr userDrawn="1"/>
        </p:nvPicPr>
        <p:blipFill rotWithShape="1">
          <a:blip r:embed="rId2"/>
          <a:srcRect l="24" r="24"/>
          <a:stretch/>
        </p:blipFill>
        <p:spPr>
          <a:xfrm>
            <a:off x="-9236" y="0"/>
            <a:ext cx="4749282" cy="6858000"/>
          </a:xfrm>
          <a:prstGeom prst="rect">
            <a:avLst/>
          </a:prstGeom>
        </p:spPr>
      </p:pic>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Pattern Content Orange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3" descr="Bright, colorful geometric pattern ">
            <a:extLst>
              <a:ext uri="{FF2B5EF4-FFF2-40B4-BE49-F238E27FC236}">
                <a16:creationId xmlns:a16="http://schemas.microsoft.com/office/drawing/2014/main" id="{0E92939E-CAD0-4B0D-A39F-10B9B25E144D}"/>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8403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Patter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bg2"/>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5" descr="Bright, colorful geometric pattern ">
            <a:extLst>
              <a:ext uri="{FF2B5EF4-FFF2-40B4-BE49-F238E27FC236}">
                <a16:creationId xmlns:a16="http://schemas.microsoft.com/office/drawing/2014/main" id="{D7C393D9-3916-4D61-9B6A-E1B16C079A2A}"/>
              </a:ext>
            </a:extLst>
          </p:cNvPr>
          <p:cNvPicPr>
            <a:picLocks noChangeAspect="1"/>
          </p:cNvPicPr>
          <p:nvPr userDrawn="1"/>
        </p:nvPicPr>
        <p:blipFill rotWithShape="1">
          <a:blip r:embed="rId2"/>
          <a:srcRect l="3" r="3"/>
          <a:stretch/>
        </p:blipFill>
        <p:spPr>
          <a:xfrm>
            <a:off x="7427913" y="0"/>
            <a:ext cx="4764087" cy="6858000"/>
          </a:xfrm>
          <a:prstGeom prst="rect">
            <a:avLst/>
          </a:prstGeom>
        </p:spPr>
      </p:pic>
    </p:spTree>
    <p:extLst>
      <p:ext uri="{BB962C8B-B14F-4D97-AF65-F5344CB8AC3E}">
        <p14:creationId xmlns:p14="http://schemas.microsoft.com/office/powerpoint/2010/main" val="17207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bg>
      <p:bgPr>
        <a:solidFill>
          <a:schemeClr val="accent5"/>
        </a:solidFill>
        <a:effectLst/>
      </p:bgPr>
    </p:bg>
    <p:spTree>
      <p:nvGrpSpPr>
        <p:cNvPr id="1" name=""/>
        <p:cNvGrpSpPr/>
        <p:nvPr/>
      </p:nvGrpSpPr>
      <p:grpSpPr>
        <a:xfrm>
          <a:off x="0" y="0"/>
          <a:ext cx="0" cy="0"/>
          <a:chOff x="0" y="0"/>
          <a:chExt cx="0" cy="0"/>
        </a:xfrm>
      </p:grpSpPr>
      <p:pic>
        <p:nvPicPr>
          <p:cNvPr id="8" name="Picture Placeholder 9" descr="Bright, colorful geometric pattern ">
            <a:extLst>
              <a:ext uri="{FF2B5EF4-FFF2-40B4-BE49-F238E27FC236}">
                <a16:creationId xmlns:a16="http://schemas.microsoft.com/office/drawing/2014/main" id="{69F80BBC-9ED9-4167-818A-EB3FAEE372FA}"/>
              </a:ext>
            </a:extLst>
          </p:cNvPr>
          <p:cNvPicPr>
            <a:picLocks noChangeAspect="1"/>
          </p:cNvPicPr>
          <p:nvPr userDrawn="1"/>
        </p:nvPicPr>
        <p:blipFill rotWithShape="1">
          <a:blip r:embed="rId2"/>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dirty="0"/>
              <a:t>Insert title here</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dirty="0"/>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5"/>
                </a:solidFill>
              </a:defRPr>
            </a:lvl1pPr>
          </a:lstStyle>
          <a:p>
            <a:r>
              <a:rPr lang="en-US" dirty="0"/>
              <a:t>Insert title here</a:t>
            </a:r>
          </a:p>
        </p:txBody>
      </p:sp>
      <p:sp>
        <p:nvSpPr>
          <p:cNvPr id="10" name="Text Placeholder 15">
            <a:extLst>
              <a:ext uri="{FF2B5EF4-FFF2-40B4-BE49-F238E27FC236}">
                <a16:creationId xmlns:a16="http://schemas.microsoft.com/office/drawing/2014/main" id="{780F473D-F2DF-4163-AB6E-F7327F60EC4A}"/>
              </a:ext>
            </a:extLst>
          </p:cNvPr>
          <p:cNvSpPr>
            <a:spLocks noGrp="1"/>
          </p:cNvSpPr>
          <p:nvPr>
            <p:ph type="body" sz="quarter" idx="11" hasCustomPrompt="1"/>
          </p:nvPr>
        </p:nvSpPr>
        <p:spPr>
          <a:xfrm>
            <a:off x="762000" y="1432562"/>
            <a:ext cx="10667999" cy="1158237"/>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11" name="Table Placeholder 10">
            <a:extLst>
              <a:ext uri="{FF2B5EF4-FFF2-40B4-BE49-F238E27FC236}">
                <a16:creationId xmlns:a16="http://schemas.microsoft.com/office/drawing/2014/main" id="{7DC18506-6205-438F-AA5C-D337F9975FC3}"/>
              </a:ext>
            </a:extLst>
          </p:cNvPr>
          <p:cNvSpPr>
            <a:spLocks noGrp="1"/>
          </p:cNvSpPr>
          <p:nvPr>
            <p:ph type="tbl" sz="quarter" idx="12" hasCustomPrompt="1"/>
          </p:nvPr>
        </p:nvSpPr>
        <p:spPr>
          <a:xfrm>
            <a:off x="757381" y="2591662"/>
            <a:ext cx="10667999" cy="2833776"/>
          </a:xfrm>
          <a:prstGeom prst="rect">
            <a:avLst/>
          </a:prstGeom>
        </p:spPr>
        <p:txBody>
          <a:bodyPr/>
          <a:lstStyle>
            <a:lvl1pPr marL="0" indent="0">
              <a:buNone/>
              <a:defRPr sz="1800" b="0"/>
            </a:lvl1pPr>
          </a:lstStyle>
          <a:p>
            <a:r>
              <a:rPr lang="en-US" dirty="0"/>
              <a:t>Insert content here</a:t>
            </a:r>
          </a:p>
        </p:txBody>
      </p:sp>
      <p:pic>
        <p:nvPicPr>
          <p:cNvPr id="7" name="Picture Placeholder 20" descr="Bright, colorful geometric pattern ">
            <a:extLst>
              <a:ext uri="{FF2B5EF4-FFF2-40B4-BE49-F238E27FC236}">
                <a16:creationId xmlns:a16="http://schemas.microsoft.com/office/drawing/2014/main" id="{EB4660F5-5357-48E0-B5C6-3DECB6CB859E}"/>
              </a:ext>
            </a:extLst>
          </p:cNvPr>
          <p:cNvPicPr>
            <a:picLocks noChangeAspect="1"/>
          </p:cNvPicPr>
          <p:nvPr userDrawn="1"/>
        </p:nvPicPr>
        <p:blipFill rotWithShape="1">
          <a:blip r:embed="rId2"/>
          <a:srcRect t="193" b="193"/>
          <a:stretch/>
        </p:blipFill>
        <p:spPr>
          <a:xfrm>
            <a:off x="0" y="5990252"/>
            <a:ext cx="12192000" cy="867748"/>
          </a:xfrm>
          <a:prstGeom prst="rect">
            <a:avLst/>
          </a:prstGeom>
        </p:spPr>
      </p:pic>
    </p:spTree>
    <p:extLst>
      <p:ext uri="{BB962C8B-B14F-4D97-AF65-F5344CB8AC3E}">
        <p14:creationId xmlns:p14="http://schemas.microsoft.com/office/powerpoint/2010/main" val="1422917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668F4E-0433-49FD-9D92-3B60E9B0AEE6}"/>
              </a:ext>
            </a:extLst>
          </p:cNvPr>
          <p:cNvSpPr>
            <a:spLocks noGrp="1"/>
          </p:cNvSpPr>
          <p:nvPr>
            <p:ph type="title" hasCustomPrompt="1"/>
          </p:nvPr>
        </p:nvSpPr>
        <p:spPr>
          <a:xfrm>
            <a:off x="5199742" y="715961"/>
            <a:ext cx="6477000" cy="1189037"/>
          </a:xfrm>
          <a:prstGeom prst="rect">
            <a:avLst/>
          </a:prstGeom>
        </p:spPr>
        <p:txBody>
          <a:bodyPr anchor="t">
            <a:normAutofit/>
          </a:bodyPr>
          <a:lstStyle>
            <a:lvl1pPr>
              <a:spcBef>
                <a:spcPts val="1000"/>
              </a:spcBef>
              <a:defRPr sz="4000" b="1" spc="-50" baseline="0">
                <a:solidFill>
                  <a:schemeClr val="accent1"/>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5199743" y="1905000"/>
            <a:ext cx="6477000" cy="3276600"/>
          </a:xfrm>
          <a:prstGeom prst="rect">
            <a:avLst/>
          </a:prstGeom>
        </p:spPr>
        <p:txBody>
          <a:bodyPr/>
          <a:lstStyle>
            <a:lvl1pPr marL="0" indent="0">
              <a:lnSpc>
                <a:spcPct val="100000"/>
              </a:lnSpc>
              <a:buNone/>
              <a:defRPr sz="1800" b="1">
                <a:solidFill>
                  <a:schemeClr val="bg1"/>
                </a:solidFill>
              </a:defRPr>
            </a:lvl1pPr>
            <a:lvl2pPr marL="228600" indent="-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6" name="Picture Placeholder 13" descr="Bright, colorful geometric pattern ">
            <a:extLst>
              <a:ext uri="{FF2B5EF4-FFF2-40B4-BE49-F238E27FC236}">
                <a16:creationId xmlns:a16="http://schemas.microsoft.com/office/drawing/2014/main" id="{2DB741D5-0593-4748-A4D3-EF1E436A1111}"/>
              </a:ext>
            </a:extLst>
          </p:cNvPr>
          <p:cNvPicPr>
            <a:picLocks noChangeAspect="1"/>
          </p:cNvPicPr>
          <p:nvPr userDrawn="1"/>
        </p:nvPicPr>
        <p:blipFill rotWithShape="1">
          <a:blip r:embed="rId2"/>
          <a:srcRect l="34" r="34"/>
          <a:stretch/>
        </p:blipFill>
        <p:spPr>
          <a:xfrm>
            <a:off x="0" y="0"/>
            <a:ext cx="4767943" cy="6858000"/>
          </a:xfrm>
          <a:prstGeom prst="rect">
            <a:avLst/>
          </a:prstGeom>
        </p:spPr>
      </p:pic>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13624-9AD4-4B61-B3D1-7B21213507C0}"/>
              </a:ext>
            </a:extLst>
          </p:cNvPr>
          <p:cNvSpPr>
            <a:spLocks noGrp="1"/>
          </p:cNvSpPr>
          <p:nvPr>
            <p:ph type="title" hasCustomPrompt="1"/>
          </p:nvPr>
        </p:nvSpPr>
        <p:spPr>
          <a:xfrm>
            <a:off x="762000" y="715964"/>
            <a:ext cx="10591800" cy="646332"/>
          </a:xfrm>
          <a:prstGeom prst="rect">
            <a:avLst/>
          </a:prstGeom>
        </p:spPr>
        <p:txBody>
          <a:bodyPr>
            <a:noAutofit/>
          </a:bodyPr>
          <a:lstStyle>
            <a:lvl1pPr>
              <a:spcBef>
                <a:spcPts val="1000"/>
              </a:spcBef>
              <a:defRPr sz="4000" b="1">
                <a:solidFill>
                  <a:schemeClr val="accent6">
                    <a:lumMod val="60000"/>
                    <a:lumOff val="40000"/>
                  </a:schemeClr>
                </a:solidFill>
              </a:defRPr>
            </a:lvl1pPr>
          </a:lstStyle>
          <a:p>
            <a:r>
              <a:rPr lang="en-US" dirty="0"/>
              <a:t>Insert title here</a:t>
            </a:r>
          </a:p>
        </p:txBody>
      </p:sp>
      <p:sp>
        <p:nvSpPr>
          <p:cNvPr id="7" name="Text Placeholder 15">
            <a:extLst>
              <a:ext uri="{FF2B5EF4-FFF2-40B4-BE49-F238E27FC236}">
                <a16:creationId xmlns:a16="http://schemas.microsoft.com/office/drawing/2014/main" id="{DF03C311-DDF4-44A3-9D51-D5FDC4A8E7B5}"/>
              </a:ext>
            </a:extLst>
          </p:cNvPr>
          <p:cNvSpPr>
            <a:spLocks noGrp="1"/>
          </p:cNvSpPr>
          <p:nvPr>
            <p:ph type="body" sz="quarter" idx="11" hasCustomPrompt="1"/>
          </p:nvPr>
        </p:nvSpPr>
        <p:spPr>
          <a:xfrm>
            <a:off x="762000" y="1432562"/>
            <a:ext cx="10667999" cy="927425"/>
          </a:xfrm>
          <a:prstGeom prst="rect">
            <a:avLst/>
          </a:prstGeom>
        </p:spPr>
        <p:txBody>
          <a:bodyPr/>
          <a:lstStyle>
            <a:lvl1pPr marL="0" indent="0">
              <a:lnSpc>
                <a:spcPct val="100000"/>
              </a:lnSpc>
              <a:buNone/>
              <a:defRPr sz="1800" b="0">
                <a:solidFill>
                  <a:schemeClr val="bg1"/>
                </a:solidFill>
              </a:defRPr>
            </a:lvl1pPr>
            <a:lvl2pPr marL="228600">
              <a:lnSpc>
                <a:spcPct val="100000"/>
              </a:lnSpc>
              <a:spcBef>
                <a:spcPts val="1000"/>
              </a:spcBef>
              <a:defRPr sz="1800" b="0">
                <a:solidFill>
                  <a:schemeClr val="bg1"/>
                </a:solidFill>
              </a:defRPr>
            </a:lvl2pPr>
          </a:lstStyle>
          <a:p>
            <a:pPr lvl="0"/>
            <a:r>
              <a:rPr lang="en-US" dirty="0"/>
              <a:t>Insert subtitle here</a:t>
            </a:r>
          </a:p>
          <a:p>
            <a:pPr lvl="1"/>
            <a:r>
              <a:rPr lang="en-US" dirty="0"/>
              <a:t>Insert content here</a:t>
            </a:r>
          </a:p>
        </p:txBody>
      </p:sp>
      <p:sp>
        <p:nvSpPr>
          <p:cNvPr id="8" name="SmartArt Placeholder 7">
            <a:extLst>
              <a:ext uri="{FF2B5EF4-FFF2-40B4-BE49-F238E27FC236}">
                <a16:creationId xmlns:a16="http://schemas.microsoft.com/office/drawing/2014/main" id="{9FD563C5-3DFB-47DD-8A9E-30D8084590F6}"/>
              </a:ext>
            </a:extLst>
          </p:cNvPr>
          <p:cNvSpPr>
            <a:spLocks noGrp="1"/>
          </p:cNvSpPr>
          <p:nvPr>
            <p:ph type="dgm" sz="quarter" idx="14" hasCustomPrompt="1"/>
          </p:nvPr>
        </p:nvSpPr>
        <p:spPr>
          <a:xfrm>
            <a:off x="762001" y="2369129"/>
            <a:ext cx="10667998" cy="3343657"/>
          </a:xfrm>
          <a:prstGeom prst="rect">
            <a:avLst/>
          </a:prstGeom>
        </p:spPr>
        <p:txBody>
          <a:bodyPr/>
          <a:lstStyle>
            <a:lvl1pPr marL="0" indent="0">
              <a:buNone/>
              <a:defRPr sz="1800" b="0"/>
            </a:lvl1pPr>
          </a:lstStyle>
          <a:p>
            <a:r>
              <a:rPr lang="en-US" dirty="0"/>
              <a:t>Insert Content here</a:t>
            </a:r>
          </a:p>
        </p:txBody>
      </p:sp>
      <p:pic>
        <p:nvPicPr>
          <p:cNvPr id="9" name="Picture Placeholder 11" descr="Bright, colorful geometric pattern ">
            <a:extLst>
              <a:ext uri="{FF2B5EF4-FFF2-40B4-BE49-F238E27FC236}">
                <a16:creationId xmlns:a16="http://schemas.microsoft.com/office/drawing/2014/main" id="{1DB66C56-FBAE-47D3-9818-61368D74DAE8}"/>
              </a:ext>
            </a:extLst>
          </p:cNvPr>
          <p:cNvPicPr>
            <a:picLocks noChangeAspect="1"/>
          </p:cNvPicPr>
          <p:nvPr userDrawn="1"/>
        </p:nvPicPr>
        <p:blipFill>
          <a:blip r:embed="rId2"/>
          <a:srcRect t="390" b="390"/>
          <a:stretch>
            <a:fillRect/>
          </a:stretch>
        </p:blipFill>
        <p:spPr>
          <a:xfrm>
            <a:off x="0" y="5999582"/>
            <a:ext cx="12192000" cy="858417"/>
          </a:xfrm>
          <a:prstGeom prst="rect">
            <a:avLst/>
          </a:prstGeom>
        </p:spPr>
      </p:pic>
    </p:spTree>
    <p:extLst>
      <p:ext uri="{BB962C8B-B14F-4D97-AF65-F5344CB8AC3E}">
        <p14:creationId xmlns:p14="http://schemas.microsoft.com/office/powerpoint/2010/main" val="429462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hoto Content">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F45076F-4240-4B40-8CE4-637DD751A68B}"/>
              </a:ext>
            </a:extLst>
          </p:cNvPr>
          <p:cNvSpPr>
            <a:spLocks noGrp="1"/>
          </p:cNvSpPr>
          <p:nvPr>
            <p:ph type="title" hasCustomPrompt="1"/>
          </p:nvPr>
        </p:nvSpPr>
        <p:spPr>
          <a:xfrm>
            <a:off x="762000" y="715963"/>
            <a:ext cx="5334000" cy="1189038"/>
          </a:xfrm>
          <a:prstGeom prst="rect">
            <a:avLst/>
          </a:prstGeom>
        </p:spPr>
        <p:txBody>
          <a:bodyPr anchor="t">
            <a:normAutofit/>
          </a:bodyPr>
          <a:lstStyle>
            <a:lvl1pPr>
              <a:spcBef>
                <a:spcPts val="1000"/>
              </a:spcBef>
              <a:defRPr sz="4000" b="1">
                <a:solidFill>
                  <a:schemeClr val="accent4"/>
                </a:solidFill>
              </a:defRPr>
            </a:lvl1pPr>
          </a:lstStyle>
          <a:p>
            <a:r>
              <a:rPr lang="en-US" dirty="0"/>
              <a:t>Insert title here</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hasCustomPrompt="1"/>
          </p:nvPr>
        </p:nvSpPr>
        <p:spPr>
          <a:xfrm>
            <a:off x="762000" y="1905000"/>
            <a:ext cx="5334000" cy="3276600"/>
          </a:xfrm>
          <a:prstGeom prst="rect">
            <a:avLst/>
          </a:prstGeom>
        </p:spPr>
        <p:txBody>
          <a:bodyPr/>
          <a:lstStyle>
            <a:lvl1pPr marL="0" indent="0">
              <a:lnSpc>
                <a:spcPct val="100000"/>
              </a:lnSpc>
              <a:buNone/>
              <a:defRPr sz="1800" b="1"/>
            </a:lvl1pPr>
            <a:lvl2pPr marL="228600">
              <a:lnSpc>
                <a:spcPct val="100000"/>
              </a:lnSpc>
              <a:spcBef>
                <a:spcPts val="1000"/>
              </a:spcBef>
              <a:defRPr sz="1800"/>
            </a:lvl2pPr>
          </a:lstStyle>
          <a:p>
            <a:pPr lvl="0"/>
            <a:r>
              <a:rPr lang="en-US" dirty="0"/>
              <a:t>Insert subtitle here</a:t>
            </a:r>
          </a:p>
          <a:p>
            <a:pPr lvl="1"/>
            <a:r>
              <a:rPr lang="en-US" dirty="0"/>
              <a:t>Insert content here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305541"/>
            <a:ext cx="4572000" cy="2362200"/>
          </a:xfrm>
          <a:prstGeom prst="rect">
            <a:avLst/>
          </a:prstGeom>
          <a:solidFill>
            <a:schemeClr val="tx2"/>
          </a:solidFill>
        </p:spPr>
        <p:txBody>
          <a:bodyPr>
            <a:normAutofit/>
          </a:bodyPr>
          <a:lstStyle>
            <a:lvl1pPr algn="ctr">
              <a:buNone/>
              <a:defRPr sz="1600"/>
            </a:lvl1pPr>
          </a:lstStyle>
          <a:p>
            <a:r>
              <a:rPr lang="en-US"/>
              <a:t>Click icon to add picture</a:t>
            </a:r>
            <a:endParaRPr lang="en-US" dirty="0"/>
          </a:p>
        </p:txBody>
      </p:sp>
      <p:pic>
        <p:nvPicPr>
          <p:cNvPr id="12" name="Picture Placeholder 19" descr="Bright, colorful geometric pattern ">
            <a:extLst>
              <a:ext uri="{FF2B5EF4-FFF2-40B4-BE49-F238E27FC236}">
                <a16:creationId xmlns:a16="http://schemas.microsoft.com/office/drawing/2014/main" id="{C93F15CF-2105-4C28-85E9-BBA03833263D}"/>
              </a:ext>
            </a:extLst>
          </p:cNvPr>
          <p:cNvPicPr>
            <a:picLocks noChangeAspect="1"/>
          </p:cNvPicPr>
          <p:nvPr userDrawn="1"/>
        </p:nvPicPr>
        <p:blipFill rotWithShape="1">
          <a:blip r:embed="rId2"/>
          <a:srcRect t="436" b="436"/>
          <a:stretch/>
        </p:blipFill>
        <p:spPr>
          <a:xfrm>
            <a:off x="0" y="5980922"/>
            <a:ext cx="12192000" cy="877078"/>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Pattern Content Blu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7E8F-5716-4A71-B64F-EC5A742B45D2}"/>
              </a:ext>
            </a:extLst>
          </p:cNvPr>
          <p:cNvSpPr>
            <a:spLocks noGrp="1"/>
          </p:cNvSpPr>
          <p:nvPr>
            <p:ph type="title" hasCustomPrompt="1"/>
          </p:nvPr>
        </p:nvSpPr>
        <p:spPr>
          <a:xfrm>
            <a:off x="762000" y="715961"/>
            <a:ext cx="6477000" cy="1189038"/>
          </a:xfrm>
          <a:prstGeom prst="rect">
            <a:avLst/>
          </a:prstGeom>
        </p:spPr>
        <p:txBody>
          <a:bodyPr anchor="t">
            <a:noAutofit/>
          </a:bodyPr>
          <a:lstStyle>
            <a:lvl1pPr>
              <a:spcBef>
                <a:spcPts val="1000"/>
              </a:spcBef>
              <a:defRPr sz="4000" b="1">
                <a:solidFill>
                  <a:schemeClr val="accent5"/>
                </a:solidFill>
              </a:defRPr>
            </a:lvl1pPr>
          </a:lstStyle>
          <a:p>
            <a:r>
              <a:rPr lang="en-US" dirty="0"/>
              <a:t>Insert title here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hasCustomPrompt="1"/>
          </p:nvPr>
        </p:nvSpPr>
        <p:spPr>
          <a:xfrm>
            <a:off x="762000" y="1905000"/>
            <a:ext cx="6477000" cy="3276600"/>
          </a:xfrm>
          <a:prstGeom prst="rect">
            <a:avLst/>
          </a:prstGeom>
        </p:spPr>
        <p:txBody>
          <a:bodyPr/>
          <a:lstStyle>
            <a:lvl1pPr marL="0" indent="0">
              <a:lnSpc>
                <a:spcPct val="100000"/>
              </a:lnSpc>
              <a:buNone/>
              <a:defRPr sz="1800" b="1">
                <a:solidFill>
                  <a:schemeClr val="bg1"/>
                </a:solidFill>
              </a:defRPr>
            </a:lvl1pPr>
            <a:lvl2pPr marL="228600">
              <a:lnSpc>
                <a:spcPct val="100000"/>
              </a:lnSpc>
              <a:spcBef>
                <a:spcPts val="1000"/>
              </a:spcBef>
              <a:defRPr sz="1800">
                <a:solidFill>
                  <a:schemeClr val="bg1"/>
                </a:solidFill>
              </a:defRPr>
            </a:lvl2pPr>
          </a:lstStyle>
          <a:p>
            <a:pPr lvl="0"/>
            <a:r>
              <a:rPr lang="en-US" dirty="0"/>
              <a:t>Insert subtitle here</a:t>
            </a:r>
          </a:p>
          <a:p>
            <a:pPr lvl="1"/>
            <a:r>
              <a:rPr lang="en-US" dirty="0"/>
              <a:t>Insert content here</a:t>
            </a:r>
          </a:p>
        </p:txBody>
      </p:sp>
      <p:pic>
        <p:nvPicPr>
          <p:cNvPr id="5" name="Picture Placeholder 15" descr="Bright, colorful geometric pattern ">
            <a:extLst>
              <a:ext uri="{FF2B5EF4-FFF2-40B4-BE49-F238E27FC236}">
                <a16:creationId xmlns:a16="http://schemas.microsoft.com/office/drawing/2014/main" id="{9E2B3BF6-B5D6-4D6F-84C6-0EE24AC7C14A}"/>
              </a:ext>
            </a:extLst>
          </p:cNvPr>
          <p:cNvPicPr>
            <a:picLocks noChangeAspect="1"/>
          </p:cNvPicPr>
          <p:nvPr userDrawn="1"/>
        </p:nvPicPr>
        <p:blipFill rotWithShape="1">
          <a:blip r:embed="rId2"/>
          <a:srcRect l="3" r="3"/>
          <a:stretch/>
        </p:blipFill>
        <p:spPr>
          <a:xfrm>
            <a:off x="7427166" y="0"/>
            <a:ext cx="4764834" cy="6858000"/>
          </a:xfrm>
          <a:prstGeom prst="rect">
            <a:avLst/>
          </a:prstGeom>
        </p:spPr>
      </p:pic>
    </p:spTree>
    <p:extLst>
      <p:ext uri="{BB962C8B-B14F-4D97-AF65-F5344CB8AC3E}">
        <p14:creationId xmlns:p14="http://schemas.microsoft.com/office/powerpoint/2010/main" val="39514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prstGeom prst="rect">
            <a:avLst/>
          </a:prstGeo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bg1"/>
                </a:solidFill>
                <a:effectLst/>
                <a:latin typeface="+mj-lt"/>
                <a:ea typeface="+mn-ea"/>
                <a:cs typeface="Segoe UI" pitchFamily="34" charset="0"/>
              </a:defRPr>
            </a:lvl1pPr>
          </a:lstStyle>
          <a:p>
            <a:r>
              <a:rPr lang="en-US" dirty="0"/>
              <a:t>Insert title here</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lnSpc>
                <a:spcPct val="100000"/>
              </a:lnSpc>
              <a:spcBef>
                <a:spcPts val="0"/>
              </a:spcBef>
              <a:spcAft>
                <a:spcPts val="0"/>
              </a:spcAft>
              <a:buFont typeface="Arial" panose="020B0604020202020204" pitchFamily="34" charset="0"/>
              <a:buNone/>
              <a:defRPr lang="en-US" sz="1800" kern="1200" dirty="0">
                <a:solidFill>
                  <a:schemeClr val="bg1"/>
                </a:solidFill>
                <a:latin typeface="+mn-lt"/>
                <a:ea typeface="+mn-ea"/>
                <a:cs typeface="+mn-cs"/>
              </a:defRPr>
            </a:lvl1pPr>
          </a:lstStyle>
          <a:p>
            <a:pPr lvl="0"/>
            <a:r>
              <a:rPr lang="en-US" dirty="0"/>
              <a:t>Insert content here</a:t>
            </a:r>
          </a:p>
        </p:txBody>
      </p:sp>
      <p:pic>
        <p:nvPicPr>
          <p:cNvPr id="6" name="Picture Placeholder 17" descr="Bright, colorful geometric pattern ">
            <a:extLst>
              <a:ext uri="{FF2B5EF4-FFF2-40B4-BE49-F238E27FC236}">
                <a16:creationId xmlns:a16="http://schemas.microsoft.com/office/drawing/2014/main" id="{9F278CC9-9968-40F5-B18F-B1D45BE36A49}"/>
              </a:ext>
            </a:extLst>
          </p:cNvPr>
          <p:cNvPicPr>
            <a:picLocks noChangeAspect="1"/>
          </p:cNvPicPr>
          <p:nvPr userDrawn="1"/>
        </p:nvPicPr>
        <p:blipFill rotWithShape="1">
          <a:blip r:embed="rId2"/>
          <a:srcRect t="390" b="390"/>
          <a:stretch/>
        </p:blipFill>
        <p:spPr>
          <a:xfrm>
            <a:off x="0" y="5999582"/>
            <a:ext cx="12192000" cy="858417"/>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99" r:id="rId2"/>
    <p:sldLayoutId id="2147483700" r:id="rId3"/>
    <p:sldLayoutId id="2147483691" r:id="rId4"/>
    <p:sldLayoutId id="2147483701" r:id="rId5"/>
    <p:sldLayoutId id="2147483706" r:id="rId6"/>
    <p:sldLayoutId id="2147483702" r:id="rId7"/>
    <p:sldLayoutId id="2147483704" r:id="rId8"/>
    <p:sldLayoutId id="2147483690" r:id="rId9"/>
    <p:sldLayoutId id="2147483708" r:id="rId10"/>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title"/>
          </p:nvPr>
        </p:nvSpPr>
        <p:spPr>
          <a:xfrm>
            <a:off x="4791076" y="2766219"/>
            <a:ext cx="7106064" cy="1834356"/>
          </a:xfrm>
        </p:spPr>
        <p:txBody>
          <a:bodyPr anchor="ctr">
            <a:noAutofit/>
          </a:bodyPr>
          <a:lstStyle/>
          <a:p>
            <a:r>
              <a:rPr lang="en-GB" altLang="en-US" dirty="0"/>
              <a:t>Storied practice: Narratives on </a:t>
            </a:r>
            <a:r>
              <a:rPr lang="en-GB" altLang="en-US" dirty="0">
                <a:solidFill>
                  <a:srgbClr val="C00000"/>
                </a:solidFill>
              </a:rPr>
              <a:t>t</a:t>
            </a:r>
            <a:r>
              <a:rPr lang="en-GB" altLang="en-US" dirty="0">
                <a:solidFill>
                  <a:schemeClr val="bg2">
                    <a:lumMod val="60000"/>
                    <a:lumOff val="40000"/>
                  </a:schemeClr>
                </a:solidFill>
              </a:rPr>
              <a:t>h</a:t>
            </a:r>
            <a:r>
              <a:rPr lang="en-GB" altLang="en-US" dirty="0">
                <a:solidFill>
                  <a:schemeClr val="accent3"/>
                </a:solidFill>
              </a:rPr>
              <a:t>i</a:t>
            </a:r>
            <a:r>
              <a:rPr lang="en-GB" altLang="en-US" dirty="0">
                <a:solidFill>
                  <a:srgbClr val="00B050"/>
                </a:solidFill>
              </a:rPr>
              <a:t>n</a:t>
            </a:r>
            <a:r>
              <a:rPr lang="en-GB" altLang="en-US" dirty="0">
                <a:solidFill>
                  <a:srgbClr val="00B0F0"/>
                </a:solidFill>
              </a:rPr>
              <a:t>k</a:t>
            </a:r>
            <a:r>
              <a:rPr lang="en-GB" altLang="en-US" dirty="0"/>
              <a:t> </a:t>
            </a:r>
            <a:r>
              <a:rPr lang="en-GB" altLang="en-US" dirty="0">
                <a:solidFill>
                  <a:schemeClr val="accent6">
                    <a:lumMod val="60000"/>
                    <a:lumOff val="40000"/>
                  </a:schemeClr>
                </a:solidFill>
              </a:rPr>
              <a:t>a</a:t>
            </a:r>
            <a:r>
              <a:rPr lang="en-GB" altLang="en-US" dirty="0">
                <a:solidFill>
                  <a:srgbClr val="C00000"/>
                </a:solidFill>
              </a:rPr>
              <a:t>l</a:t>
            </a:r>
            <a:r>
              <a:rPr lang="en-GB" altLang="en-US" dirty="0">
                <a:solidFill>
                  <a:schemeClr val="bg2">
                    <a:lumMod val="75000"/>
                  </a:schemeClr>
                </a:solidFill>
              </a:rPr>
              <a:t>o</a:t>
            </a:r>
            <a:r>
              <a:rPr lang="en-GB" altLang="en-US" dirty="0">
                <a:solidFill>
                  <a:schemeClr val="accent3"/>
                </a:solidFill>
              </a:rPr>
              <a:t>u</a:t>
            </a:r>
            <a:r>
              <a:rPr lang="en-GB" altLang="en-US" dirty="0">
                <a:solidFill>
                  <a:srgbClr val="00B050"/>
                </a:solidFill>
              </a:rPr>
              <a:t>d</a:t>
            </a:r>
            <a:r>
              <a:rPr lang="en-GB" altLang="en-US" dirty="0"/>
              <a:t>.</a:t>
            </a:r>
            <a:endParaRPr lang="en-US" altLang="en-US" dirty="0"/>
          </a:p>
        </p:txBody>
      </p:sp>
      <p:pic>
        <p:nvPicPr>
          <p:cNvPr id="3" name="Picture 2" descr="Shape&#10;&#10;Description automatically generated">
            <a:extLst>
              <a:ext uri="{FF2B5EF4-FFF2-40B4-BE49-F238E27FC236}">
                <a16:creationId xmlns:a16="http://schemas.microsoft.com/office/drawing/2014/main" id="{52F74B21-6499-A4E8-0E2A-798FB8F0E2F5}"/>
              </a:ext>
            </a:extLst>
          </p:cNvPr>
          <p:cNvPicPr>
            <a:picLocks noChangeAspect="1"/>
          </p:cNvPicPr>
          <p:nvPr/>
        </p:nvPicPr>
        <p:blipFill>
          <a:blip r:embed="rId3"/>
          <a:stretch>
            <a:fillRect/>
          </a:stretch>
        </p:blipFill>
        <p:spPr>
          <a:xfrm>
            <a:off x="10817900" y="85789"/>
            <a:ext cx="1261872" cy="1097280"/>
          </a:xfrm>
          <a:prstGeom prst="rect">
            <a:avLst/>
          </a:prstGeom>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E6AE-9775-10A9-E45B-87C093446455}"/>
              </a:ext>
            </a:extLst>
          </p:cNvPr>
          <p:cNvSpPr>
            <a:spLocks noGrp="1"/>
          </p:cNvSpPr>
          <p:nvPr>
            <p:ph type="title"/>
          </p:nvPr>
        </p:nvSpPr>
        <p:spPr/>
        <p:txBody>
          <a:bodyPr/>
          <a:lstStyle/>
          <a:p>
            <a:r>
              <a:rPr lang="en-GB" dirty="0"/>
              <a:t>BPS Working Group</a:t>
            </a:r>
          </a:p>
        </p:txBody>
      </p:sp>
      <p:sp>
        <p:nvSpPr>
          <p:cNvPr id="3" name="Text Placeholder 2">
            <a:extLst>
              <a:ext uri="{FF2B5EF4-FFF2-40B4-BE49-F238E27FC236}">
                <a16:creationId xmlns:a16="http://schemas.microsoft.com/office/drawing/2014/main" id="{D0F12335-9C9D-F2AA-82A2-39AE92A2F2B2}"/>
              </a:ext>
            </a:extLst>
          </p:cNvPr>
          <p:cNvSpPr>
            <a:spLocks noGrp="1"/>
          </p:cNvSpPr>
          <p:nvPr>
            <p:ph type="body" sz="quarter" idx="11"/>
          </p:nvPr>
        </p:nvSpPr>
        <p:spPr>
          <a:xfrm>
            <a:off x="5283965" y="1716506"/>
            <a:ext cx="6477000" cy="3276600"/>
          </a:xfrm>
        </p:spPr>
        <p:txBody>
          <a:bodyPr lIns="91440" tIns="45720" rIns="91440" bIns="45720" anchor="t"/>
          <a:lstStyle/>
          <a:p>
            <a:r>
              <a:rPr lang="en-GB" dirty="0"/>
              <a:t>Amy Whitehead, David Tod, Steven Vaughan (Liverpool John </a:t>
            </a:r>
            <a:r>
              <a:rPr lang="en-GB" dirty="0" err="1"/>
              <a:t>Moores</a:t>
            </a:r>
            <a:r>
              <a:rPr lang="en-GB" dirty="0"/>
              <a:t> University), </a:t>
            </a:r>
          </a:p>
          <a:p>
            <a:r>
              <a:rPr lang="en-GB" dirty="0"/>
              <a:t>Trish Jackman (University of Lincoln), </a:t>
            </a:r>
          </a:p>
          <a:p>
            <a:r>
              <a:rPr lang="en-GB" dirty="0"/>
              <a:t>Phil Birch (University of Chichester), </a:t>
            </a:r>
          </a:p>
          <a:p>
            <a:r>
              <a:rPr lang="en-GB" dirty="0"/>
              <a:t>Laura Swettenham (Cultiv8 Academy, and International Federation of Esports Coaches),</a:t>
            </a:r>
            <a:endParaRPr lang="en-GB" dirty="0">
              <a:cs typeface="Segoe UI"/>
            </a:endParaRPr>
          </a:p>
          <a:p>
            <a:r>
              <a:rPr lang="en-GB" dirty="0"/>
              <a:t>Hayley McEwan (University of the West of Scotland).</a:t>
            </a:r>
          </a:p>
          <a:p>
            <a:endParaRPr lang="en-GB" dirty="0"/>
          </a:p>
        </p:txBody>
      </p:sp>
      <p:pic>
        <p:nvPicPr>
          <p:cNvPr id="5" name="Picture 4">
            <a:extLst>
              <a:ext uri="{FF2B5EF4-FFF2-40B4-BE49-F238E27FC236}">
                <a16:creationId xmlns:a16="http://schemas.microsoft.com/office/drawing/2014/main" id="{C704D2FC-06DB-2A77-9A80-2A1B65A22F99}"/>
              </a:ext>
            </a:extLst>
          </p:cNvPr>
          <p:cNvPicPr>
            <a:picLocks noChangeAspect="1"/>
          </p:cNvPicPr>
          <p:nvPr/>
        </p:nvPicPr>
        <p:blipFill>
          <a:blip r:embed="rId3"/>
          <a:stretch>
            <a:fillRect/>
          </a:stretch>
        </p:blipFill>
        <p:spPr>
          <a:xfrm>
            <a:off x="6313320" y="4993106"/>
            <a:ext cx="3800475" cy="1552575"/>
          </a:xfrm>
          <a:prstGeom prst="rect">
            <a:avLst/>
          </a:prstGeom>
        </p:spPr>
      </p:pic>
    </p:spTree>
    <p:extLst>
      <p:ext uri="{BB962C8B-B14F-4D97-AF65-F5344CB8AC3E}">
        <p14:creationId xmlns:p14="http://schemas.microsoft.com/office/powerpoint/2010/main" val="78072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7BA0B6F-5258-479C-87B7-C806E6757035}"/>
              </a:ext>
            </a:extLst>
          </p:cNvPr>
          <p:cNvSpPr>
            <a:spLocks noGrp="1"/>
          </p:cNvSpPr>
          <p:nvPr>
            <p:ph type="title"/>
          </p:nvPr>
        </p:nvSpPr>
        <p:spPr>
          <a:xfrm>
            <a:off x="511098" y="325668"/>
            <a:ext cx="6477000" cy="1189038"/>
          </a:xfrm>
        </p:spPr>
        <p:txBody>
          <a:bodyPr/>
          <a:lstStyle/>
          <a:p>
            <a:r>
              <a:rPr lang="en-US" dirty="0"/>
              <a:t>Why think aloud?</a:t>
            </a:r>
          </a:p>
        </p:txBody>
      </p:sp>
      <p:pic>
        <p:nvPicPr>
          <p:cNvPr id="3" name="Picture 3" descr="Graphical user interface, application&#10;&#10;Description automatically generated">
            <a:extLst>
              <a:ext uri="{FF2B5EF4-FFF2-40B4-BE49-F238E27FC236}">
                <a16:creationId xmlns:a16="http://schemas.microsoft.com/office/drawing/2014/main" id="{CF82BC23-0DED-AE64-708A-ECB5941BC043}"/>
              </a:ext>
            </a:extLst>
          </p:cNvPr>
          <p:cNvPicPr>
            <a:picLocks noChangeAspect="1"/>
          </p:cNvPicPr>
          <p:nvPr/>
        </p:nvPicPr>
        <p:blipFill>
          <a:blip r:embed="rId3"/>
          <a:stretch>
            <a:fillRect/>
          </a:stretch>
        </p:blipFill>
        <p:spPr>
          <a:xfrm>
            <a:off x="1555594" y="1343736"/>
            <a:ext cx="9238785" cy="4932101"/>
          </a:xfrm>
          <a:prstGeom prst="rect">
            <a:avLst/>
          </a:prstGeom>
        </p:spPr>
      </p:pic>
      <p:pic>
        <p:nvPicPr>
          <p:cNvPr id="8" name="Picture 8">
            <a:extLst>
              <a:ext uri="{FF2B5EF4-FFF2-40B4-BE49-F238E27FC236}">
                <a16:creationId xmlns:a16="http://schemas.microsoft.com/office/drawing/2014/main" id="{9D984984-A64C-6C6B-992F-D21E50C8CFFA}"/>
              </a:ext>
            </a:extLst>
          </p:cNvPr>
          <p:cNvPicPr>
            <a:picLocks noChangeAspect="1"/>
          </p:cNvPicPr>
          <p:nvPr/>
        </p:nvPicPr>
        <p:blipFill>
          <a:blip r:embed="rId4"/>
          <a:stretch>
            <a:fillRect/>
          </a:stretch>
        </p:blipFill>
        <p:spPr>
          <a:xfrm>
            <a:off x="5449229" y="3218985"/>
            <a:ext cx="1293542" cy="1274957"/>
          </a:xfrm>
          <a:prstGeom prst="rect">
            <a:avLst/>
          </a:prstGeom>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28049-4B9C-89F9-4916-BF4FB58562E2}"/>
              </a:ext>
            </a:extLst>
          </p:cNvPr>
          <p:cNvSpPr>
            <a:spLocks noGrp="1"/>
          </p:cNvSpPr>
          <p:nvPr>
            <p:ph type="title"/>
          </p:nvPr>
        </p:nvSpPr>
        <p:spPr/>
        <p:txBody>
          <a:bodyPr/>
          <a:lstStyle/>
          <a:p>
            <a:r>
              <a:rPr lang="en-GB" dirty="0"/>
              <a:t>Methods</a:t>
            </a:r>
          </a:p>
        </p:txBody>
      </p:sp>
      <p:graphicFrame>
        <p:nvGraphicFramePr>
          <p:cNvPr id="5" name="Diagram 4">
            <a:extLst>
              <a:ext uri="{FF2B5EF4-FFF2-40B4-BE49-F238E27FC236}">
                <a16:creationId xmlns:a16="http://schemas.microsoft.com/office/drawing/2014/main" id="{B786339D-0F0C-1180-8861-F782CF9CC8A7}"/>
              </a:ext>
            </a:extLst>
          </p:cNvPr>
          <p:cNvGraphicFramePr/>
          <p:nvPr>
            <p:extLst>
              <p:ext uri="{D42A27DB-BD31-4B8C-83A1-F6EECF244321}">
                <p14:modId xmlns:p14="http://schemas.microsoft.com/office/powerpoint/2010/main" val="857895916"/>
              </p:ext>
            </p:extLst>
          </p:nvPr>
        </p:nvGraphicFramePr>
        <p:xfrm>
          <a:off x="3304309" y="50946"/>
          <a:ext cx="8497454" cy="5892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9227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CD8D-F0EC-E998-224F-CE59731477CE}"/>
              </a:ext>
            </a:extLst>
          </p:cNvPr>
          <p:cNvSpPr>
            <a:spLocks noGrp="1"/>
          </p:cNvSpPr>
          <p:nvPr>
            <p:ph type="title"/>
          </p:nvPr>
        </p:nvSpPr>
        <p:spPr/>
        <p:txBody>
          <a:bodyPr/>
          <a:lstStyle/>
          <a:p>
            <a:r>
              <a:rPr lang="en-GB"/>
              <a:t>Findings (1)</a:t>
            </a:r>
          </a:p>
        </p:txBody>
      </p:sp>
      <p:graphicFrame>
        <p:nvGraphicFramePr>
          <p:cNvPr id="5" name="Content Placeholder 3">
            <a:extLst>
              <a:ext uri="{FF2B5EF4-FFF2-40B4-BE49-F238E27FC236}">
                <a16:creationId xmlns:a16="http://schemas.microsoft.com/office/drawing/2014/main" id="{166D0BF3-791A-E367-B93F-EDBC8BFEA0B5}"/>
              </a:ext>
            </a:extLst>
          </p:cNvPr>
          <p:cNvGraphicFramePr>
            <a:graphicFrameLocks noGrp="1"/>
          </p:cNvGraphicFramePr>
          <p:nvPr>
            <p:ph type="dgm" sz="quarter" idx="14"/>
            <p:extLst>
              <p:ext uri="{D42A27DB-BD31-4B8C-83A1-F6EECF244321}">
                <p14:modId xmlns:p14="http://schemas.microsoft.com/office/powerpoint/2010/main" val="54856110"/>
              </p:ext>
            </p:extLst>
          </p:nvPr>
        </p:nvGraphicFramePr>
        <p:xfrm>
          <a:off x="723900" y="1432691"/>
          <a:ext cx="10668000" cy="4351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Shape&#10;&#10;Description automatically generated">
            <a:extLst>
              <a:ext uri="{FF2B5EF4-FFF2-40B4-BE49-F238E27FC236}">
                <a16:creationId xmlns:a16="http://schemas.microsoft.com/office/drawing/2014/main" id="{8E3A8E88-748B-8F7D-4FD9-02BC65C1DD9A}"/>
              </a:ext>
            </a:extLst>
          </p:cNvPr>
          <p:cNvPicPr>
            <a:picLocks noChangeAspect="1"/>
          </p:cNvPicPr>
          <p:nvPr/>
        </p:nvPicPr>
        <p:blipFill>
          <a:blip r:embed="rId8"/>
          <a:stretch>
            <a:fillRect/>
          </a:stretch>
        </p:blipFill>
        <p:spPr>
          <a:xfrm>
            <a:off x="11147182" y="1948"/>
            <a:ext cx="980658" cy="852352"/>
          </a:xfrm>
          <a:prstGeom prst="rect">
            <a:avLst/>
          </a:prstGeom>
        </p:spPr>
      </p:pic>
      <p:sp>
        <p:nvSpPr>
          <p:cNvPr id="8" name="Rectangle 7">
            <a:extLst>
              <a:ext uri="{FF2B5EF4-FFF2-40B4-BE49-F238E27FC236}">
                <a16:creationId xmlns:a16="http://schemas.microsoft.com/office/drawing/2014/main" id="{E8B46D9F-6DFF-BE9B-673E-025A13ABAF31}"/>
              </a:ext>
            </a:extLst>
          </p:cNvPr>
          <p:cNvSpPr/>
          <p:nvPr/>
        </p:nvSpPr>
        <p:spPr>
          <a:xfrm>
            <a:off x="8812300" y="5504775"/>
            <a:ext cx="3379703" cy="415498"/>
          </a:xfrm>
          <a:prstGeom prst="rect">
            <a:avLst/>
          </a:prstGeom>
          <a:noFill/>
        </p:spPr>
        <p:txBody>
          <a:bodyPr wrap="square" lIns="91440" tIns="45720" rIns="91440" bIns="45720" anchor="t">
            <a:spAutoFit/>
          </a:bodyPr>
          <a:lstStyle/>
          <a:p>
            <a:pPr algn="ctr"/>
            <a:r>
              <a:rPr lang="en-US" sz="21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a:cs typeface="Arial"/>
              </a:rPr>
              <a:t>Based</a:t>
            </a:r>
            <a:r>
              <a:rPr lang="en-US" sz="21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a:cs typeface="Arial"/>
              </a:rPr>
              <a:t> on Keegan (2016)</a:t>
            </a:r>
          </a:p>
        </p:txBody>
      </p:sp>
      <p:pic>
        <p:nvPicPr>
          <p:cNvPr id="10" name="Picture 9">
            <a:extLst>
              <a:ext uri="{FF2B5EF4-FFF2-40B4-BE49-F238E27FC236}">
                <a16:creationId xmlns:a16="http://schemas.microsoft.com/office/drawing/2014/main" id="{5BE57092-D80C-244A-2E06-FBBFDEAA1CE2}"/>
              </a:ext>
            </a:extLst>
          </p:cNvPr>
          <p:cNvPicPr>
            <a:picLocks noChangeAspect="1"/>
          </p:cNvPicPr>
          <p:nvPr/>
        </p:nvPicPr>
        <p:blipFill>
          <a:blip r:embed="rId9"/>
          <a:stretch>
            <a:fillRect/>
          </a:stretch>
        </p:blipFill>
        <p:spPr>
          <a:xfrm>
            <a:off x="10606469" y="3333529"/>
            <a:ext cx="1457325" cy="2162175"/>
          </a:xfrm>
          <a:prstGeom prst="rect">
            <a:avLst/>
          </a:prstGeom>
        </p:spPr>
      </p:pic>
      <p:sp>
        <p:nvSpPr>
          <p:cNvPr id="11" name="Thought Bubble: Cloud 10">
            <a:extLst>
              <a:ext uri="{FF2B5EF4-FFF2-40B4-BE49-F238E27FC236}">
                <a16:creationId xmlns:a16="http://schemas.microsoft.com/office/drawing/2014/main" id="{2CDACA40-20A9-F5E1-C1CE-40ECC5151F5A}"/>
              </a:ext>
            </a:extLst>
          </p:cNvPr>
          <p:cNvSpPr/>
          <p:nvPr/>
        </p:nvSpPr>
        <p:spPr>
          <a:xfrm>
            <a:off x="6514786" y="0"/>
            <a:ext cx="4739774" cy="1974185"/>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“…allow us to collect some data from his thought processes, while he was performing”</a:t>
            </a:r>
          </a:p>
        </p:txBody>
      </p:sp>
      <p:sp>
        <p:nvSpPr>
          <p:cNvPr id="6" name="TextBox 5">
            <a:extLst>
              <a:ext uri="{FF2B5EF4-FFF2-40B4-BE49-F238E27FC236}">
                <a16:creationId xmlns:a16="http://schemas.microsoft.com/office/drawing/2014/main" id="{9B753C02-059E-6A98-3FBF-4FC67A44FAC0}"/>
              </a:ext>
            </a:extLst>
          </p:cNvPr>
          <p:cNvSpPr txBox="1"/>
          <p:nvPr/>
        </p:nvSpPr>
        <p:spPr>
          <a:xfrm>
            <a:off x="8792308" y="1772529"/>
            <a:ext cx="184731" cy="369332"/>
          </a:xfrm>
          <a:prstGeom prst="rect">
            <a:avLst/>
          </a:prstGeom>
          <a:noFill/>
        </p:spPr>
        <p:txBody>
          <a:bodyPr wrap="none" rtlCol="0">
            <a:spAutoFit/>
          </a:bodyPr>
          <a:lstStyle/>
          <a:p>
            <a:endParaRPr lang="en-GB" dirty="0"/>
          </a:p>
        </p:txBody>
      </p:sp>
      <p:sp>
        <p:nvSpPr>
          <p:cNvPr id="9" name="Thought Bubble: Cloud 10">
            <a:extLst>
              <a:ext uri="{FF2B5EF4-FFF2-40B4-BE49-F238E27FC236}">
                <a16:creationId xmlns:a16="http://schemas.microsoft.com/office/drawing/2014/main" id="{B60C760C-B2B9-5BA6-73B4-386B2B122D1D}"/>
              </a:ext>
            </a:extLst>
          </p:cNvPr>
          <p:cNvSpPr/>
          <p:nvPr/>
        </p:nvSpPr>
        <p:spPr>
          <a:xfrm>
            <a:off x="289668" y="1441849"/>
            <a:ext cx="3411899" cy="2892286"/>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hangingPunct="0">
              <a:spcBef>
                <a:spcPct val="30000"/>
              </a:spcBef>
              <a:defRPr/>
            </a:pPr>
            <a:r>
              <a:rPr lang="en-GB" dirty="0">
                <a:solidFill>
                  <a:schemeClr val="bg1"/>
                </a:solidFill>
              </a:rPr>
              <a:t>“..the data from think aloud would give me a starting point for the conversation and our next session”</a:t>
            </a:r>
            <a:endParaRPr lang="en-GB" sz="28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68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04BA-D5CE-B949-505D-743D174148E0}"/>
              </a:ext>
            </a:extLst>
          </p:cNvPr>
          <p:cNvSpPr>
            <a:spLocks noGrp="1"/>
          </p:cNvSpPr>
          <p:nvPr>
            <p:ph type="title"/>
          </p:nvPr>
        </p:nvSpPr>
        <p:spPr>
          <a:xfrm>
            <a:off x="762000" y="715964"/>
            <a:ext cx="11049000" cy="646332"/>
          </a:xfrm>
        </p:spPr>
        <p:txBody>
          <a:bodyPr lIns="91440" tIns="45720" rIns="91440" bIns="45720" anchor="t">
            <a:noAutofit/>
          </a:bodyPr>
          <a:lstStyle/>
          <a:p>
            <a:r>
              <a:rPr lang="en-GB" dirty="0">
                <a:solidFill>
                  <a:schemeClr val="accent5"/>
                </a:solidFill>
                <a:ea typeface="+mj-lt"/>
                <a:cs typeface="+mj-lt"/>
              </a:rPr>
              <a:t>Methods</a:t>
            </a:r>
            <a:r>
              <a:rPr lang="en-GB" dirty="0">
                <a:solidFill>
                  <a:schemeClr val="accent5"/>
                </a:solidFill>
              </a:rPr>
              <a:t> – Composite Vignette Development</a:t>
            </a:r>
            <a:endParaRPr lang="en-US">
              <a:solidFill>
                <a:schemeClr val="accent5"/>
              </a:solidFill>
              <a:cs typeface="Segoe UI"/>
            </a:endParaRPr>
          </a:p>
        </p:txBody>
      </p:sp>
      <p:sp>
        <p:nvSpPr>
          <p:cNvPr id="3" name="Rectangle: Rounded Corners 2">
            <a:extLst>
              <a:ext uri="{FF2B5EF4-FFF2-40B4-BE49-F238E27FC236}">
                <a16:creationId xmlns:a16="http://schemas.microsoft.com/office/drawing/2014/main" id="{2D10FBB4-9E0C-47A3-8B2D-15CC3B3F472B}"/>
              </a:ext>
            </a:extLst>
          </p:cNvPr>
          <p:cNvSpPr/>
          <p:nvPr/>
        </p:nvSpPr>
        <p:spPr>
          <a:xfrm>
            <a:off x="762000" y="296621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Review findings and re-read transcripts</a:t>
            </a:r>
          </a:p>
        </p:txBody>
      </p:sp>
      <p:sp>
        <p:nvSpPr>
          <p:cNvPr id="5" name="Text Placeholder 1">
            <a:extLst>
              <a:ext uri="{FF2B5EF4-FFF2-40B4-BE49-F238E27FC236}">
                <a16:creationId xmlns:a16="http://schemas.microsoft.com/office/drawing/2014/main" id="{727EC0B7-6737-4B78-BA46-ECBC0BEA59DE}"/>
              </a:ext>
            </a:extLst>
          </p:cNvPr>
          <p:cNvSpPr>
            <a:spLocks noGrp="1"/>
          </p:cNvSpPr>
          <p:nvPr>
            <p:ph type="body" sz="quarter" idx="11"/>
          </p:nvPr>
        </p:nvSpPr>
        <p:spPr>
          <a:xfrm>
            <a:off x="381000" y="1610152"/>
            <a:ext cx="11430000" cy="966793"/>
          </a:xfrm>
        </p:spPr>
        <p:txBody>
          <a:bodyPr/>
          <a:lstStyle/>
          <a:p>
            <a:pPr lvl="1"/>
            <a:r>
              <a:rPr lang="en-US" altLang="en-US" sz="2800" dirty="0"/>
              <a:t>Informed by our analysis, a storied representation of the use of TA by a practitioner was developed in the form of a composite vignette.</a:t>
            </a:r>
          </a:p>
        </p:txBody>
      </p:sp>
      <p:sp>
        <p:nvSpPr>
          <p:cNvPr id="6" name="Rectangle: Rounded Corners 5">
            <a:extLst>
              <a:ext uri="{FF2B5EF4-FFF2-40B4-BE49-F238E27FC236}">
                <a16:creationId xmlns:a16="http://schemas.microsoft.com/office/drawing/2014/main" id="{43506C54-502D-4CEF-859F-4EA7865DE2D6}"/>
              </a:ext>
            </a:extLst>
          </p:cNvPr>
          <p:cNvSpPr/>
          <p:nvPr/>
        </p:nvSpPr>
        <p:spPr>
          <a:xfrm>
            <a:off x="2726575" y="447190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Identified how each individual story related to our analysis </a:t>
            </a:r>
          </a:p>
        </p:txBody>
      </p:sp>
      <p:sp>
        <p:nvSpPr>
          <p:cNvPr id="7" name="Rectangle: Rounded Corners 6">
            <a:extLst>
              <a:ext uri="{FF2B5EF4-FFF2-40B4-BE49-F238E27FC236}">
                <a16:creationId xmlns:a16="http://schemas.microsoft.com/office/drawing/2014/main" id="{68096BF7-577A-426B-A49A-24DFEDE03302}"/>
              </a:ext>
            </a:extLst>
          </p:cNvPr>
          <p:cNvSpPr/>
          <p:nvPr/>
        </p:nvSpPr>
        <p:spPr>
          <a:xfrm>
            <a:off x="4472248" y="2966212"/>
            <a:ext cx="3572394"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One practitioner-athlete dyad selected as characters for the vignette</a:t>
            </a:r>
          </a:p>
        </p:txBody>
      </p:sp>
      <p:sp>
        <p:nvSpPr>
          <p:cNvPr id="8" name="Rectangle: Rounded Corners 7">
            <a:extLst>
              <a:ext uri="{FF2B5EF4-FFF2-40B4-BE49-F238E27FC236}">
                <a16:creationId xmlns:a16="http://schemas.microsoft.com/office/drawing/2014/main" id="{25865C30-6EFC-415C-A051-0DD237A881A3}"/>
              </a:ext>
            </a:extLst>
          </p:cNvPr>
          <p:cNvSpPr/>
          <p:nvPr/>
        </p:nvSpPr>
        <p:spPr>
          <a:xfrm>
            <a:off x="7201593" y="447190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Relevant extracts selected from across all transcripts</a:t>
            </a:r>
          </a:p>
        </p:txBody>
      </p:sp>
      <p:sp>
        <p:nvSpPr>
          <p:cNvPr id="9" name="Rectangle: Rounded Corners 8">
            <a:extLst>
              <a:ext uri="{FF2B5EF4-FFF2-40B4-BE49-F238E27FC236}">
                <a16:creationId xmlns:a16="http://schemas.microsoft.com/office/drawing/2014/main" id="{BD8132E6-5B08-43E4-AE9D-439F6B731C1C}"/>
              </a:ext>
            </a:extLst>
          </p:cNvPr>
          <p:cNvSpPr/>
          <p:nvPr/>
        </p:nvSpPr>
        <p:spPr>
          <a:xfrm>
            <a:off x="8985414" y="2966212"/>
            <a:ext cx="2769476" cy="1090400"/>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rPr>
              <a:t>Composite vignette crafted, edited, re-crafted</a:t>
            </a:r>
          </a:p>
        </p:txBody>
      </p:sp>
      <p:cxnSp>
        <p:nvCxnSpPr>
          <p:cNvPr id="11" name="Straight Arrow Connector 10">
            <a:extLst>
              <a:ext uri="{FF2B5EF4-FFF2-40B4-BE49-F238E27FC236}">
                <a16:creationId xmlns:a16="http://schemas.microsoft.com/office/drawing/2014/main" id="{A79845E3-1598-445D-A7F4-FBA712C11861}"/>
              </a:ext>
            </a:extLst>
          </p:cNvPr>
          <p:cNvCxnSpPr/>
          <p:nvPr/>
        </p:nvCxnSpPr>
        <p:spPr>
          <a:xfrm>
            <a:off x="3009207" y="4056612"/>
            <a:ext cx="522269"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63706C5E-92F6-4FDC-9796-1BCE9AB7B567}"/>
              </a:ext>
            </a:extLst>
          </p:cNvPr>
          <p:cNvCxnSpPr/>
          <p:nvPr/>
        </p:nvCxnSpPr>
        <p:spPr>
          <a:xfrm flipV="1">
            <a:off x="4990408" y="4056612"/>
            <a:ext cx="505643"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B39F4DE8-8BF1-4EB6-B33A-8BC599B35394}"/>
              </a:ext>
            </a:extLst>
          </p:cNvPr>
          <p:cNvCxnSpPr/>
          <p:nvPr/>
        </p:nvCxnSpPr>
        <p:spPr>
          <a:xfrm>
            <a:off x="7258349" y="4056612"/>
            <a:ext cx="522269"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B110258F-1C59-400C-B019-3E74D3CFBF53}"/>
              </a:ext>
            </a:extLst>
          </p:cNvPr>
          <p:cNvCxnSpPr/>
          <p:nvPr/>
        </p:nvCxnSpPr>
        <p:spPr>
          <a:xfrm flipV="1">
            <a:off x="9597438" y="4056612"/>
            <a:ext cx="505643" cy="41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087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C8A2D-7DE1-7161-36D4-E9CEF1CAEB2F}"/>
              </a:ext>
            </a:extLst>
          </p:cNvPr>
          <p:cNvSpPr>
            <a:spLocks noGrp="1"/>
          </p:cNvSpPr>
          <p:nvPr>
            <p:ph type="title"/>
          </p:nvPr>
        </p:nvSpPr>
        <p:spPr>
          <a:xfrm>
            <a:off x="134471" y="166876"/>
            <a:ext cx="10591800" cy="646332"/>
          </a:xfrm>
        </p:spPr>
        <p:txBody>
          <a:bodyPr/>
          <a:lstStyle/>
          <a:p>
            <a:r>
              <a:rPr lang="en-GB" dirty="0"/>
              <a:t>Findings (2)</a:t>
            </a:r>
          </a:p>
        </p:txBody>
      </p:sp>
      <p:graphicFrame>
        <p:nvGraphicFramePr>
          <p:cNvPr id="5" name="Content Placeholder 3">
            <a:extLst>
              <a:ext uri="{FF2B5EF4-FFF2-40B4-BE49-F238E27FC236}">
                <a16:creationId xmlns:a16="http://schemas.microsoft.com/office/drawing/2014/main" id="{3113CBC7-E9DB-8A54-F00E-3BA55B1B3DD9}"/>
              </a:ext>
            </a:extLst>
          </p:cNvPr>
          <p:cNvGraphicFramePr>
            <a:graphicFrameLocks noGrp="1"/>
          </p:cNvGraphicFramePr>
          <p:nvPr>
            <p:ph type="dgm" sz="quarter" idx="14"/>
            <p:extLst>
              <p:ext uri="{D42A27DB-BD31-4B8C-83A1-F6EECF244321}">
                <p14:modId xmlns:p14="http://schemas.microsoft.com/office/powerpoint/2010/main" val="1805292465"/>
              </p:ext>
            </p:extLst>
          </p:nvPr>
        </p:nvGraphicFramePr>
        <p:xfrm>
          <a:off x="-573060" y="697604"/>
          <a:ext cx="12871075" cy="5411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hought Bubble: Cloud 9">
            <a:extLst>
              <a:ext uri="{FF2B5EF4-FFF2-40B4-BE49-F238E27FC236}">
                <a16:creationId xmlns:a16="http://schemas.microsoft.com/office/drawing/2014/main" id="{A7761C95-C033-E760-470A-4B9A251BF394}"/>
              </a:ext>
            </a:extLst>
          </p:cNvPr>
          <p:cNvSpPr/>
          <p:nvPr/>
        </p:nvSpPr>
        <p:spPr>
          <a:xfrm>
            <a:off x="6515989" y="9193"/>
            <a:ext cx="1672180" cy="1384457"/>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1" name="Thought Bubble: Cloud 10">
            <a:extLst>
              <a:ext uri="{FF2B5EF4-FFF2-40B4-BE49-F238E27FC236}">
                <a16:creationId xmlns:a16="http://schemas.microsoft.com/office/drawing/2014/main" id="{A782F10C-F85E-E55F-9C8A-F285FADEE189}"/>
              </a:ext>
            </a:extLst>
          </p:cNvPr>
          <p:cNvSpPr/>
          <p:nvPr/>
        </p:nvSpPr>
        <p:spPr>
          <a:xfrm>
            <a:off x="8198284" y="242919"/>
            <a:ext cx="3820065" cy="2798679"/>
          </a:xfrm>
          <a:prstGeom prst="cloudCallout">
            <a:avLst/>
          </a:prstGeom>
          <a:solidFill>
            <a:schemeClr val="tx1"/>
          </a:solidFill>
          <a:ln w="38100">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4A948F8B-75C4-A91D-9979-04D7BD329579}"/>
              </a:ext>
            </a:extLst>
          </p:cNvPr>
          <p:cNvSpPr txBox="1"/>
          <p:nvPr/>
        </p:nvSpPr>
        <p:spPr>
          <a:xfrm>
            <a:off x="9442076" y="402883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
        <p:nvSpPr>
          <p:cNvPr id="34" name="TextBox 33">
            <a:extLst>
              <a:ext uri="{FF2B5EF4-FFF2-40B4-BE49-F238E27FC236}">
                <a16:creationId xmlns:a16="http://schemas.microsoft.com/office/drawing/2014/main" id="{B68C1D3B-D8E6-EB62-9B59-8567303EAA41}"/>
              </a:ext>
            </a:extLst>
          </p:cNvPr>
          <p:cNvSpPr txBox="1"/>
          <p:nvPr/>
        </p:nvSpPr>
        <p:spPr>
          <a:xfrm>
            <a:off x="6839511" y="284070"/>
            <a:ext cx="135367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Arial"/>
                <a:cs typeface="Arial"/>
              </a:rPr>
              <a:t>"It's a </a:t>
            </a:r>
            <a:endParaRPr lang="en-US">
              <a:solidFill>
                <a:schemeClr val="bg1"/>
              </a:solidFill>
              <a:cs typeface="Arial"/>
            </a:endParaRPr>
          </a:p>
          <a:p>
            <a:r>
              <a:rPr lang="en-US" dirty="0">
                <a:solidFill>
                  <a:schemeClr val="bg1"/>
                </a:solidFill>
                <a:latin typeface="Arial"/>
                <a:cs typeface="Arial"/>
              </a:rPr>
              <a:t>mental problem"</a:t>
            </a:r>
            <a:endParaRPr lang="en-US">
              <a:solidFill>
                <a:schemeClr val="bg1"/>
              </a:solidFill>
              <a:cs typeface="Arial"/>
            </a:endParaRPr>
          </a:p>
        </p:txBody>
      </p:sp>
      <p:sp>
        <p:nvSpPr>
          <p:cNvPr id="35" name="TextBox 34">
            <a:extLst>
              <a:ext uri="{FF2B5EF4-FFF2-40B4-BE49-F238E27FC236}">
                <a16:creationId xmlns:a16="http://schemas.microsoft.com/office/drawing/2014/main" id="{0B07028A-CCC2-6597-4D47-C7A8F382EE08}"/>
              </a:ext>
            </a:extLst>
          </p:cNvPr>
          <p:cNvSpPr txBox="1"/>
          <p:nvPr/>
        </p:nvSpPr>
        <p:spPr>
          <a:xfrm>
            <a:off x="8864600" y="622300"/>
            <a:ext cx="28829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solidFill>
                  <a:schemeClr val="bg1"/>
                </a:solidFill>
                <a:latin typeface="Arial"/>
                <a:cs typeface="Arial"/>
              </a:rPr>
              <a:t>"If I can put a bag over the dartboard … I can throw perfectly fine.</a:t>
            </a:r>
            <a:endParaRPr lang="en-US">
              <a:solidFill>
                <a:schemeClr val="bg1"/>
              </a:solidFill>
              <a:cs typeface="Arial"/>
            </a:endParaRPr>
          </a:p>
          <a:p>
            <a:r>
              <a:rPr lang="en-US" i="1" dirty="0">
                <a:solidFill>
                  <a:schemeClr val="bg1"/>
                </a:solidFill>
                <a:latin typeface="Arial"/>
                <a:cs typeface="Arial"/>
              </a:rPr>
              <a:t>I look at a dartboard and suddenly my hand grip tightens ...everything becomes tense."</a:t>
            </a:r>
            <a:endParaRPr lang="en-US" dirty="0">
              <a:solidFill>
                <a:schemeClr val="bg1"/>
              </a:solidFill>
              <a:cs typeface="Arial"/>
            </a:endParaRPr>
          </a:p>
        </p:txBody>
      </p:sp>
      <p:pic>
        <p:nvPicPr>
          <p:cNvPr id="88" name="Picture 88" descr="A picture containing text, device&#10;&#10;Description automatically generated">
            <a:extLst>
              <a:ext uri="{FF2B5EF4-FFF2-40B4-BE49-F238E27FC236}">
                <a16:creationId xmlns:a16="http://schemas.microsoft.com/office/drawing/2014/main" id="{A6D5AEF9-F1CD-A471-1CD2-4035642E529F}"/>
              </a:ext>
            </a:extLst>
          </p:cNvPr>
          <p:cNvPicPr>
            <a:picLocks noChangeAspect="1"/>
          </p:cNvPicPr>
          <p:nvPr/>
        </p:nvPicPr>
        <p:blipFill>
          <a:blip r:embed="rId8"/>
          <a:stretch>
            <a:fillRect/>
          </a:stretch>
        </p:blipFill>
        <p:spPr>
          <a:xfrm>
            <a:off x="4927600" y="2657935"/>
            <a:ext cx="1866900" cy="1478629"/>
          </a:xfrm>
          <a:prstGeom prst="rect">
            <a:avLst/>
          </a:prstGeom>
        </p:spPr>
      </p:pic>
      <p:sp>
        <p:nvSpPr>
          <p:cNvPr id="89" name="TextBox 88">
            <a:extLst>
              <a:ext uri="{FF2B5EF4-FFF2-40B4-BE49-F238E27FC236}">
                <a16:creationId xmlns:a16="http://schemas.microsoft.com/office/drawing/2014/main" id="{9291BBBE-9A1F-24F6-C33D-7C42DC45556C}"/>
              </a:ext>
            </a:extLst>
          </p:cNvPr>
          <p:cNvSpPr txBox="1"/>
          <p:nvPr/>
        </p:nvSpPr>
        <p:spPr>
          <a:xfrm>
            <a:off x="5210175" y="3317875"/>
            <a:ext cx="1498600" cy="3539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dirty="0">
                <a:solidFill>
                  <a:schemeClr val="bg1"/>
                </a:solidFill>
                <a:latin typeface="Arial"/>
                <a:cs typeface="Arial"/>
              </a:rPr>
              <a:t>Mike's Story</a:t>
            </a:r>
            <a:endParaRPr lang="en-US" sz="1700" b="1">
              <a:solidFill>
                <a:schemeClr val="bg1"/>
              </a:solidFill>
              <a:cs typeface="Arial"/>
            </a:endParaRPr>
          </a:p>
        </p:txBody>
      </p:sp>
      <p:sp>
        <p:nvSpPr>
          <p:cNvPr id="105" name="Thought Bubble: Cloud 10">
            <a:extLst>
              <a:ext uri="{FF2B5EF4-FFF2-40B4-BE49-F238E27FC236}">
                <a16:creationId xmlns:a16="http://schemas.microsoft.com/office/drawing/2014/main" id="{E167E48F-7A09-A8FC-E4FF-A6240FA786DD}"/>
              </a:ext>
            </a:extLst>
          </p:cNvPr>
          <p:cNvSpPr/>
          <p:nvPr/>
        </p:nvSpPr>
        <p:spPr>
          <a:xfrm>
            <a:off x="265654" y="3019477"/>
            <a:ext cx="2655503" cy="2023831"/>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defRPr/>
            </a:pPr>
            <a:endParaRPr lang="en-GB" dirty="0">
              <a:solidFill>
                <a:schemeClr val="bg1"/>
              </a:solidFill>
              <a:cs typeface="Segoe UI"/>
            </a:endParaRPr>
          </a:p>
        </p:txBody>
      </p:sp>
      <p:sp>
        <p:nvSpPr>
          <p:cNvPr id="301" name="Thought Bubble: Cloud 10">
            <a:extLst>
              <a:ext uri="{FF2B5EF4-FFF2-40B4-BE49-F238E27FC236}">
                <a16:creationId xmlns:a16="http://schemas.microsoft.com/office/drawing/2014/main" id="{B33EAFF9-26B4-FCD9-1AE4-EA95FC8A2493}"/>
              </a:ext>
            </a:extLst>
          </p:cNvPr>
          <p:cNvSpPr/>
          <p:nvPr/>
        </p:nvSpPr>
        <p:spPr>
          <a:xfrm>
            <a:off x="1679195" y="1161700"/>
            <a:ext cx="1686195" cy="1547582"/>
          </a:xfrm>
          <a:prstGeom prst="cloudCallout">
            <a:avLst>
              <a:gd name="adj1" fmla="val 37793"/>
              <a:gd name="adj2" fmla="val 48616"/>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defRPr/>
            </a:pPr>
            <a:r>
              <a:rPr lang="en-GB" dirty="0">
                <a:solidFill>
                  <a:schemeClr val="bg1"/>
                </a:solidFill>
              </a:rPr>
              <a:t>"I'm so harsh on myself"</a:t>
            </a:r>
            <a:endParaRPr lang="en-GB" dirty="0">
              <a:solidFill>
                <a:schemeClr val="bg1"/>
              </a:solidFill>
              <a:cs typeface="Segoe UI"/>
            </a:endParaRPr>
          </a:p>
        </p:txBody>
      </p:sp>
      <p:sp>
        <p:nvSpPr>
          <p:cNvPr id="36" name="Thought Bubble: Cloud 35">
            <a:extLst>
              <a:ext uri="{FF2B5EF4-FFF2-40B4-BE49-F238E27FC236}">
                <a16:creationId xmlns:a16="http://schemas.microsoft.com/office/drawing/2014/main" id="{A671A9B8-7091-CB26-DFF2-1BEDC7DAA757}"/>
              </a:ext>
            </a:extLst>
          </p:cNvPr>
          <p:cNvSpPr/>
          <p:nvPr/>
        </p:nvSpPr>
        <p:spPr>
          <a:xfrm>
            <a:off x="8338144" y="3592285"/>
            <a:ext cx="3515132" cy="2083044"/>
          </a:xfrm>
          <a:prstGeom prst="cloudCallout">
            <a:avLst/>
          </a:prstGeom>
          <a:noFill/>
          <a:ln w="1905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spcBef>
                <a:spcPct val="30000"/>
              </a:spcBef>
            </a:pPr>
            <a:r>
              <a:rPr lang="en-GB" sz="2000" dirty="0">
                <a:solidFill>
                  <a:schemeClr val="bg1"/>
                </a:solidFill>
                <a:ea typeface="+mn-lt"/>
                <a:cs typeface="+mn-lt"/>
              </a:rPr>
              <a:t> "That's a shit score"</a:t>
            </a:r>
            <a:endParaRPr lang="en-US" sz="2000" dirty="0">
              <a:solidFill>
                <a:schemeClr val="bg1"/>
              </a:solidFill>
              <a:ea typeface="+mn-lt"/>
              <a:cs typeface="+mn-lt"/>
            </a:endParaRPr>
          </a:p>
          <a:p>
            <a:pPr algn="ctr">
              <a:spcBef>
                <a:spcPct val="30000"/>
              </a:spcBef>
            </a:pPr>
            <a:r>
              <a:rPr lang="en-GB" sz="2000" dirty="0">
                <a:solidFill>
                  <a:schemeClr val="bg1"/>
                </a:solidFill>
                <a:ea typeface="+mn-lt"/>
                <a:cs typeface="+mn-lt"/>
              </a:rPr>
              <a:t>"I'll never get back to where I was .."</a:t>
            </a:r>
            <a:endParaRPr lang="en-US" sz="2000" dirty="0">
              <a:solidFill>
                <a:schemeClr val="bg1"/>
              </a:solidFill>
              <a:ea typeface="+mn-lt"/>
              <a:cs typeface="+mn-lt"/>
            </a:endParaRPr>
          </a:p>
          <a:p>
            <a:pPr algn="ctr"/>
            <a:endParaRPr lang="en-GB" sz="2000" dirty="0">
              <a:solidFill>
                <a:schemeClr val="bg1"/>
              </a:solidFill>
              <a:cs typeface="Segoe UI"/>
            </a:endParaRPr>
          </a:p>
        </p:txBody>
      </p:sp>
      <p:sp>
        <p:nvSpPr>
          <p:cNvPr id="37" name="TextBox 36">
            <a:extLst>
              <a:ext uri="{FF2B5EF4-FFF2-40B4-BE49-F238E27FC236}">
                <a16:creationId xmlns:a16="http://schemas.microsoft.com/office/drawing/2014/main" id="{20213D39-3D26-D9B7-F0BC-B356359DE4DE}"/>
              </a:ext>
            </a:extLst>
          </p:cNvPr>
          <p:cNvSpPr txBox="1"/>
          <p:nvPr/>
        </p:nvSpPr>
        <p:spPr>
          <a:xfrm>
            <a:off x="1510392" y="6061982"/>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8" name="TextBox 37">
            <a:extLst>
              <a:ext uri="{FF2B5EF4-FFF2-40B4-BE49-F238E27FC236}">
                <a16:creationId xmlns:a16="http://schemas.microsoft.com/office/drawing/2014/main" id="{C94E30FD-1E69-DA6E-A385-2374D7376401}"/>
              </a:ext>
            </a:extLst>
          </p:cNvPr>
          <p:cNvSpPr txBox="1"/>
          <p:nvPr/>
        </p:nvSpPr>
        <p:spPr>
          <a:xfrm>
            <a:off x="442233" y="3728356"/>
            <a:ext cx="24901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latin typeface="Arial"/>
                <a:cs typeface="Arial"/>
              </a:rPr>
              <a:t>" ...tangible evidence of Barney's thinking</a:t>
            </a:r>
            <a:endParaRPr lang="en-US" dirty="0">
              <a:solidFill>
                <a:schemeClr val="bg1"/>
              </a:solidFill>
              <a:cs typeface="Arial"/>
            </a:endParaRPr>
          </a:p>
        </p:txBody>
      </p:sp>
    </p:spTree>
    <p:extLst>
      <p:ext uri="{BB962C8B-B14F-4D97-AF65-F5344CB8AC3E}">
        <p14:creationId xmlns:p14="http://schemas.microsoft.com/office/powerpoint/2010/main" val="2091426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02AD8E-4C7C-4A1B-89B1-9A0997F4F30E}"/>
              </a:ext>
            </a:extLst>
          </p:cNvPr>
          <p:cNvSpPr>
            <a:spLocks noGrp="1"/>
          </p:cNvSpPr>
          <p:nvPr>
            <p:ph type="title"/>
          </p:nvPr>
        </p:nvSpPr>
        <p:spPr>
          <a:xfrm>
            <a:off x="77165" y="426594"/>
            <a:ext cx="7402973" cy="1189038"/>
          </a:xfrm>
        </p:spPr>
        <p:txBody>
          <a:bodyPr lIns="91440" tIns="45720" rIns="91440" bIns="45720" anchor="t">
            <a:noAutofit/>
          </a:bodyPr>
          <a:lstStyle/>
          <a:p>
            <a:r>
              <a:rPr lang="en-US" sz="3800" dirty="0"/>
              <a:t>Next steps – impacting practice</a:t>
            </a:r>
            <a:endParaRPr lang="en-US" sz="3800" dirty="0">
              <a:cs typeface="Segoe UI"/>
            </a:endParaRPr>
          </a:p>
        </p:txBody>
      </p:sp>
      <p:sp>
        <p:nvSpPr>
          <p:cNvPr id="2" name="Text Placeholder 1">
            <a:extLst>
              <a:ext uri="{FF2B5EF4-FFF2-40B4-BE49-F238E27FC236}">
                <a16:creationId xmlns:a16="http://schemas.microsoft.com/office/drawing/2014/main" id="{25A8ACB1-6D36-496B-91DD-D1C3128C1C73}"/>
              </a:ext>
            </a:extLst>
          </p:cNvPr>
          <p:cNvSpPr>
            <a:spLocks noGrp="1"/>
          </p:cNvSpPr>
          <p:nvPr>
            <p:ph type="body" sz="quarter" idx="11"/>
          </p:nvPr>
        </p:nvSpPr>
        <p:spPr>
          <a:xfrm>
            <a:off x="462987" y="1384138"/>
            <a:ext cx="6477000" cy="4688306"/>
          </a:xfrm>
        </p:spPr>
        <p:txBody>
          <a:bodyPr lIns="91440" tIns="45720" rIns="91440" bIns="45720" anchor="t"/>
          <a:lstStyle/>
          <a:p>
            <a:pPr lvl="1"/>
            <a:r>
              <a:rPr lang="en-US" sz="2400" b="1" dirty="0"/>
              <a:t>Share the composite vignettes with practitioners</a:t>
            </a:r>
            <a:endParaRPr lang="en-US" sz="2400" b="1" dirty="0">
              <a:cs typeface="Segoe UI"/>
            </a:endParaRPr>
          </a:p>
          <a:p>
            <a:pPr lvl="1"/>
            <a:r>
              <a:rPr lang="en-US" sz="2400" b="1" dirty="0"/>
              <a:t>Understand the impact of the vignettes on practitioners’ service-delivery</a:t>
            </a:r>
            <a:endParaRPr lang="en-US" sz="2400" b="1" dirty="0">
              <a:cs typeface="Segoe UI"/>
            </a:endParaRPr>
          </a:p>
          <a:p>
            <a:pPr lvl="1"/>
            <a:r>
              <a:rPr lang="en-US" sz="2400" b="1" dirty="0"/>
              <a:t>Where did they use TA? How? Why? Why </a:t>
            </a:r>
            <a:r>
              <a:rPr lang="en-US" sz="2400" b="1" i="1" dirty="0"/>
              <a:t>not?</a:t>
            </a:r>
            <a:endParaRPr lang="en-US" sz="2400" b="1" dirty="0">
              <a:cs typeface="Segoe UI"/>
            </a:endParaRPr>
          </a:p>
          <a:p>
            <a:pPr lvl="1"/>
            <a:r>
              <a:rPr lang="en-US" sz="2400" b="1" dirty="0"/>
              <a:t>Develop TA training tools for practitioners in collaboration with professional bodies. </a:t>
            </a:r>
            <a:endParaRPr lang="en-US" sz="2400" b="1" dirty="0">
              <a:cs typeface="Segoe UI"/>
            </a:endParaRPr>
          </a:p>
          <a:p>
            <a:pPr lvl="1"/>
            <a:r>
              <a:rPr lang="en-US" sz="2400" b="1" dirty="0"/>
              <a:t>Enhance the research evidence for TA in practice.</a:t>
            </a:r>
            <a:endParaRPr lang="en-US" sz="2400" b="1" dirty="0">
              <a:cs typeface="Segoe UI"/>
            </a:endParaRPr>
          </a:p>
          <a:p>
            <a:endParaRPr lang="en-US" dirty="0"/>
          </a:p>
          <a:p>
            <a:endParaRPr lang="en-US" dirty="0"/>
          </a:p>
        </p:txBody>
      </p:sp>
    </p:spTree>
    <p:extLst>
      <p:ext uri="{BB962C8B-B14F-4D97-AF65-F5344CB8AC3E}">
        <p14:creationId xmlns:p14="http://schemas.microsoft.com/office/powerpoint/2010/main" val="143066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525301" y="1995467"/>
            <a:ext cx="9141397" cy="615553"/>
          </a:xfrm>
        </p:spPr>
        <p:txBody>
          <a:bodyPr/>
          <a:lstStyle/>
          <a:p>
            <a:r>
              <a:rPr lang="en-US" dirty="0"/>
              <a:t>Think aloud – questions?</a:t>
            </a:r>
          </a:p>
        </p:txBody>
      </p:sp>
      <p:pic>
        <p:nvPicPr>
          <p:cNvPr id="8" name="Picture 7" descr="Shape&#10;&#10;Description automatically generated">
            <a:extLst>
              <a:ext uri="{FF2B5EF4-FFF2-40B4-BE49-F238E27FC236}">
                <a16:creationId xmlns:a16="http://schemas.microsoft.com/office/drawing/2014/main" id="{1A320FB2-BCDB-8955-736C-F7FBA01905FF}"/>
              </a:ext>
            </a:extLst>
          </p:cNvPr>
          <p:cNvPicPr>
            <a:picLocks noChangeAspect="1"/>
          </p:cNvPicPr>
          <p:nvPr/>
        </p:nvPicPr>
        <p:blipFill>
          <a:blip r:embed="rId3"/>
          <a:stretch>
            <a:fillRect/>
          </a:stretch>
        </p:blipFill>
        <p:spPr>
          <a:xfrm>
            <a:off x="10722864" y="0"/>
            <a:ext cx="1261872" cy="1097280"/>
          </a:xfrm>
          <a:prstGeom prst="rect">
            <a:avLst/>
          </a:prstGeom>
        </p:spPr>
      </p:pic>
      <p:pic>
        <p:nvPicPr>
          <p:cNvPr id="2" name="Picture 2" descr="Shape, icon&#10;&#10;Description automatically generated">
            <a:extLst>
              <a:ext uri="{FF2B5EF4-FFF2-40B4-BE49-F238E27FC236}">
                <a16:creationId xmlns:a16="http://schemas.microsoft.com/office/drawing/2014/main" id="{9BA154E7-8536-14DD-E4F3-858780CEA7F6}"/>
              </a:ext>
            </a:extLst>
          </p:cNvPr>
          <p:cNvPicPr>
            <a:picLocks noChangeAspect="1"/>
          </p:cNvPicPr>
          <p:nvPr/>
        </p:nvPicPr>
        <p:blipFill>
          <a:blip r:embed="rId4"/>
          <a:stretch>
            <a:fillRect/>
          </a:stretch>
        </p:blipFill>
        <p:spPr>
          <a:xfrm>
            <a:off x="4914901" y="3210607"/>
            <a:ext cx="2362200" cy="1933575"/>
          </a:xfrm>
          <a:prstGeom prst="rect">
            <a:avLst/>
          </a:prstGeom>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15">
      <a:dk1>
        <a:sysClr val="windowText" lastClr="000000"/>
      </a:dk1>
      <a:lt1>
        <a:sysClr val="window" lastClr="FFFFFF"/>
      </a:lt1>
      <a:dk2>
        <a:srgbClr val="F36E36"/>
      </a:dk2>
      <a:lt2>
        <a:srgbClr val="E7E6E6"/>
      </a:lt2>
      <a:accent1>
        <a:srgbClr val="A31312"/>
      </a:accent1>
      <a:accent2>
        <a:srgbClr val="E7E6E6"/>
      </a:accent2>
      <a:accent3>
        <a:srgbClr val="FDB913"/>
      </a:accent3>
      <a:accent4>
        <a:srgbClr val="1E753B"/>
      </a:accent4>
      <a:accent5>
        <a:srgbClr val="067CA2"/>
      </a:accent5>
      <a:accent6>
        <a:srgbClr val="493456"/>
      </a:accent6>
      <a:hlink>
        <a:srgbClr val="067CA2"/>
      </a:hlink>
      <a:folHlink>
        <a:srgbClr val="886D93"/>
      </a:folHlink>
    </a:clrScheme>
    <a:fontScheme name="Custom 8">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44967531_win32_mlw v2" id="{D6E82B91-6E0A-4ADE-ABDF-7A3107FF5DC0}" vid="{FDF63795-6842-4874-86B5-D3F4150A0B0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A04E7DE3365E40A01B02C7ACC52B9F" ma:contentTypeVersion="10" ma:contentTypeDescription="Create a new document." ma:contentTypeScope="" ma:versionID="d77468bfcba435f0a5061c0ec134f7ff">
  <xsd:schema xmlns:xsd="http://www.w3.org/2001/XMLSchema" xmlns:xs="http://www.w3.org/2001/XMLSchema" xmlns:p="http://schemas.microsoft.com/office/2006/metadata/properties" xmlns:ns2="ac239a90-0693-4cfa-af15-fd13aca9c5f0" xmlns:ns3="29b55532-8670-416d-b00c-e201b9933ac2" targetNamespace="http://schemas.microsoft.com/office/2006/metadata/properties" ma:root="true" ma:fieldsID="816782e7f10827d1a30c462c32a71b46" ns2:_="" ns3:_="">
    <xsd:import namespace="ac239a90-0693-4cfa-af15-fd13aca9c5f0"/>
    <xsd:import namespace="29b55532-8670-416d-b00c-e201b9933a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39a90-0693-4cfa-af15-fd13aca9c5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b55532-8670-416d-b00c-e201b9933ac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ac239a90-0693-4cfa-af15-fd13aca9c5f0" xsi:nil="true"/>
  </documentManagement>
</p:properties>
</file>

<file path=customXml/itemProps1.xml><?xml version="1.0" encoding="utf-8"?>
<ds:datastoreItem xmlns:ds="http://schemas.openxmlformats.org/officeDocument/2006/customXml" ds:itemID="{989688C7-2636-430C-A873-1566790A54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39a90-0693-4cfa-af15-fd13aca9c5f0"/>
    <ds:schemaRef ds:uri="29b55532-8670-416d-b00c-e201b9933a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6AD0CE-C3A1-49ED-84DB-B51D7D3B27B3}">
  <ds:schemaRefs>
    <ds:schemaRef ds:uri="http://schemas.microsoft.com/sharepoint/v3/contenttype/forms"/>
  </ds:schemaRefs>
</ds:datastoreItem>
</file>

<file path=customXml/itemProps3.xml><?xml version="1.0" encoding="utf-8"?>
<ds:datastoreItem xmlns:ds="http://schemas.openxmlformats.org/officeDocument/2006/customXml" ds:itemID="{FD794402-D476-4C0A-8953-D7E5D3D97C85}">
  <ds:schemaRefs>
    <ds:schemaRef ds:uri="ac239a90-0693-4cfa-af15-fd13aca9c5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emplate>LGBTQIA Pride Month presentation</Template>
  <TotalTime>304</TotalTime>
  <Words>696</Words>
  <Application>Microsoft Office PowerPoint</Application>
  <PresentationFormat>Widescreen</PresentationFormat>
  <Paragraphs>84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Storied practice: Narratives on think aloud.</vt:lpstr>
      <vt:lpstr>BPS Working Group</vt:lpstr>
      <vt:lpstr>Why think aloud?</vt:lpstr>
      <vt:lpstr>Methods</vt:lpstr>
      <vt:lpstr>Findings (1)</vt:lpstr>
      <vt:lpstr>Methods – Composite Vignette Development</vt:lpstr>
      <vt:lpstr>Findings (2)</vt:lpstr>
      <vt:lpstr>Next steps – impacting practice</vt:lpstr>
      <vt:lpstr>Think aloud – 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Storied practice: Narratives on think aloud.</dc:title>
  <dc:subject/>
  <dc:creator>Hayley Mcewan</dc:creator>
  <cp:keywords/>
  <dc:description/>
  <cp:lastModifiedBy>Patricia Jackman</cp:lastModifiedBy>
  <cp:revision>288</cp:revision>
  <dcterms:created xsi:type="dcterms:W3CDTF">2022-07-19T11:39:05Z</dcterms:created>
  <dcterms:modified xsi:type="dcterms:W3CDTF">2023-12-20T11:18:19Z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0x010100A5A04E7DE3365E40A01B02C7ACC52B9F</vt:lpwstr>
  </property>
  <property fmtid="{D5CDD505-2E9C-101B-9397-08002B2CF9AE}" pid="3" name="MSIP_Label_8a8eb34d-fba7-40f3-b856-61e3fd1d170f_Enabled">
    <vt:lpwstr>true</vt:lpwstr>
  </property>
  <property fmtid="{D5CDD505-2E9C-101B-9397-08002B2CF9AE}" pid="4" name="MSIP_Label_8a8eb34d-fba7-40f3-b856-61e3fd1d170f_SetDate">
    <vt:lpwstr>2023-12-20T11:18:19Z</vt:lpwstr>
  </property>
  <property fmtid="{D5CDD505-2E9C-101B-9397-08002B2CF9AE}" pid="5" name="MSIP_Label_8a8eb34d-fba7-40f3-b856-61e3fd1d170f_Method">
    <vt:lpwstr>Standard</vt:lpwstr>
  </property>
  <property fmtid="{D5CDD505-2E9C-101B-9397-08002B2CF9AE}" pid="6" name="MSIP_Label_8a8eb34d-fba7-40f3-b856-61e3fd1d170f_Name">
    <vt:lpwstr>Confidential</vt:lpwstr>
  </property>
  <property fmtid="{D5CDD505-2E9C-101B-9397-08002B2CF9AE}" pid="7" name="MSIP_Label_8a8eb34d-fba7-40f3-b856-61e3fd1d170f_SiteId">
    <vt:lpwstr>f89944b7-4a4e-4ea7-9156-3299f3411647</vt:lpwstr>
  </property>
  <property fmtid="{D5CDD505-2E9C-101B-9397-08002B2CF9AE}" pid="8" name="MSIP_Label_8a8eb34d-fba7-40f3-b856-61e3fd1d170f_ActionId">
    <vt:lpwstr>2b0543a3-3499-44a3-a3c8-1f16ce8998c8</vt:lpwstr>
  </property>
  <property fmtid="{D5CDD505-2E9C-101B-9397-08002B2CF9AE}" pid="9" name="MSIP_Label_8a8eb34d-fba7-40f3-b856-61e3fd1d170f_ContentBits">
    <vt:lpwstr>0</vt:lpwstr>
  </property>
</Properties>
</file>