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2"/>
  </p:sldMasterIdLst>
  <p:sldIdLst>
    <p:sldId id="256" r:id="rId3"/>
    <p:sldId id="260" r:id="rId4"/>
    <p:sldId id="261" r:id="rId5"/>
    <p:sldId id="262" r:id="rId6"/>
    <p:sldId id="264" r:id="rId7"/>
    <p:sldId id="263" r:id="rId8"/>
    <p:sldId id="258" r:id="rId9"/>
    <p:sldId id="259" r:id="rId10"/>
    <p:sldId id="265" r:id="rId11"/>
    <p:sldId id="266" r:id="rId12"/>
    <p:sldId id="272" r:id="rId13"/>
    <p:sldId id="278" r:id="rId14"/>
    <p:sldId id="267" r:id="rId15"/>
    <p:sldId id="268" r:id="rId16"/>
    <p:sldId id="274" r:id="rId17"/>
    <p:sldId id="275" r:id="rId18"/>
    <p:sldId id="273" r:id="rId19"/>
    <p:sldId id="269" r:id="rId20"/>
    <p:sldId id="276" r:id="rId21"/>
    <p:sldId id="271" r:id="rId22"/>
    <p:sldId id="27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0F6460-9E00-5D49-9B5D-B0ECAFD6D803}" v="1230" dt="2019-03-26T20:33:32.3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il Light" userId="9946cf0a-1a3d-48cb-8d63-dd33a307ed5a" providerId="ADAL" clId="{950F6460-9E00-5D49-9B5D-B0ECAFD6D803}"/>
    <pc:docChg chg="custSel addSld delSld modSld sldOrd">
      <pc:chgData name="Neil Light" userId="9946cf0a-1a3d-48cb-8d63-dd33a307ed5a" providerId="ADAL" clId="{950F6460-9E00-5D49-9B5D-B0ECAFD6D803}" dt="2019-03-26T20:33:32.374" v="1766" actId="20577"/>
      <pc:docMkLst>
        <pc:docMk/>
      </pc:docMkLst>
      <pc:sldChg chg="modSp">
        <pc:chgData name="Neil Light" userId="9946cf0a-1a3d-48cb-8d63-dd33a307ed5a" providerId="ADAL" clId="{950F6460-9E00-5D49-9B5D-B0ECAFD6D803}" dt="2019-03-26T19:53:57.683" v="1008" actId="1076"/>
        <pc:sldMkLst>
          <pc:docMk/>
          <pc:sldMk cId="2549732883" sldId="256"/>
        </pc:sldMkLst>
        <pc:spChg chg="mod">
          <ac:chgData name="Neil Light" userId="9946cf0a-1a3d-48cb-8d63-dd33a307ed5a" providerId="ADAL" clId="{950F6460-9E00-5D49-9B5D-B0ECAFD6D803}" dt="2019-03-26T19:53:57.683" v="1008" actId="1076"/>
          <ac:spMkLst>
            <pc:docMk/>
            <pc:sldMk cId="2549732883" sldId="256"/>
            <ac:spMk id="2" creationId="{F0C19128-2BF0-8D42-BA71-6867867F78E5}"/>
          </ac:spMkLst>
        </pc:spChg>
        <pc:picChg chg="mod">
          <ac:chgData name="Neil Light" userId="9946cf0a-1a3d-48cb-8d63-dd33a307ed5a" providerId="ADAL" clId="{950F6460-9E00-5D49-9B5D-B0ECAFD6D803}" dt="2019-03-26T19:06:31.103" v="14" actId="1076"/>
          <ac:picMkLst>
            <pc:docMk/>
            <pc:sldMk cId="2549732883" sldId="256"/>
            <ac:picMk id="6" creationId="{38534837-B9E9-F444-88A2-E062DC09C8FE}"/>
          </ac:picMkLst>
        </pc:picChg>
        <pc:picChg chg="mod">
          <ac:chgData name="Neil Light" userId="9946cf0a-1a3d-48cb-8d63-dd33a307ed5a" providerId="ADAL" clId="{950F6460-9E00-5D49-9B5D-B0ECAFD6D803}" dt="2019-03-26T19:06:13.710" v="11" actId="1076"/>
          <ac:picMkLst>
            <pc:docMk/>
            <pc:sldMk cId="2549732883" sldId="256"/>
            <ac:picMk id="10" creationId="{18EDFD8A-4D45-0A4E-A61E-B8ECE275C901}"/>
          </ac:picMkLst>
        </pc:picChg>
      </pc:sldChg>
      <pc:sldChg chg="modSp">
        <pc:chgData name="Neil Light" userId="9946cf0a-1a3d-48cb-8d63-dd33a307ed5a" providerId="ADAL" clId="{950F6460-9E00-5D49-9B5D-B0ECAFD6D803}" dt="2019-03-26T19:13:45.522" v="195" actId="404"/>
        <pc:sldMkLst>
          <pc:docMk/>
          <pc:sldMk cId="2516760304" sldId="258"/>
        </pc:sldMkLst>
        <pc:spChg chg="mod">
          <ac:chgData name="Neil Light" userId="9946cf0a-1a3d-48cb-8d63-dd33a307ed5a" providerId="ADAL" clId="{950F6460-9E00-5D49-9B5D-B0ECAFD6D803}" dt="2019-03-26T19:13:45.522" v="195" actId="404"/>
          <ac:spMkLst>
            <pc:docMk/>
            <pc:sldMk cId="2516760304" sldId="258"/>
            <ac:spMk id="4" creationId="{0D330A8F-16B2-B949-AAFD-82C1F482109B}"/>
          </ac:spMkLst>
        </pc:spChg>
      </pc:sldChg>
      <pc:sldChg chg="addSp modSp">
        <pc:chgData name="Neil Light" userId="9946cf0a-1a3d-48cb-8d63-dd33a307ed5a" providerId="ADAL" clId="{950F6460-9E00-5D49-9B5D-B0ECAFD6D803}" dt="2019-03-26T19:58:53.741" v="1071" actId="20577"/>
        <pc:sldMkLst>
          <pc:docMk/>
          <pc:sldMk cId="316347929" sldId="259"/>
        </pc:sldMkLst>
        <pc:spChg chg="mod">
          <ac:chgData name="Neil Light" userId="9946cf0a-1a3d-48cb-8d63-dd33a307ed5a" providerId="ADAL" clId="{950F6460-9E00-5D49-9B5D-B0ECAFD6D803}" dt="2019-03-26T19:58:53.741" v="1071" actId="20577"/>
          <ac:spMkLst>
            <pc:docMk/>
            <pc:sldMk cId="316347929" sldId="259"/>
            <ac:spMk id="3" creationId="{AF6D4337-2C52-C749-8F76-4C2210CC221C}"/>
          </ac:spMkLst>
        </pc:spChg>
        <pc:spChg chg="add mod">
          <ac:chgData name="Neil Light" userId="9946cf0a-1a3d-48cb-8d63-dd33a307ed5a" providerId="ADAL" clId="{950F6460-9E00-5D49-9B5D-B0ECAFD6D803}" dt="2019-03-26T19:13:36.868" v="193" actId="404"/>
          <ac:spMkLst>
            <pc:docMk/>
            <pc:sldMk cId="316347929" sldId="259"/>
            <ac:spMk id="5" creationId="{24A97DFD-A71E-1842-96A9-CE2F32A76BE8}"/>
          </ac:spMkLst>
        </pc:spChg>
        <pc:picChg chg="mod">
          <ac:chgData name="Neil Light" userId="9946cf0a-1a3d-48cb-8d63-dd33a307ed5a" providerId="ADAL" clId="{950F6460-9E00-5D49-9B5D-B0ECAFD6D803}" dt="2019-03-26T19:10:17.105" v="50" actId="1076"/>
          <ac:picMkLst>
            <pc:docMk/>
            <pc:sldMk cId="316347929" sldId="259"/>
            <ac:picMk id="6" creationId="{9A83A331-4B1C-B149-A91D-974F329FC31F}"/>
          </ac:picMkLst>
        </pc:picChg>
      </pc:sldChg>
      <pc:sldChg chg="modSp">
        <pc:chgData name="Neil Light" userId="9946cf0a-1a3d-48cb-8d63-dd33a307ed5a" providerId="ADAL" clId="{950F6460-9E00-5D49-9B5D-B0ECAFD6D803}" dt="2019-03-26T19:07:18.298" v="34" actId="20577"/>
        <pc:sldMkLst>
          <pc:docMk/>
          <pc:sldMk cId="3157769063" sldId="260"/>
        </pc:sldMkLst>
        <pc:spChg chg="mod">
          <ac:chgData name="Neil Light" userId="9946cf0a-1a3d-48cb-8d63-dd33a307ed5a" providerId="ADAL" clId="{950F6460-9E00-5D49-9B5D-B0ECAFD6D803}" dt="2019-03-26T19:07:18.298" v="34" actId="20577"/>
          <ac:spMkLst>
            <pc:docMk/>
            <pc:sldMk cId="3157769063" sldId="260"/>
            <ac:spMk id="3" creationId="{C8ECE41E-4E5B-EB42-83BC-6CAC6E0D498A}"/>
          </ac:spMkLst>
        </pc:spChg>
      </pc:sldChg>
      <pc:sldChg chg="modSp">
        <pc:chgData name="Neil Light" userId="9946cf0a-1a3d-48cb-8d63-dd33a307ed5a" providerId="ADAL" clId="{950F6460-9E00-5D49-9B5D-B0ECAFD6D803}" dt="2019-03-26T19:55:21.329" v="1010" actId="115"/>
        <pc:sldMkLst>
          <pc:docMk/>
          <pc:sldMk cId="1339314862" sldId="261"/>
        </pc:sldMkLst>
        <pc:spChg chg="mod">
          <ac:chgData name="Neil Light" userId="9946cf0a-1a3d-48cb-8d63-dd33a307ed5a" providerId="ADAL" clId="{950F6460-9E00-5D49-9B5D-B0ECAFD6D803}" dt="2019-03-26T19:55:21.329" v="1010" actId="115"/>
          <ac:spMkLst>
            <pc:docMk/>
            <pc:sldMk cId="1339314862" sldId="261"/>
            <ac:spMk id="3" creationId="{DF1D5C8A-ED01-C34D-8532-9AA929F8769B}"/>
          </ac:spMkLst>
        </pc:spChg>
      </pc:sldChg>
      <pc:sldChg chg="modSp">
        <pc:chgData name="Neil Light" userId="9946cf0a-1a3d-48cb-8d63-dd33a307ed5a" providerId="ADAL" clId="{950F6460-9E00-5D49-9B5D-B0ECAFD6D803}" dt="2019-03-26T19:08:44.505" v="45" actId="1076"/>
        <pc:sldMkLst>
          <pc:docMk/>
          <pc:sldMk cId="3800470268" sldId="263"/>
        </pc:sldMkLst>
        <pc:spChg chg="mod">
          <ac:chgData name="Neil Light" userId="9946cf0a-1a3d-48cb-8d63-dd33a307ed5a" providerId="ADAL" clId="{950F6460-9E00-5D49-9B5D-B0ECAFD6D803}" dt="2019-03-26T19:08:44.505" v="45" actId="1076"/>
          <ac:spMkLst>
            <pc:docMk/>
            <pc:sldMk cId="3800470268" sldId="263"/>
            <ac:spMk id="4" creationId="{84359336-EE80-374C-AF77-D0A57271BDA1}"/>
          </ac:spMkLst>
        </pc:spChg>
      </pc:sldChg>
      <pc:sldChg chg="modSp">
        <pc:chgData name="Neil Light" userId="9946cf0a-1a3d-48cb-8d63-dd33a307ed5a" providerId="ADAL" clId="{950F6460-9E00-5D49-9B5D-B0ECAFD6D803}" dt="2019-03-26T19:08:25.865" v="38" actId="14100"/>
        <pc:sldMkLst>
          <pc:docMk/>
          <pc:sldMk cId="573106023" sldId="264"/>
        </pc:sldMkLst>
        <pc:picChg chg="mod">
          <ac:chgData name="Neil Light" userId="9946cf0a-1a3d-48cb-8d63-dd33a307ed5a" providerId="ADAL" clId="{950F6460-9E00-5D49-9B5D-B0ECAFD6D803}" dt="2019-03-26T19:08:25.865" v="38" actId="14100"/>
          <ac:picMkLst>
            <pc:docMk/>
            <pc:sldMk cId="573106023" sldId="264"/>
            <ac:picMk id="5" creationId="{C46B73F5-D805-FF42-A022-2C7A767ADFF7}"/>
          </ac:picMkLst>
        </pc:picChg>
      </pc:sldChg>
      <pc:sldChg chg="addSp modSp">
        <pc:chgData name="Neil Light" userId="9946cf0a-1a3d-48cb-8d63-dd33a307ed5a" providerId="ADAL" clId="{950F6460-9E00-5D49-9B5D-B0ECAFD6D803}" dt="2019-03-26T19:59:48.572" v="1161" actId="20577"/>
        <pc:sldMkLst>
          <pc:docMk/>
          <pc:sldMk cId="2136127839" sldId="265"/>
        </pc:sldMkLst>
        <pc:spChg chg="add mod">
          <ac:chgData name="Neil Light" userId="9946cf0a-1a3d-48cb-8d63-dd33a307ed5a" providerId="ADAL" clId="{950F6460-9E00-5D49-9B5D-B0ECAFD6D803}" dt="2019-03-26T19:59:48.572" v="1161" actId="20577"/>
          <ac:spMkLst>
            <pc:docMk/>
            <pc:sldMk cId="2136127839" sldId="265"/>
            <ac:spMk id="7" creationId="{A833D5A0-2B81-8444-9394-F1AEC60A6CD8}"/>
          </ac:spMkLst>
        </pc:spChg>
        <pc:picChg chg="mod">
          <ac:chgData name="Neil Light" userId="9946cf0a-1a3d-48cb-8d63-dd33a307ed5a" providerId="ADAL" clId="{950F6460-9E00-5D49-9B5D-B0ECAFD6D803}" dt="2019-03-26T19:59:42.104" v="1149" actId="1076"/>
          <ac:picMkLst>
            <pc:docMk/>
            <pc:sldMk cId="2136127839" sldId="265"/>
            <ac:picMk id="6" creationId="{F28375C2-470D-DD47-AB84-D0B8E7FC08F8}"/>
          </ac:picMkLst>
        </pc:picChg>
        <pc:picChg chg="mod">
          <ac:chgData name="Neil Light" userId="9946cf0a-1a3d-48cb-8d63-dd33a307ed5a" providerId="ADAL" clId="{950F6460-9E00-5D49-9B5D-B0ECAFD6D803}" dt="2019-03-26T19:59:19.278" v="1073" actId="1076"/>
          <ac:picMkLst>
            <pc:docMk/>
            <pc:sldMk cId="2136127839" sldId="265"/>
            <ac:picMk id="9" creationId="{4BD86EB9-B01B-DF4B-8713-4BE69201369D}"/>
          </ac:picMkLst>
        </pc:picChg>
        <pc:picChg chg="mod">
          <ac:chgData name="Neil Light" userId="9946cf0a-1a3d-48cb-8d63-dd33a307ed5a" providerId="ADAL" clId="{950F6460-9E00-5D49-9B5D-B0ECAFD6D803}" dt="2019-03-26T19:14:00.780" v="199" actId="1076"/>
          <ac:picMkLst>
            <pc:docMk/>
            <pc:sldMk cId="2136127839" sldId="265"/>
            <ac:picMk id="12" creationId="{2915BFEB-DBB1-8847-9D6F-B6172A78F813}"/>
          </ac:picMkLst>
        </pc:picChg>
        <pc:picChg chg="mod">
          <ac:chgData name="Neil Light" userId="9946cf0a-1a3d-48cb-8d63-dd33a307ed5a" providerId="ADAL" clId="{950F6460-9E00-5D49-9B5D-B0ECAFD6D803}" dt="2019-03-26T19:15:07.031" v="317" actId="1076"/>
          <ac:picMkLst>
            <pc:docMk/>
            <pc:sldMk cId="2136127839" sldId="265"/>
            <ac:picMk id="15" creationId="{C7E9A889-3CBE-3247-A59C-CA56BE1D9A12}"/>
          </ac:picMkLst>
        </pc:picChg>
      </pc:sldChg>
      <pc:sldChg chg="addSp delSp modSp">
        <pc:chgData name="Neil Light" userId="9946cf0a-1a3d-48cb-8d63-dd33a307ed5a" providerId="ADAL" clId="{950F6460-9E00-5D49-9B5D-B0ECAFD6D803}" dt="2019-03-26T20:02:15.055" v="1256" actId="20577"/>
        <pc:sldMkLst>
          <pc:docMk/>
          <pc:sldMk cId="224087687" sldId="266"/>
        </pc:sldMkLst>
        <pc:spChg chg="mod">
          <ac:chgData name="Neil Light" userId="9946cf0a-1a3d-48cb-8d63-dd33a307ed5a" providerId="ADAL" clId="{950F6460-9E00-5D49-9B5D-B0ECAFD6D803}" dt="2019-03-26T20:02:15.055" v="1256" actId="20577"/>
          <ac:spMkLst>
            <pc:docMk/>
            <pc:sldMk cId="224087687" sldId="266"/>
            <ac:spMk id="2" creationId="{C22606D4-8E8E-554E-AF9B-59874E928FAB}"/>
          </ac:spMkLst>
        </pc:spChg>
        <pc:spChg chg="add">
          <ac:chgData name="Neil Light" userId="9946cf0a-1a3d-48cb-8d63-dd33a307ed5a" providerId="ADAL" clId="{950F6460-9E00-5D49-9B5D-B0ECAFD6D803}" dt="2019-03-26T19:21:05.269" v="466"/>
          <ac:spMkLst>
            <pc:docMk/>
            <pc:sldMk cId="224087687" sldId="266"/>
            <ac:spMk id="3" creationId="{8DCD9832-63A3-9B45-8E74-28358EBD1C3D}"/>
          </ac:spMkLst>
        </pc:spChg>
        <pc:spChg chg="add del mod">
          <ac:chgData name="Neil Light" userId="9946cf0a-1a3d-48cb-8d63-dd33a307ed5a" providerId="ADAL" clId="{950F6460-9E00-5D49-9B5D-B0ECAFD6D803}" dt="2019-03-26T19:48:18.828" v="869" actId="478"/>
          <ac:spMkLst>
            <pc:docMk/>
            <pc:sldMk cId="224087687" sldId="266"/>
            <ac:spMk id="4" creationId="{38A42343-AB53-344D-95F3-0192AF60A3C7}"/>
          </ac:spMkLst>
        </pc:spChg>
        <pc:spChg chg="mod">
          <ac:chgData name="Neil Light" userId="9946cf0a-1a3d-48cb-8d63-dd33a307ed5a" providerId="ADAL" clId="{950F6460-9E00-5D49-9B5D-B0ECAFD6D803}" dt="2019-03-26T20:01:22.227" v="1222" actId="20577"/>
          <ac:spMkLst>
            <pc:docMk/>
            <pc:sldMk cId="224087687" sldId="266"/>
            <ac:spMk id="10" creationId="{862F36D5-023E-2F4B-9F40-88FB4E45F7A6}"/>
          </ac:spMkLst>
        </pc:spChg>
        <pc:spChg chg="mod">
          <ac:chgData name="Neil Light" userId="9946cf0a-1a3d-48cb-8d63-dd33a307ed5a" providerId="ADAL" clId="{950F6460-9E00-5D49-9B5D-B0ECAFD6D803}" dt="2019-03-26T20:01:35.335" v="1242" actId="20577"/>
          <ac:spMkLst>
            <pc:docMk/>
            <pc:sldMk cId="224087687" sldId="266"/>
            <ac:spMk id="14" creationId="{5E3C6A1F-E3F7-7440-830E-BD2705E20F09}"/>
          </ac:spMkLst>
        </pc:spChg>
      </pc:sldChg>
      <pc:sldChg chg="addSp modSp ord">
        <pc:chgData name="Neil Light" userId="9946cf0a-1a3d-48cb-8d63-dd33a307ed5a" providerId="ADAL" clId="{950F6460-9E00-5D49-9B5D-B0ECAFD6D803}" dt="2019-03-26T19:51:38.704" v="961" actId="20577"/>
        <pc:sldMkLst>
          <pc:docMk/>
          <pc:sldMk cId="585019127" sldId="267"/>
        </pc:sldMkLst>
        <pc:spChg chg="add mod">
          <ac:chgData name="Neil Light" userId="9946cf0a-1a3d-48cb-8d63-dd33a307ed5a" providerId="ADAL" clId="{950F6460-9E00-5D49-9B5D-B0ECAFD6D803}" dt="2019-03-26T19:51:38.704" v="961" actId="20577"/>
          <ac:spMkLst>
            <pc:docMk/>
            <pc:sldMk cId="585019127" sldId="267"/>
            <ac:spMk id="2" creationId="{518AC675-B70B-8944-9998-4AE6B0CFEC04}"/>
          </ac:spMkLst>
        </pc:spChg>
        <pc:spChg chg="mod">
          <ac:chgData name="Neil Light" userId="9946cf0a-1a3d-48cb-8d63-dd33a307ed5a" providerId="ADAL" clId="{950F6460-9E00-5D49-9B5D-B0ECAFD6D803}" dt="2019-03-26T19:45:26.898" v="739" actId="20577"/>
          <ac:spMkLst>
            <pc:docMk/>
            <pc:sldMk cId="585019127" sldId="267"/>
            <ac:spMk id="4" creationId="{718B44AC-2475-8D47-99C3-C703D766F155}"/>
          </ac:spMkLst>
        </pc:spChg>
        <pc:picChg chg="mod">
          <ac:chgData name="Neil Light" userId="9946cf0a-1a3d-48cb-8d63-dd33a307ed5a" providerId="ADAL" clId="{950F6460-9E00-5D49-9B5D-B0ECAFD6D803}" dt="2019-03-26T19:44:15.647" v="712" actId="1076"/>
          <ac:picMkLst>
            <pc:docMk/>
            <pc:sldMk cId="585019127" sldId="267"/>
            <ac:picMk id="7" creationId="{57AB7961-7088-934B-9385-E6613935B018}"/>
          </ac:picMkLst>
        </pc:picChg>
      </pc:sldChg>
      <pc:sldChg chg="addSp modSp modAnim">
        <pc:chgData name="Neil Light" userId="9946cf0a-1a3d-48cb-8d63-dd33a307ed5a" providerId="ADAL" clId="{950F6460-9E00-5D49-9B5D-B0ECAFD6D803}" dt="2019-03-26T20:04:28.553" v="1292"/>
        <pc:sldMkLst>
          <pc:docMk/>
          <pc:sldMk cId="367752670" sldId="268"/>
        </pc:sldMkLst>
        <pc:spChg chg="mod">
          <ac:chgData name="Neil Light" userId="9946cf0a-1a3d-48cb-8d63-dd33a307ed5a" providerId="ADAL" clId="{950F6460-9E00-5D49-9B5D-B0ECAFD6D803}" dt="2019-03-26T20:03:28.603" v="1289" actId="404"/>
          <ac:spMkLst>
            <pc:docMk/>
            <pc:sldMk cId="367752670" sldId="268"/>
            <ac:spMk id="2" creationId="{4B3AC83C-0859-4646-83CF-1FC001134628}"/>
          </ac:spMkLst>
        </pc:spChg>
        <pc:spChg chg="add mod">
          <ac:chgData name="Neil Light" userId="9946cf0a-1a3d-48cb-8d63-dd33a307ed5a" providerId="ADAL" clId="{950F6460-9E00-5D49-9B5D-B0ECAFD6D803}" dt="2019-03-26T20:04:24.212" v="1291" actId="14100"/>
          <ac:spMkLst>
            <pc:docMk/>
            <pc:sldMk cId="367752670" sldId="268"/>
            <ac:spMk id="3" creationId="{C202B925-FF25-B646-9D97-A55C027B76BB}"/>
          </ac:spMkLst>
        </pc:spChg>
      </pc:sldChg>
      <pc:sldChg chg="modSp">
        <pc:chgData name="Neil Light" userId="9946cf0a-1a3d-48cb-8d63-dd33a307ed5a" providerId="ADAL" clId="{950F6460-9E00-5D49-9B5D-B0ECAFD6D803}" dt="2019-03-26T19:56:34.913" v="1037" actId="20577"/>
        <pc:sldMkLst>
          <pc:docMk/>
          <pc:sldMk cId="35811648" sldId="269"/>
        </pc:sldMkLst>
        <pc:spChg chg="mod">
          <ac:chgData name="Neil Light" userId="9946cf0a-1a3d-48cb-8d63-dd33a307ed5a" providerId="ADAL" clId="{950F6460-9E00-5D49-9B5D-B0ECAFD6D803}" dt="2019-03-26T19:56:34.913" v="1037" actId="20577"/>
          <ac:spMkLst>
            <pc:docMk/>
            <pc:sldMk cId="35811648" sldId="269"/>
            <ac:spMk id="3" creationId="{86D190B1-0FBC-B340-B9D0-B5B869C4B4FA}"/>
          </ac:spMkLst>
        </pc:spChg>
      </pc:sldChg>
      <pc:sldChg chg="addSp modSp modAnim">
        <pc:chgData name="Neil Light" userId="9946cf0a-1a3d-48cb-8d63-dd33a307ed5a" providerId="ADAL" clId="{950F6460-9E00-5D49-9B5D-B0ECAFD6D803}" dt="2019-03-26T20:33:32.374" v="1766" actId="20577"/>
        <pc:sldMkLst>
          <pc:docMk/>
          <pc:sldMk cId="1663213743" sldId="271"/>
        </pc:sldMkLst>
        <pc:spChg chg="mod">
          <ac:chgData name="Neil Light" userId="9946cf0a-1a3d-48cb-8d63-dd33a307ed5a" providerId="ADAL" clId="{950F6460-9E00-5D49-9B5D-B0ECAFD6D803}" dt="2019-03-26T20:15:33.558" v="1529" actId="404"/>
          <ac:spMkLst>
            <pc:docMk/>
            <pc:sldMk cId="1663213743" sldId="271"/>
            <ac:spMk id="2" creationId="{000B6EFF-6434-3949-8EDD-42F5C4E73CB5}"/>
          </ac:spMkLst>
        </pc:spChg>
        <pc:spChg chg="mod">
          <ac:chgData name="Neil Light" userId="9946cf0a-1a3d-48cb-8d63-dd33a307ed5a" providerId="ADAL" clId="{950F6460-9E00-5D49-9B5D-B0ECAFD6D803}" dt="2019-03-26T20:18:32.582" v="1623" actId="1076"/>
          <ac:spMkLst>
            <pc:docMk/>
            <pc:sldMk cId="1663213743" sldId="271"/>
            <ac:spMk id="3" creationId="{FBAD7FE0-033F-A14A-AFD2-BA34CABC6EB2}"/>
          </ac:spMkLst>
        </pc:spChg>
        <pc:spChg chg="mod">
          <ac:chgData name="Neil Light" userId="9946cf0a-1a3d-48cb-8d63-dd33a307ed5a" providerId="ADAL" clId="{950F6460-9E00-5D49-9B5D-B0ECAFD6D803}" dt="2019-03-26T20:18:34.865" v="1624" actId="1076"/>
          <ac:spMkLst>
            <pc:docMk/>
            <pc:sldMk cId="1663213743" sldId="271"/>
            <ac:spMk id="5" creationId="{09DEDB90-10D9-A442-9940-D3FACA2FC28F}"/>
          </ac:spMkLst>
        </pc:spChg>
        <pc:spChg chg="add mod">
          <ac:chgData name="Neil Light" userId="9946cf0a-1a3d-48cb-8d63-dd33a307ed5a" providerId="ADAL" clId="{950F6460-9E00-5D49-9B5D-B0ECAFD6D803}" dt="2019-03-26T20:21:36.690" v="1648" actId="1076"/>
          <ac:spMkLst>
            <pc:docMk/>
            <pc:sldMk cId="1663213743" sldId="271"/>
            <ac:spMk id="6" creationId="{5D5B2646-E5D7-774E-A3E6-CA86D53D7AC5}"/>
          </ac:spMkLst>
        </pc:spChg>
        <pc:spChg chg="mod">
          <ac:chgData name="Neil Light" userId="9946cf0a-1a3d-48cb-8d63-dd33a307ed5a" providerId="ADAL" clId="{950F6460-9E00-5D49-9B5D-B0ECAFD6D803}" dt="2019-03-26T20:33:32.374" v="1766" actId="20577"/>
          <ac:spMkLst>
            <pc:docMk/>
            <pc:sldMk cId="1663213743" sldId="271"/>
            <ac:spMk id="7" creationId="{F5846A10-C621-7B44-90D1-7CA01251A31F}"/>
          </ac:spMkLst>
        </pc:spChg>
      </pc:sldChg>
      <pc:sldChg chg="addSp delSp modSp ord delAnim modAnim">
        <pc:chgData name="Neil Light" userId="9946cf0a-1a3d-48cb-8d63-dd33a307ed5a" providerId="ADAL" clId="{950F6460-9E00-5D49-9B5D-B0ECAFD6D803}" dt="2019-03-26T20:02:32.938" v="1275" actId="20577"/>
        <pc:sldMkLst>
          <pc:docMk/>
          <pc:sldMk cId="3515545788" sldId="272"/>
        </pc:sldMkLst>
        <pc:spChg chg="add del mod">
          <ac:chgData name="Neil Light" userId="9946cf0a-1a3d-48cb-8d63-dd33a307ed5a" providerId="ADAL" clId="{950F6460-9E00-5D49-9B5D-B0ECAFD6D803}" dt="2019-03-26T19:20:39.978" v="463" actId="478"/>
          <ac:spMkLst>
            <pc:docMk/>
            <pc:sldMk cId="3515545788" sldId="272"/>
            <ac:spMk id="2" creationId="{799E0D1A-7936-DA4A-9648-C55E184DD1B1}"/>
          </ac:spMkLst>
        </pc:spChg>
        <pc:spChg chg="add del mod">
          <ac:chgData name="Neil Light" userId="9946cf0a-1a3d-48cb-8d63-dd33a307ed5a" providerId="ADAL" clId="{950F6460-9E00-5D49-9B5D-B0ECAFD6D803}" dt="2019-03-26T19:21:12.520" v="468"/>
          <ac:spMkLst>
            <pc:docMk/>
            <pc:sldMk cId="3515545788" sldId="272"/>
            <ac:spMk id="3" creationId="{FF7AEE20-49AD-684F-9936-9864044B5E2A}"/>
          </ac:spMkLst>
        </pc:spChg>
        <pc:spChg chg="mod">
          <ac:chgData name="Neil Light" userId="9946cf0a-1a3d-48cb-8d63-dd33a307ed5a" providerId="ADAL" clId="{950F6460-9E00-5D49-9B5D-B0ECAFD6D803}" dt="2019-03-26T20:02:32.938" v="1275" actId="20577"/>
          <ac:spMkLst>
            <pc:docMk/>
            <pc:sldMk cId="3515545788" sldId="272"/>
            <ac:spMk id="4" creationId="{718B44AC-2475-8D47-99C3-C703D766F155}"/>
          </ac:spMkLst>
        </pc:spChg>
        <pc:spChg chg="add del">
          <ac:chgData name="Neil Light" userId="9946cf0a-1a3d-48cb-8d63-dd33a307ed5a" providerId="ADAL" clId="{950F6460-9E00-5D49-9B5D-B0ECAFD6D803}" dt="2019-03-26T19:21:16.361" v="470" actId="478"/>
          <ac:spMkLst>
            <pc:docMk/>
            <pc:sldMk cId="3515545788" sldId="272"/>
            <ac:spMk id="5" creationId="{3C3AEE8A-B7EC-2A44-947D-C64F3C7F99C4}"/>
          </ac:spMkLst>
        </pc:spChg>
        <pc:spChg chg="add del mod">
          <ac:chgData name="Neil Light" userId="9946cf0a-1a3d-48cb-8d63-dd33a307ed5a" providerId="ADAL" clId="{950F6460-9E00-5D49-9B5D-B0ECAFD6D803}" dt="2019-03-26T19:21:46.803" v="473" actId="478"/>
          <ac:spMkLst>
            <pc:docMk/>
            <pc:sldMk cId="3515545788" sldId="272"/>
            <ac:spMk id="7" creationId="{823626F4-C5E9-4049-8442-75055BFD69E9}"/>
          </ac:spMkLst>
        </pc:spChg>
        <pc:spChg chg="mod">
          <ac:chgData name="Neil Light" userId="9946cf0a-1a3d-48cb-8d63-dd33a307ed5a" providerId="ADAL" clId="{950F6460-9E00-5D49-9B5D-B0ECAFD6D803}" dt="2019-03-26T19:29:18.273" v="549" actId="20577"/>
          <ac:spMkLst>
            <pc:docMk/>
            <pc:sldMk cId="3515545788" sldId="272"/>
            <ac:spMk id="12" creationId="{6091900B-6E5B-B243-825E-D9E973456D3C}"/>
          </ac:spMkLst>
        </pc:spChg>
        <pc:spChg chg="mod">
          <ac:chgData name="Neil Light" userId="9946cf0a-1a3d-48cb-8d63-dd33a307ed5a" providerId="ADAL" clId="{950F6460-9E00-5D49-9B5D-B0ECAFD6D803}" dt="2019-03-26T19:29:20.993" v="550" actId="20577"/>
          <ac:spMkLst>
            <pc:docMk/>
            <pc:sldMk cId="3515545788" sldId="272"/>
            <ac:spMk id="17" creationId="{DB9AB1F7-5E27-CA49-9B6C-8ACD7B5D8143}"/>
          </ac:spMkLst>
        </pc:spChg>
        <pc:spChg chg="mod">
          <ac:chgData name="Neil Light" userId="9946cf0a-1a3d-48cb-8d63-dd33a307ed5a" providerId="ADAL" clId="{950F6460-9E00-5D49-9B5D-B0ECAFD6D803}" dt="2019-03-26T19:27:49.508" v="507" actId="20577"/>
          <ac:spMkLst>
            <pc:docMk/>
            <pc:sldMk cId="3515545788" sldId="272"/>
            <ac:spMk id="22" creationId="{9A248B05-6043-9340-84F9-A8D21C2E5CA1}"/>
          </ac:spMkLst>
        </pc:spChg>
        <pc:spChg chg="add mod">
          <ac:chgData name="Neil Light" userId="9946cf0a-1a3d-48cb-8d63-dd33a307ed5a" providerId="ADAL" clId="{950F6460-9E00-5D49-9B5D-B0ECAFD6D803}" dt="2019-03-26T19:28:35.781" v="546" actId="1076"/>
          <ac:spMkLst>
            <pc:docMk/>
            <pc:sldMk cId="3515545788" sldId="272"/>
            <ac:spMk id="24" creationId="{6D7BF3FD-8603-2046-8FB3-7659894B518B}"/>
          </ac:spMkLst>
        </pc:spChg>
        <pc:spChg chg="add del mod">
          <ac:chgData name="Neil Light" userId="9946cf0a-1a3d-48cb-8d63-dd33a307ed5a" providerId="ADAL" clId="{950F6460-9E00-5D49-9B5D-B0ECAFD6D803}" dt="2019-03-26T19:50:04.753" v="885" actId="478"/>
          <ac:spMkLst>
            <pc:docMk/>
            <pc:sldMk cId="3515545788" sldId="272"/>
            <ac:spMk id="25" creationId="{EF9D26D9-C9B6-9746-9040-89E21F2C5F59}"/>
          </ac:spMkLst>
        </pc:spChg>
        <pc:grpChg chg="add mod">
          <ac:chgData name="Neil Light" userId="9946cf0a-1a3d-48cb-8d63-dd33a307ed5a" providerId="ADAL" clId="{950F6460-9E00-5D49-9B5D-B0ECAFD6D803}" dt="2019-03-26T19:26:20.803" v="488" actId="1076"/>
          <ac:grpSpMkLst>
            <pc:docMk/>
            <pc:sldMk cId="3515545788" sldId="272"/>
            <ac:grpSpMk id="9" creationId="{ED9A4D1A-31A2-6745-AE45-88953E077FD3}"/>
          </ac:grpSpMkLst>
        </pc:grpChg>
        <pc:grpChg chg="add mod">
          <ac:chgData name="Neil Light" userId="9946cf0a-1a3d-48cb-8d63-dd33a307ed5a" providerId="ADAL" clId="{950F6460-9E00-5D49-9B5D-B0ECAFD6D803}" dt="2019-03-26T19:26:18.752" v="487" actId="1076"/>
          <ac:grpSpMkLst>
            <pc:docMk/>
            <pc:sldMk cId="3515545788" sldId="272"/>
            <ac:grpSpMk id="14" creationId="{35E11DE7-74CE-2340-8967-480915B483FB}"/>
          </ac:grpSpMkLst>
        </pc:grpChg>
        <pc:grpChg chg="add mod">
          <ac:chgData name="Neil Light" userId="9946cf0a-1a3d-48cb-8d63-dd33a307ed5a" providerId="ADAL" clId="{950F6460-9E00-5D49-9B5D-B0ECAFD6D803}" dt="2019-03-26T19:26:16.582" v="486" actId="1076"/>
          <ac:grpSpMkLst>
            <pc:docMk/>
            <pc:sldMk cId="3515545788" sldId="272"/>
            <ac:grpSpMk id="19" creationId="{A0D2C452-A819-624C-B9F2-6AA435D73D72}"/>
          </ac:grpSpMkLst>
        </pc:grpChg>
        <pc:picChg chg="mod">
          <ac:chgData name="Neil Light" userId="9946cf0a-1a3d-48cb-8d63-dd33a307ed5a" providerId="ADAL" clId="{950F6460-9E00-5D49-9B5D-B0ECAFD6D803}" dt="2019-03-26T19:28:11.581" v="510" actId="1076"/>
          <ac:picMkLst>
            <pc:docMk/>
            <pc:sldMk cId="3515545788" sldId="272"/>
            <ac:picMk id="6" creationId="{453D55D1-7A1A-2C43-9068-42352C8ACF3F}"/>
          </ac:picMkLst>
        </pc:picChg>
        <pc:picChg chg="add mod">
          <ac:chgData name="Neil Light" userId="9946cf0a-1a3d-48cb-8d63-dd33a307ed5a" providerId="ADAL" clId="{950F6460-9E00-5D49-9B5D-B0ECAFD6D803}" dt="2019-03-26T19:26:15.052" v="485" actId="1076"/>
          <ac:picMkLst>
            <pc:docMk/>
            <pc:sldMk cId="3515545788" sldId="272"/>
            <ac:picMk id="8" creationId="{6AD46FC5-AFF2-BD40-B0E3-EAA53AA9F664}"/>
          </ac:picMkLst>
        </pc:picChg>
      </pc:sldChg>
      <pc:sldChg chg="addSp modSp">
        <pc:chgData name="Neil Light" userId="9946cf0a-1a3d-48cb-8d63-dd33a307ed5a" providerId="ADAL" clId="{950F6460-9E00-5D49-9B5D-B0ECAFD6D803}" dt="2019-03-26T20:20:10.571" v="1642" actId="1076"/>
        <pc:sldMkLst>
          <pc:docMk/>
          <pc:sldMk cId="3729427811" sldId="273"/>
        </pc:sldMkLst>
        <pc:spChg chg="mod">
          <ac:chgData name="Neil Light" userId="9946cf0a-1a3d-48cb-8d63-dd33a307ed5a" providerId="ADAL" clId="{950F6460-9E00-5D49-9B5D-B0ECAFD6D803}" dt="2019-03-26T20:20:10.571" v="1642" actId="1076"/>
          <ac:spMkLst>
            <pc:docMk/>
            <pc:sldMk cId="3729427811" sldId="273"/>
            <ac:spMk id="2" creationId="{F5F716E6-674D-4D4F-906C-31D53AD8CC3B}"/>
          </ac:spMkLst>
        </pc:spChg>
        <pc:spChg chg="add mod">
          <ac:chgData name="Neil Light" userId="9946cf0a-1a3d-48cb-8d63-dd33a307ed5a" providerId="ADAL" clId="{950F6460-9E00-5D49-9B5D-B0ECAFD6D803}" dt="2019-03-26T20:09:58.936" v="1395" actId="1076"/>
          <ac:spMkLst>
            <pc:docMk/>
            <pc:sldMk cId="3729427811" sldId="273"/>
            <ac:spMk id="3" creationId="{135032E1-7BE3-354D-8A74-AD8DBF9303E5}"/>
          </ac:spMkLst>
        </pc:spChg>
        <pc:spChg chg="add mod">
          <ac:chgData name="Neil Light" userId="9946cf0a-1a3d-48cb-8d63-dd33a307ed5a" providerId="ADAL" clId="{950F6460-9E00-5D49-9B5D-B0ECAFD6D803}" dt="2019-03-26T20:10:07.070" v="1396" actId="14100"/>
          <ac:spMkLst>
            <pc:docMk/>
            <pc:sldMk cId="3729427811" sldId="273"/>
            <ac:spMk id="5" creationId="{D7247B42-57FA-6145-B15B-F0FE7F64FD2A}"/>
          </ac:spMkLst>
        </pc:spChg>
        <pc:spChg chg="mod">
          <ac:chgData name="Neil Light" userId="9946cf0a-1a3d-48cb-8d63-dd33a307ed5a" providerId="ADAL" clId="{950F6460-9E00-5D49-9B5D-B0ECAFD6D803}" dt="2019-03-26T20:09:17.615" v="1369" actId="1076"/>
          <ac:spMkLst>
            <pc:docMk/>
            <pc:sldMk cId="3729427811" sldId="273"/>
            <ac:spMk id="12" creationId="{92560865-9681-3F4B-A0F5-52DC95963AB6}"/>
          </ac:spMkLst>
        </pc:spChg>
        <pc:spChg chg="mod">
          <ac:chgData name="Neil Light" userId="9946cf0a-1a3d-48cb-8d63-dd33a307ed5a" providerId="ADAL" clId="{950F6460-9E00-5D49-9B5D-B0ECAFD6D803}" dt="2019-03-26T20:08:40.827" v="1364" actId="1076"/>
          <ac:spMkLst>
            <pc:docMk/>
            <pc:sldMk cId="3729427811" sldId="273"/>
            <ac:spMk id="41" creationId="{E4189566-1CA3-124C-9966-BF4DA0C28277}"/>
          </ac:spMkLst>
        </pc:spChg>
        <pc:picChg chg="mod">
          <ac:chgData name="Neil Light" userId="9946cf0a-1a3d-48cb-8d63-dd33a307ed5a" providerId="ADAL" clId="{950F6460-9E00-5D49-9B5D-B0ECAFD6D803}" dt="2019-03-26T20:08:31.727" v="1362" actId="14100"/>
          <ac:picMkLst>
            <pc:docMk/>
            <pc:sldMk cId="3729427811" sldId="273"/>
            <ac:picMk id="33" creationId="{D9714391-C66C-1941-B9D6-D0D71E5BAD24}"/>
          </ac:picMkLst>
        </pc:picChg>
      </pc:sldChg>
      <pc:sldChg chg="addSp delSp modSp">
        <pc:chgData name="Neil Light" userId="9946cf0a-1a3d-48cb-8d63-dd33a307ed5a" providerId="ADAL" clId="{950F6460-9E00-5D49-9B5D-B0ECAFD6D803}" dt="2019-03-26T20:32:39.333" v="1755" actId="1076"/>
        <pc:sldMkLst>
          <pc:docMk/>
          <pc:sldMk cId="700720448" sldId="275"/>
        </pc:sldMkLst>
        <pc:spChg chg="add del">
          <ac:chgData name="Neil Light" userId="9946cf0a-1a3d-48cb-8d63-dd33a307ed5a" providerId="ADAL" clId="{950F6460-9E00-5D49-9B5D-B0ECAFD6D803}" dt="2019-03-26T20:27:51.001" v="1680" actId="478"/>
          <ac:spMkLst>
            <pc:docMk/>
            <pc:sldMk cId="700720448" sldId="275"/>
            <ac:spMk id="3" creationId="{D39FDF1A-A95F-4641-9C82-C470E8A358D2}"/>
          </ac:spMkLst>
        </pc:spChg>
        <pc:spChg chg="mod">
          <ac:chgData name="Neil Light" userId="9946cf0a-1a3d-48cb-8d63-dd33a307ed5a" providerId="ADAL" clId="{950F6460-9E00-5D49-9B5D-B0ECAFD6D803}" dt="2019-03-26T20:32:39.333" v="1755" actId="1076"/>
          <ac:spMkLst>
            <pc:docMk/>
            <pc:sldMk cId="700720448" sldId="275"/>
            <ac:spMk id="16" creationId="{F9BC6219-89D4-BF43-9034-1B602ABFC65A}"/>
          </ac:spMkLst>
        </pc:spChg>
        <pc:picChg chg="add mod">
          <ac:chgData name="Neil Light" userId="9946cf0a-1a3d-48cb-8d63-dd33a307ed5a" providerId="ADAL" clId="{950F6460-9E00-5D49-9B5D-B0ECAFD6D803}" dt="2019-03-26T20:32:33.245" v="1754" actId="1076"/>
          <ac:picMkLst>
            <pc:docMk/>
            <pc:sldMk cId="700720448" sldId="275"/>
            <ac:picMk id="4" creationId="{E4FFAEE9-6F0A-344F-A976-2331824C2042}"/>
          </ac:picMkLst>
        </pc:picChg>
        <pc:picChg chg="mod">
          <ac:chgData name="Neil Light" userId="9946cf0a-1a3d-48cb-8d63-dd33a307ed5a" providerId="ADAL" clId="{950F6460-9E00-5D49-9B5D-B0ECAFD6D803}" dt="2019-03-26T20:32:31.941" v="1753" actId="1076"/>
          <ac:picMkLst>
            <pc:docMk/>
            <pc:sldMk cId="700720448" sldId="275"/>
            <ac:picMk id="8" creationId="{D635EDB4-C527-4B4B-A21D-869A7BCF2073}"/>
          </ac:picMkLst>
        </pc:picChg>
        <pc:picChg chg="del mod">
          <ac:chgData name="Neil Light" userId="9946cf0a-1a3d-48cb-8d63-dd33a307ed5a" providerId="ADAL" clId="{950F6460-9E00-5D49-9B5D-B0ECAFD6D803}" dt="2019-03-26T20:31:26.644" v="1724" actId="478"/>
          <ac:picMkLst>
            <pc:docMk/>
            <pc:sldMk cId="700720448" sldId="275"/>
            <ac:picMk id="10" creationId="{F294F589-587E-8743-8607-8D361445665B}"/>
          </ac:picMkLst>
        </pc:picChg>
        <pc:picChg chg="mod">
          <ac:chgData name="Neil Light" userId="9946cf0a-1a3d-48cb-8d63-dd33a307ed5a" providerId="ADAL" clId="{950F6460-9E00-5D49-9B5D-B0ECAFD6D803}" dt="2019-03-26T20:32:30.130" v="1752" actId="1076"/>
          <ac:picMkLst>
            <pc:docMk/>
            <pc:sldMk cId="700720448" sldId="275"/>
            <ac:picMk id="14" creationId="{7979CA35-9D01-3A46-8EC3-D3262FE2BFF9}"/>
          </ac:picMkLst>
        </pc:picChg>
      </pc:sldChg>
      <pc:sldChg chg="modSp">
        <pc:chgData name="Neil Light" userId="9946cf0a-1a3d-48cb-8d63-dd33a307ed5a" providerId="ADAL" clId="{950F6460-9E00-5D49-9B5D-B0ECAFD6D803}" dt="2019-03-26T20:12:22.530" v="1434" actId="20577"/>
        <pc:sldMkLst>
          <pc:docMk/>
          <pc:sldMk cId="1216318830" sldId="276"/>
        </pc:sldMkLst>
        <pc:spChg chg="mod">
          <ac:chgData name="Neil Light" userId="9946cf0a-1a3d-48cb-8d63-dd33a307ed5a" providerId="ADAL" clId="{950F6460-9E00-5D49-9B5D-B0ECAFD6D803}" dt="2019-03-26T20:12:22.530" v="1434" actId="20577"/>
          <ac:spMkLst>
            <pc:docMk/>
            <pc:sldMk cId="1216318830" sldId="276"/>
            <ac:spMk id="3" creationId="{72AD9520-51FB-DF4A-A518-836640CE1276}"/>
          </ac:spMkLst>
        </pc:spChg>
        <pc:picChg chg="mod">
          <ac:chgData name="Neil Light" userId="9946cf0a-1a3d-48cb-8d63-dd33a307ed5a" providerId="ADAL" clId="{950F6460-9E00-5D49-9B5D-B0ECAFD6D803}" dt="2019-03-26T19:52:43.679" v="986" actId="1076"/>
          <ac:picMkLst>
            <pc:docMk/>
            <pc:sldMk cId="1216318830" sldId="276"/>
            <ac:picMk id="6" creationId="{9696BD36-7777-0C49-9B9C-B4B5D487E470}"/>
          </ac:picMkLst>
        </pc:picChg>
        <pc:picChg chg="mod">
          <ac:chgData name="Neil Light" userId="9946cf0a-1a3d-48cb-8d63-dd33a307ed5a" providerId="ADAL" clId="{950F6460-9E00-5D49-9B5D-B0ECAFD6D803}" dt="2019-03-26T19:52:50.171" v="988" actId="1076"/>
          <ac:picMkLst>
            <pc:docMk/>
            <pc:sldMk cId="1216318830" sldId="276"/>
            <ac:picMk id="9" creationId="{E553778C-0065-8A4F-B9EA-72358B4E0452}"/>
          </ac:picMkLst>
        </pc:picChg>
      </pc:sldChg>
      <pc:sldChg chg="addSp modSp">
        <pc:chgData name="Neil Light" userId="9946cf0a-1a3d-48cb-8d63-dd33a307ed5a" providerId="ADAL" clId="{950F6460-9E00-5D49-9B5D-B0ECAFD6D803}" dt="2019-03-26T20:23:36.335" v="1678" actId="1076"/>
        <pc:sldMkLst>
          <pc:docMk/>
          <pc:sldMk cId="291452597" sldId="277"/>
        </pc:sldMkLst>
        <pc:spChg chg="add mod">
          <ac:chgData name="Neil Light" userId="9946cf0a-1a3d-48cb-8d63-dd33a307ed5a" providerId="ADAL" clId="{950F6460-9E00-5D49-9B5D-B0ECAFD6D803}" dt="2019-03-26T20:22:45.529" v="1669" actId="1076"/>
          <ac:spMkLst>
            <pc:docMk/>
            <pc:sldMk cId="291452597" sldId="277"/>
            <ac:spMk id="2" creationId="{D5630648-5E5F-C947-B93D-707CDEA339A2}"/>
          </ac:spMkLst>
        </pc:spChg>
        <pc:picChg chg="mod">
          <ac:chgData name="Neil Light" userId="9946cf0a-1a3d-48cb-8d63-dd33a307ed5a" providerId="ADAL" clId="{950F6460-9E00-5D49-9B5D-B0ECAFD6D803}" dt="2019-03-26T20:23:36.335" v="1678" actId="1076"/>
          <ac:picMkLst>
            <pc:docMk/>
            <pc:sldMk cId="291452597" sldId="277"/>
            <ac:picMk id="6" creationId="{5F7DA923-F5E2-1843-A232-F7DBCCAED223}"/>
          </ac:picMkLst>
        </pc:picChg>
        <pc:picChg chg="mod">
          <ac:chgData name="Neil Light" userId="9946cf0a-1a3d-48cb-8d63-dd33a307ed5a" providerId="ADAL" clId="{950F6460-9E00-5D49-9B5D-B0ECAFD6D803}" dt="2019-03-26T20:23:29.148" v="1677" actId="14100"/>
          <ac:picMkLst>
            <pc:docMk/>
            <pc:sldMk cId="291452597" sldId="277"/>
            <ac:picMk id="9" creationId="{328BB7E0-851F-4247-B361-6668CC05FE1D}"/>
          </ac:picMkLst>
        </pc:picChg>
      </pc:sldChg>
      <pc:sldChg chg="add del">
        <pc:chgData name="Neil Light" userId="9946cf0a-1a3d-48cb-8d63-dd33a307ed5a" providerId="ADAL" clId="{950F6460-9E00-5D49-9B5D-B0ECAFD6D803}" dt="2019-03-26T19:24:33.518" v="475"/>
        <pc:sldMkLst>
          <pc:docMk/>
          <pc:sldMk cId="2001333401" sldId="278"/>
        </pc:sldMkLst>
      </pc:sldChg>
      <pc:sldChg chg="add">
        <pc:chgData name="Neil Light" userId="9946cf0a-1a3d-48cb-8d63-dd33a307ed5a" providerId="ADAL" clId="{950F6460-9E00-5D49-9B5D-B0ECAFD6D803}" dt="2019-03-26T19:24:33.578" v="476"/>
        <pc:sldMkLst>
          <pc:docMk/>
          <pc:sldMk cId="2816612876" sldId="27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
Second level
Third level
Fourth level
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GB"/>
              <a:t>Click to edit Master text styles
Second level
Third level
Fourth level
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52C9A-16E8-5A47-B047-9DD981854F31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AD037-46A6-A842-B023-6A5293637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184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52C9A-16E8-5A47-B047-9DD981854F31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AD037-46A6-A842-B023-6A5293637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2127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52C9A-16E8-5A47-B047-9DD981854F31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AD037-46A6-A842-B023-6A5293637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379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52C9A-16E8-5A47-B047-9DD981854F31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AD037-46A6-A842-B023-6A5293637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5965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52C9A-16E8-5A47-B047-9DD981854F31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AD037-46A6-A842-B023-6A5293637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3745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52C9A-16E8-5A47-B047-9DD981854F31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AD037-46A6-A842-B023-6A5293637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75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52C9A-16E8-5A47-B047-9DD981854F31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AD037-46A6-A842-B023-6A5293637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2760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52C9A-16E8-5A47-B047-9DD981854F31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AD037-46A6-A842-B023-6A5293637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038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GB"/>
              <a:t>Click to edit Master text styles
Second level
Third level
Fourth level
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52C9A-16E8-5A47-B047-9DD981854F31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AD037-46A6-A842-B023-6A5293637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0692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52C9A-16E8-5A47-B047-9DD981854F31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AD037-46A6-A842-B023-6A5293637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6650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52C9A-16E8-5A47-B047-9DD981854F31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AD037-46A6-A842-B023-6A5293637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679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
Second level
Third level
Fourth level
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GB"/>
              <a:t>Click to edit Master text styles
Second level
Third level
Fourth level
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GB"/>
              <a:t>Click to edit Master text styles
Second level
Third level
Fourth level
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
Second level
Third level
Fourth level
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GB"/>
              <a:t>Click to edit Master text styles
Second level
Third level
Fourth level
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
Second level
Third level
Fourth level
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GB"/>
              <a:t>Click to edit Master text styles
Second level
Third level
Fourth level
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GB"/>
              <a:t>Click to edit Master text styles
Second level
Third level
Fourth level
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
Second level
Third level
Fourth level
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
Second level
Third level
Fourth level
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3/26/2019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
Second level
Third level
Fourth level
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52C9A-16E8-5A47-B047-9DD981854F31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AD037-46A6-A842-B023-6A5293637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667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tiff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n.light@chi.ac.uk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0B71149-EF12-409B-9E8F-12D4AD678E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6C566F3-C07E-4D3A-BBEB-E92FCDC708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C19128-2BF0-8D42-BA71-6867867F7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7697" y="1582566"/>
            <a:ext cx="6803705" cy="1604442"/>
          </a:xfrm>
        </p:spPr>
        <p:txBody>
          <a:bodyPr>
            <a:normAutofit fontScale="90000"/>
          </a:bodyPr>
          <a:lstStyle/>
          <a:p>
            <a:r>
              <a:rPr lang="en-GB" sz="5400"/>
              <a:t>Monitoring player groin health: </a:t>
            </a:r>
            <a:br>
              <a:rPr lang="en-GB" sz="5400"/>
            </a:br>
            <a:r>
              <a:rPr lang="en-GB" sz="2200"/>
              <a:t>An Evidence based (realistic) APPROACH </a:t>
            </a:r>
            <a:endParaRPr lang="en-US" sz="2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534837-B9E9-F444-88A2-E062DC09C8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28" b="1"/>
          <a:stretch/>
        </p:blipFill>
        <p:spPr>
          <a:xfrm>
            <a:off x="9953747" y="2649728"/>
            <a:ext cx="1081064" cy="1216257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4628083-088A-4340-9F78-79BB3B772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2924" y="3526496"/>
            <a:ext cx="55361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7E02545D-1ACE-4C4D-A8DE-7E40492D5E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4468" y="3865985"/>
            <a:ext cx="5534575" cy="642839"/>
          </a:xfrm>
        </p:spPr>
        <p:txBody>
          <a:bodyPr>
            <a:normAutofit/>
          </a:bodyPr>
          <a:lstStyle/>
          <a:p>
            <a:r>
              <a:rPr lang="en-GB"/>
              <a:t>Neil Light  27/3/19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EDFD8A-4D45-0A4E-A61E-B8ECE275C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4990" y="4072446"/>
            <a:ext cx="2718579" cy="97189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19E7FDC-6797-4817-820D-2594ED938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9DF5848-4888-4C68-B050-02B3D1032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9732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606D4-8E8E-554E-AF9B-59874E92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Position MATTERS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CCF137-C737-514F-9CE6-9C2DA6DD7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3216" y="2359604"/>
            <a:ext cx="2506315" cy="2760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783875-06F2-0644-A33B-1A4625D74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559" y="2359603"/>
            <a:ext cx="2506315" cy="2760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2F36D5-023E-2F4B-9F40-88FB4E45F7A6}"/>
              </a:ext>
            </a:extLst>
          </p:cNvPr>
          <p:cNvSpPr txBox="1"/>
          <p:nvPr/>
        </p:nvSpPr>
        <p:spPr>
          <a:xfrm>
            <a:off x="3593657" y="2976913"/>
            <a:ext cx="20979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itchFamily="2" charset="2"/>
              <a:buChar char="ü"/>
            </a:pPr>
            <a:r>
              <a:rPr lang="en-GB" sz="2000"/>
              <a:t>EMG</a:t>
            </a:r>
          </a:p>
          <a:p>
            <a:pPr marL="285750" indent="-285750" algn="l">
              <a:buFont typeface="Wingdings" pitchFamily="2" charset="2"/>
              <a:buChar char="ü"/>
            </a:pPr>
            <a:r>
              <a:rPr lang="en-GB" sz="2000"/>
              <a:t>ANY DEVICE</a:t>
            </a:r>
          </a:p>
          <a:p>
            <a:pPr marL="285750" indent="-285750" algn="l">
              <a:buFont typeface="Wingdings" pitchFamily="2" charset="2"/>
              <a:buChar char="ü"/>
            </a:pPr>
            <a:r>
              <a:rPr lang="en-GB" sz="2000"/>
              <a:t>COMFORT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3C6A1F-E3F7-7440-830E-BD2705E20F09}"/>
              </a:ext>
            </a:extLst>
          </p:cNvPr>
          <p:cNvSpPr txBox="1"/>
          <p:nvPr/>
        </p:nvSpPr>
        <p:spPr>
          <a:xfrm>
            <a:off x="9181111" y="2976913"/>
            <a:ext cx="2097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itchFamily="2" charset="2"/>
              <a:buChar char="ü"/>
            </a:pPr>
            <a:r>
              <a:rPr lang="en-GB" sz="2000"/>
              <a:t>STRESSFUL</a:t>
            </a:r>
          </a:p>
          <a:p>
            <a:pPr marL="285750" indent="-285750" algn="l">
              <a:buFont typeface="Wingdings" pitchFamily="2" charset="2"/>
              <a:buChar char="ü"/>
            </a:pPr>
            <a:r>
              <a:rPr lang="en-GB" sz="2000"/>
              <a:t>NEEDS HHD</a:t>
            </a:r>
          </a:p>
          <a:p>
            <a:pPr marL="285750" indent="-285750" algn="l">
              <a:buFont typeface="Wingdings" pitchFamily="2" charset="2"/>
              <a:buChar char="ü"/>
            </a:pPr>
            <a:r>
              <a:rPr lang="en-GB" sz="2000"/>
              <a:t>NOT COMFY</a:t>
            </a:r>
          </a:p>
          <a:p>
            <a:pPr marL="285750" indent="-285750" algn="l">
              <a:buFont typeface="Wingdings" pitchFamily="2" charset="2"/>
              <a:buChar char="ü"/>
            </a:pPr>
            <a:endParaRPr lang="en-US" sz="200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1EFF30B-8FF8-A94E-80C3-709E35E6F8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59" r="8568" b="36664"/>
          <a:stretch/>
        </p:blipFill>
        <p:spPr>
          <a:xfrm>
            <a:off x="6582151" y="550256"/>
            <a:ext cx="4472703" cy="880374"/>
          </a:xfrm>
          <a:prstGeom prst="rect">
            <a:avLst/>
          </a:prstGeom>
          <a:ln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contourClr>
              <a:srgbClr val="C0C0C0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DCD9832-63A3-9B45-8E74-28358EBD1C3D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-webkit-standard"/>
              </a:rPr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87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8B44AC-2475-8D47-99C3-C703D766F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923" y="804519"/>
            <a:ext cx="9603275" cy="1049235"/>
          </a:xfrm>
        </p:spPr>
        <p:txBody>
          <a:bodyPr/>
          <a:lstStyle/>
          <a:p>
            <a:r>
              <a:rPr lang="en-GB"/>
              <a:t>INTERPRETATION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3D55D1-7A1A-2C43-9068-42352C8AC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942" y="2185675"/>
            <a:ext cx="2177686" cy="2365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D46FC5-AFF2-BD40-B0E3-EAA53AA9F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1749" y="1908089"/>
            <a:ext cx="6883947" cy="368096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D9A4D1A-31A2-6745-AE45-88953E077FD3}"/>
              </a:ext>
            </a:extLst>
          </p:cNvPr>
          <p:cNvGrpSpPr/>
          <p:nvPr/>
        </p:nvGrpSpPr>
        <p:grpSpPr>
          <a:xfrm>
            <a:off x="3905594" y="2323868"/>
            <a:ext cx="2157356" cy="2376924"/>
            <a:chOff x="74234" y="4578922"/>
            <a:chExt cx="2243945" cy="230959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BA53528-9228-A34E-8B3B-E79673398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5092" y="4578922"/>
              <a:ext cx="1051677" cy="1545773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07C5022-5CDB-4648-A0CF-7E87D6F62911}"/>
                </a:ext>
              </a:extLst>
            </p:cNvPr>
            <p:cNvGrpSpPr/>
            <p:nvPr/>
          </p:nvGrpSpPr>
          <p:grpSpPr>
            <a:xfrm>
              <a:off x="74234" y="6149857"/>
              <a:ext cx="2243945" cy="738664"/>
              <a:chOff x="1016586" y="5773219"/>
              <a:chExt cx="2243945" cy="738664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091900B-6E5B-B243-825E-D9E973456D3C}"/>
                  </a:ext>
                </a:extLst>
              </p:cNvPr>
              <p:cNvSpPr txBox="1"/>
              <p:nvPr/>
            </p:nvSpPr>
            <p:spPr>
              <a:xfrm>
                <a:off x="1016586" y="5773219"/>
                <a:ext cx="2243945" cy="369332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 SEM 2.5% (1.6-5.4)</a:t>
                </a:r>
                <a:endParaRPr lang="en-GB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F07D44B-D775-DC4C-8720-32A3CE255608}"/>
                  </a:ext>
                </a:extLst>
              </p:cNvPr>
              <p:cNvSpPr txBox="1"/>
              <p:nvPr/>
            </p:nvSpPr>
            <p:spPr>
              <a:xfrm>
                <a:off x="1386551" y="6142551"/>
                <a:ext cx="1531048" cy="369332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charset="2"/>
                  <a:buChar char="ü"/>
                </a:pPr>
                <a:r>
                  <a:rPr lang="en-US"/>
                  <a:t>Reliable </a:t>
                </a:r>
                <a:endParaRPr lang="en-GB"/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5E11DE7-74CE-2340-8967-480915B483FB}"/>
              </a:ext>
            </a:extLst>
          </p:cNvPr>
          <p:cNvGrpSpPr/>
          <p:nvPr/>
        </p:nvGrpSpPr>
        <p:grpSpPr>
          <a:xfrm>
            <a:off x="6378224" y="2185675"/>
            <a:ext cx="2229766" cy="2486649"/>
            <a:chOff x="4693729" y="4060546"/>
            <a:chExt cx="2229766" cy="248664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BDA3A38-7726-E342-B6AD-5FC18CD02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39243" y="4060546"/>
              <a:ext cx="1179469" cy="1712673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AC4570D-B27A-4B4D-9C9B-2016BA93F418}"/>
                </a:ext>
              </a:extLst>
            </p:cNvPr>
            <p:cNvGrpSpPr/>
            <p:nvPr/>
          </p:nvGrpSpPr>
          <p:grpSpPr>
            <a:xfrm>
              <a:off x="4693729" y="5808531"/>
              <a:ext cx="2229766" cy="738664"/>
              <a:chOff x="4775621" y="5759039"/>
              <a:chExt cx="2229766" cy="738664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B9AB1F7-5E27-CA49-9B6C-8ACD7B5D8143}"/>
                  </a:ext>
                </a:extLst>
              </p:cNvPr>
              <p:cNvSpPr txBox="1"/>
              <p:nvPr/>
            </p:nvSpPr>
            <p:spPr>
              <a:xfrm>
                <a:off x="4775621" y="5759039"/>
                <a:ext cx="2229766" cy="369332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MDC 6.6% (4.5-14.8)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A0FEA06-638E-BD45-82FE-AC7A9FA1B94B}"/>
                  </a:ext>
                </a:extLst>
              </p:cNvPr>
              <p:cNvSpPr txBox="1"/>
              <p:nvPr/>
            </p:nvSpPr>
            <p:spPr>
              <a:xfrm>
                <a:off x="5036961" y="6128371"/>
                <a:ext cx="1442271" cy="369332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charset="2"/>
                  <a:buChar char="ü"/>
                </a:pPr>
                <a:r>
                  <a:rPr lang="en-US"/>
                  <a:t>Precise</a:t>
                </a:r>
                <a:endParaRPr lang="en-GB"/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0D2C452-A819-624C-B9F2-6AA435D73D72}"/>
              </a:ext>
            </a:extLst>
          </p:cNvPr>
          <p:cNvGrpSpPr/>
          <p:nvPr/>
        </p:nvGrpSpPr>
        <p:grpSpPr>
          <a:xfrm>
            <a:off x="8929293" y="2157208"/>
            <a:ext cx="2400013" cy="2543584"/>
            <a:chOff x="8240603" y="3968299"/>
            <a:chExt cx="2400013" cy="254358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8ECBF62-9F83-CC4E-9309-6DDC746E69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57505" y="3968299"/>
              <a:ext cx="1148496" cy="1738552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C34F8CD-37FA-EF4D-A5BB-6E2A1CC0FF0C}"/>
                </a:ext>
              </a:extLst>
            </p:cNvPr>
            <p:cNvGrpSpPr/>
            <p:nvPr/>
          </p:nvGrpSpPr>
          <p:grpSpPr>
            <a:xfrm>
              <a:off x="8240603" y="5773219"/>
              <a:ext cx="2400013" cy="738664"/>
              <a:chOff x="8240603" y="5773219"/>
              <a:chExt cx="2400013" cy="738664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A248B05-6043-9340-84F9-A8D21C2E5CA1}"/>
                  </a:ext>
                </a:extLst>
              </p:cNvPr>
              <p:cNvSpPr txBox="1"/>
              <p:nvPr/>
            </p:nvSpPr>
            <p:spPr>
              <a:xfrm>
                <a:off x="8240603" y="5773219"/>
                <a:ext cx="2400013" cy="369332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     69% </a:t>
                </a:r>
                <a:r>
                  <a:rPr lang="en-GB"/>
                  <a:t>⬆ </a:t>
                </a:r>
                <a:r>
                  <a:rPr lang="en-US"/>
                  <a:t>Nm/kg     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FEB5B88-6B87-B742-8B1F-6FD4FF412362}"/>
                  </a:ext>
                </a:extLst>
              </p:cNvPr>
              <p:cNvSpPr txBox="1"/>
              <p:nvPr/>
            </p:nvSpPr>
            <p:spPr>
              <a:xfrm>
                <a:off x="8692191" y="6142551"/>
                <a:ext cx="1366209" cy="369332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charset="2"/>
                  <a:buChar char="ü"/>
                </a:pPr>
                <a:r>
                  <a:rPr lang="en-US"/>
                  <a:t>Stressful</a:t>
                </a:r>
                <a:endParaRPr lang="en-GB"/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D7BF3FD-8603-2046-8FB3-7659894B518B}"/>
              </a:ext>
            </a:extLst>
          </p:cNvPr>
          <p:cNvSpPr txBox="1"/>
          <p:nvPr/>
        </p:nvSpPr>
        <p:spPr>
          <a:xfrm>
            <a:off x="1026700" y="5103340"/>
            <a:ext cx="3015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…and EFFICIENT</a:t>
            </a:r>
          </a:p>
        </p:txBody>
      </p:sp>
    </p:spTree>
    <p:extLst>
      <p:ext uri="{BB962C8B-B14F-4D97-AF65-F5344CB8AC3E}">
        <p14:creationId xmlns:p14="http://schemas.microsoft.com/office/powerpoint/2010/main" val="351554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478" y="1506582"/>
            <a:ext cx="6913380" cy="5135758"/>
          </a:xfrm>
          <a:ln w="15875"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endParaRPr lang="en-GB" sz="1600"/>
          </a:p>
          <a:p>
            <a:r>
              <a:rPr lang="en-GB" sz="2000" err="1"/>
              <a:t>Jtech</a:t>
            </a:r>
            <a:r>
              <a:rPr lang="en-GB" sz="2000"/>
              <a:t> HHD</a:t>
            </a:r>
          </a:p>
          <a:p>
            <a:endParaRPr lang="en-GB" sz="2000"/>
          </a:p>
          <a:p>
            <a:r>
              <a:rPr lang="en-GB" sz="2000"/>
              <a:t>Supine with arms extended (palms up) / mini bridge </a:t>
            </a:r>
          </a:p>
          <a:p>
            <a:endParaRPr lang="en-GB" sz="2000"/>
          </a:p>
          <a:p>
            <a:r>
              <a:rPr lang="en-GB" sz="2000"/>
              <a:t>HHD placed 5cm (3 fingers) superior to Med Malleoli </a:t>
            </a:r>
          </a:p>
          <a:p>
            <a:endParaRPr lang="en-GB" sz="2000"/>
          </a:p>
          <a:p>
            <a:r>
              <a:rPr lang="en-GB" sz="2000"/>
              <a:t>No </a:t>
            </a:r>
            <a:r>
              <a:rPr lang="en-GB" sz="2000" err="1"/>
              <a:t>Cx</a:t>
            </a:r>
            <a:r>
              <a:rPr lang="en-GB" sz="2000"/>
              <a:t> or Trunk flexion  / Knees stay extended and toes pointing upwards</a:t>
            </a:r>
          </a:p>
          <a:p>
            <a:endParaRPr lang="en-GB" sz="2000"/>
          </a:p>
          <a:p>
            <a:r>
              <a:rPr lang="en-GB" sz="2000"/>
              <a:t>1 x sub-max prior to tests &amp; 30s rest between MVC</a:t>
            </a:r>
          </a:p>
          <a:p>
            <a:endParaRPr lang="en-GB" sz="2000"/>
          </a:p>
          <a:p>
            <a:r>
              <a:rPr lang="en-GB" sz="2000" u="sng"/>
              <a:t>Build up </a:t>
            </a:r>
            <a:r>
              <a:rPr lang="en-GB" sz="2000"/>
              <a:t>to max "go ahead – push – push – push –push relax“ </a:t>
            </a:r>
            <a:r>
              <a:rPr lang="en-US" sz="2000"/>
              <a:t> </a:t>
            </a:r>
            <a:endParaRPr lang="en-GB" sz="2000"/>
          </a:p>
          <a:p>
            <a:endParaRPr lang="en-GB" sz="1600" b="1"/>
          </a:p>
          <a:p>
            <a:endParaRPr lang="en-US" sz="1400"/>
          </a:p>
        </p:txBody>
      </p:sp>
      <p:sp>
        <p:nvSpPr>
          <p:cNvPr id="2" name="TextBox 1"/>
          <p:cNvSpPr txBox="1"/>
          <p:nvPr/>
        </p:nvSpPr>
        <p:spPr>
          <a:xfrm>
            <a:off x="7589720" y="2901175"/>
            <a:ext cx="4497049" cy="1815882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Note: to weight adjust values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Lever length (m) &amp; Body mass (kg)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- E.g. 220 (N) X 0.90 (M) / 72 (KG) = 2.75 (Nm/kg)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lever length is leg length minus 5cm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94296" y="1506582"/>
            <a:ext cx="161893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PROTOCOL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170422"/>
            <a:ext cx="12086768" cy="1037892"/>
            <a:chOff x="392008" y="446486"/>
            <a:chExt cx="11948833" cy="117597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74092" y="671533"/>
              <a:ext cx="2966749" cy="77645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2008" y="446486"/>
              <a:ext cx="4261549" cy="11759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6612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8B44AC-2475-8D47-99C3-C703D766F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923" y="804519"/>
            <a:ext cx="9603275" cy="1049235"/>
          </a:xfrm>
        </p:spPr>
        <p:txBody>
          <a:bodyPr/>
          <a:lstStyle/>
          <a:p>
            <a:r>
              <a:rPr lang="en-GB"/>
              <a:t>Reliability 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AB7961-7088-934B-9385-E6613935B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839" y="2454982"/>
            <a:ext cx="3430667" cy="2797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5E417E-DA7E-4948-A44E-41D24C29ED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88" t="14626" r="4568" b="5992"/>
          <a:stretch/>
        </p:blipFill>
        <p:spPr>
          <a:xfrm>
            <a:off x="6096000" y="573548"/>
            <a:ext cx="4945198" cy="88763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8AC675-B70B-8944-9998-4AE6B0CFEC04}"/>
              </a:ext>
            </a:extLst>
          </p:cNvPr>
          <p:cNvSpPr txBox="1"/>
          <p:nvPr/>
        </p:nvSpPr>
        <p:spPr>
          <a:xfrm>
            <a:off x="6437870" y="2267829"/>
            <a:ext cx="558525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2000"/>
              <a:t>60 degree knee angle </a:t>
            </a:r>
          </a:p>
          <a:p>
            <a:pPr marL="285750" indent="-285750">
              <a:buFont typeface="Wingdings" pitchFamily="2" charset="2"/>
              <a:buChar char="v"/>
            </a:pPr>
            <a:endParaRPr lang="en-US" sz="2000"/>
          </a:p>
          <a:p>
            <a:pPr marL="285750" indent="-285750">
              <a:buFont typeface="Wingdings" pitchFamily="2" charset="2"/>
              <a:buChar char="v"/>
            </a:pPr>
            <a:r>
              <a:rPr lang="en-US" sz="2000"/>
              <a:t>SNR sensitive to recovery</a:t>
            </a:r>
          </a:p>
          <a:p>
            <a:endParaRPr lang="en-US" sz="2000"/>
          </a:p>
          <a:p>
            <a:pPr marL="285750" indent="-285750">
              <a:buFont typeface="Wingdings" pitchFamily="2" charset="2"/>
              <a:buChar char="v"/>
            </a:pPr>
            <a:r>
              <a:rPr lang="en-US" sz="2000"/>
              <a:t>6.3% SWC &amp;  0.94 ICC</a:t>
            </a:r>
          </a:p>
          <a:p>
            <a:endParaRPr lang="en-US" sz="2000"/>
          </a:p>
          <a:p>
            <a:pPr marL="285750" indent="-285750">
              <a:buFont typeface="Wingdings" pitchFamily="2" charset="2"/>
              <a:buChar char="v"/>
            </a:pPr>
            <a:r>
              <a:rPr lang="en-US" sz="2000"/>
              <a:t>R vs L </a:t>
            </a:r>
            <a:r>
              <a:rPr lang="en-US" sz="2000">
                <a:sym typeface="Wingdings" pitchFamily="2" charset="2"/>
              </a:rPr>
              <a:t> </a:t>
            </a:r>
            <a:endParaRPr lang="en-US" sz="2000"/>
          </a:p>
          <a:p>
            <a:endParaRPr lang="en-US" sz="2000"/>
          </a:p>
          <a:p>
            <a:pPr marL="285750" indent="-285750">
              <a:buFont typeface="Wingdings" pitchFamily="2" charset="2"/>
              <a:buChar char="v"/>
            </a:pPr>
            <a:r>
              <a:rPr lang="en-US" sz="2000"/>
              <a:t>Pain relation &amp; effort questionable</a:t>
            </a:r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585019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0712110-0BC1-4B31-B3BB-63B44222E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466B5F3-C053-4580-B04A-1EF949888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3AC83C-0859-4646-83CF-1FC001134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642" y="948629"/>
            <a:ext cx="4659430" cy="2380828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4800"/>
              <a:t>Realistic </a:t>
            </a:r>
            <a:r>
              <a:rPr lang="en-US" sz="2400"/>
              <a:t>monitoring</a:t>
            </a:r>
            <a:r>
              <a:rPr lang="en-US" sz="4800"/>
              <a:t> </a:t>
            </a:r>
            <a:r>
              <a:rPr lang="en-US" sz="2400"/>
              <a:t>?</a:t>
            </a:r>
            <a:endParaRPr lang="en-US" sz="480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A6123F2-4B61-414F-A7E5-5B7828EAC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2617" y="3528543"/>
            <a:ext cx="417147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E8376B3-E8C1-0B4B-B964-066E6CA24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957" y="-45968"/>
            <a:ext cx="5363740" cy="616101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5CED634-E2D0-4AB7-96DD-816C9B52C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CDDCDFB-696D-4FDF-9B58-24F71B7C3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62DB765E-B0BD-EA44-87D3-38B2A77C9F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6862" y="-30457"/>
            <a:ext cx="3110792" cy="5974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Donut 2">
            <a:extLst>
              <a:ext uri="{FF2B5EF4-FFF2-40B4-BE49-F238E27FC236}">
                <a16:creationId xmlns:a16="http://schemas.microsoft.com/office/drawing/2014/main" id="{C202B925-FF25-B646-9D97-A55C027B76BB}"/>
              </a:ext>
            </a:extLst>
          </p:cNvPr>
          <p:cNvSpPr/>
          <p:nvPr/>
        </p:nvSpPr>
        <p:spPr>
          <a:xfrm>
            <a:off x="6499654" y="2656703"/>
            <a:ext cx="2520778" cy="772297"/>
          </a:xfrm>
          <a:prstGeom prst="donut">
            <a:avLst>
              <a:gd name="adj" fmla="val 73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5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D0712110-0BC1-4B31-B3BB-63B44222E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466B5F3-C053-4580-B04A-1EF949888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B25B7A-E0B9-B94F-A952-C7D4CDA1C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615" y="962902"/>
            <a:ext cx="6153425" cy="2380828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GB" sz="2900"/>
              <a:t>BREAK /</a:t>
            </a:r>
            <a:r>
              <a:rPr lang="en-US" sz="4100"/>
              <a:t> </a:t>
            </a:r>
            <a:br>
              <a:rPr lang="en-GB" sz="4100"/>
            </a:br>
            <a:r>
              <a:rPr lang="en-GB" sz="4100"/>
              <a:t>ECCENTRIC </a:t>
            </a:r>
            <a:r>
              <a:rPr lang="en-US" sz="4100"/>
              <a:t>testing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A6123F2-4B61-414F-A7E5-5B7828EAC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2617" y="3528543"/>
            <a:ext cx="417147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CA3DE56-109E-7D43-AE58-C0B3FDE4A8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44" r="1002"/>
          <a:stretch/>
        </p:blipFill>
        <p:spPr>
          <a:xfrm>
            <a:off x="7606344" y="14283"/>
            <a:ext cx="4585656" cy="658084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5CED634-E2D0-4AB7-96DD-816C9B52C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CDDCDFB-696D-4FDF-9B58-24F71B7C3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D4A92FF-CC39-A947-B778-BCECF69218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6491" y="17164"/>
            <a:ext cx="3389701" cy="8392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77D07F-5723-2B48-B405-7C04ACA0C8CF}"/>
              </a:ext>
            </a:extLst>
          </p:cNvPr>
          <p:cNvSpPr txBox="1"/>
          <p:nvPr/>
        </p:nvSpPr>
        <p:spPr>
          <a:xfrm>
            <a:off x="3380343" y="3844967"/>
            <a:ext cx="27155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itchFamily="2" charset="2"/>
              <a:buChar char="v"/>
            </a:pPr>
            <a:r>
              <a:rPr lang="en-GB"/>
              <a:t>Controlled</a:t>
            </a:r>
          </a:p>
          <a:p>
            <a:pPr marL="285750" indent="-285750" algn="l">
              <a:buFont typeface="Wingdings" pitchFamily="2" charset="2"/>
              <a:buChar char="v"/>
            </a:pPr>
            <a:r>
              <a:rPr lang="en-GB"/>
              <a:t>Time consuming </a:t>
            </a:r>
          </a:p>
          <a:p>
            <a:pPr marL="285750" indent="-285750" algn="l">
              <a:buFont typeface="Wingdings" pitchFamily="2" charset="2"/>
              <a:buChar char="v"/>
            </a:pPr>
            <a:r>
              <a:rPr lang="en-GB"/>
              <a:t>Revealing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1221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358DD-9C68-F842-A63A-4807693CA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Associated tests 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BC6219-89D4-BF43-9034-1B602ABFC65A}"/>
              </a:ext>
            </a:extLst>
          </p:cNvPr>
          <p:cNvSpPr txBox="1"/>
          <p:nvPr/>
        </p:nvSpPr>
        <p:spPr>
          <a:xfrm>
            <a:off x="1340497" y="2299513"/>
            <a:ext cx="4169336" cy="3450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/>
              <a:t>BKFO</a:t>
            </a:r>
          </a:p>
          <a:p>
            <a:pPr marL="285750"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/>
              <a:t>Passive ABD</a:t>
            </a:r>
          </a:p>
          <a:p>
            <a:pPr marL="285750"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/>
              <a:t>Resisted outer range ADD</a:t>
            </a:r>
          </a:p>
          <a:p>
            <a:pPr marL="285750"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err="1"/>
              <a:t>Biomech</a:t>
            </a:r>
            <a:r>
              <a:rPr lang="en-US"/>
              <a:t> Ax</a:t>
            </a:r>
          </a:p>
          <a:p>
            <a:pPr marL="285750"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/>
              <a:t>Abdominal squeeze</a:t>
            </a:r>
          </a:p>
          <a:p>
            <a:pPr marL="5715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14A953-1D0C-304A-B6DD-55EBD0F2BD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86" r="12335"/>
          <a:stretch/>
        </p:blipFill>
        <p:spPr>
          <a:xfrm>
            <a:off x="7555582" y="15022"/>
            <a:ext cx="4636418" cy="68429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35EDB4-C527-4B4B-A21D-869A7BCF2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165" y="5881787"/>
            <a:ext cx="3638167" cy="6152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79CA35-9D01-3A46-8EC3-D3262FE2B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814" y="5881786"/>
            <a:ext cx="3144770" cy="6152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FFAEE9-6F0A-344F-A976-2331824C20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8913" y="5881786"/>
            <a:ext cx="4192047" cy="63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720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716E6-674D-4D4F-906C-31D53AD8C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7410" y="870983"/>
            <a:ext cx="6502450" cy="606809"/>
          </a:xfrm>
        </p:spPr>
        <p:txBody>
          <a:bodyPr>
            <a:normAutofit fontScale="90000"/>
          </a:bodyPr>
          <a:lstStyle/>
          <a:p>
            <a:pPr algn="ctr"/>
            <a:r>
              <a:rPr lang="en-GB"/>
              <a:t>Significant Squeeze reduction</a:t>
            </a:r>
            <a:br>
              <a:rPr lang="en-GB"/>
            </a:br>
            <a:endParaRPr lang="en-US" sz="2200"/>
          </a:p>
        </p:txBody>
      </p:sp>
      <p:sp>
        <p:nvSpPr>
          <p:cNvPr id="4" name="Arrow: Bent Up 3">
            <a:extLst>
              <a:ext uri="{FF2B5EF4-FFF2-40B4-BE49-F238E27FC236}">
                <a16:creationId xmlns:a16="http://schemas.microsoft.com/office/drawing/2014/main" id="{7570097D-EA28-BD43-835E-923CC7931CD1}"/>
              </a:ext>
            </a:extLst>
          </p:cNvPr>
          <p:cNvSpPr/>
          <p:nvPr/>
        </p:nvSpPr>
        <p:spPr>
          <a:xfrm rot="5400000" flipV="1">
            <a:off x="3651780" y="1849384"/>
            <a:ext cx="993777" cy="969905"/>
          </a:xfrm>
          <a:prstGeom prst="bentUpArrow">
            <a:avLst>
              <a:gd name="adj1" fmla="val 17533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Bent Up 6">
            <a:extLst>
              <a:ext uri="{FF2B5EF4-FFF2-40B4-BE49-F238E27FC236}">
                <a16:creationId xmlns:a16="http://schemas.microsoft.com/office/drawing/2014/main" id="{036AF306-A60A-1346-B4F4-E4F37E493858}"/>
              </a:ext>
            </a:extLst>
          </p:cNvPr>
          <p:cNvSpPr/>
          <p:nvPr/>
        </p:nvSpPr>
        <p:spPr>
          <a:xfrm rot="5400000">
            <a:off x="6795369" y="1849384"/>
            <a:ext cx="993777" cy="969905"/>
          </a:xfrm>
          <a:prstGeom prst="bentUpArrow">
            <a:avLst>
              <a:gd name="adj1" fmla="val 17533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2D6826-D7F1-FD43-98F9-F476326974DC}"/>
              </a:ext>
            </a:extLst>
          </p:cNvPr>
          <p:cNvSpPr txBox="1"/>
          <p:nvPr/>
        </p:nvSpPr>
        <p:spPr>
          <a:xfrm>
            <a:off x="3814371" y="1965004"/>
            <a:ext cx="668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/>
              <a:t>YES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73A0A4-8201-394D-BB73-7797B81C354D}"/>
              </a:ext>
            </a:extLst>
          </p:cNvPr>
          <p:cNvSpPr txBox="1"/>
          <p:nvPr/>
        </p:nvSpPr>
        <p:spPr>
          <a:xfrm>
            <a:off x="7007766" y="1953602"/>
            <a:ext cx="641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/>
              <a:t>NO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560865-9681-3F4B-A0F5-52DC95963AB6}"/>
              </a:ext>
            </a:extLst>
          </p:cNvPr>
          <p:cNvSpPr txBox="1"/>
          <p:nvPr/>
        </p:nvSpPr>
        <p:spPr>
          <a:xfrm rot="20662991" flipH="1">
            <a:off x="1168321" y="2466937"/>
            <a:ext cx="2530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/>
              <a:t>TALK &amp; EXAMINE </a:t>
            </a:r>
          </a:p>
          <a:p>
            <a:pPr algn="l"/>
            <a:r>
              <a:rPr lang="en-GB"/>
              <a:t>   (inc uni-lateral)</a:t>
            </a:r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9714391-C66C-1941-B9D6-D0D71E5BAD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17" r="19194" b="4280"/>
          <a:stretch/>
        </p:blipFill>
        <p:spPr>
          <a:xfrm>
            <a:off x="3167426" y="3550537"/>
            <a:ext cx="1083053" cy="2084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D4D68B3-3275-BA47-9B48-1CACB21EB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1521" y="1965004"/>
            <a:ext cx="1858921" cy="1956759"/>
          </a:xfrm>
          <a:prstGeom prst="rect">
            <a:avLst/>
          </a:prstGeom>
        </p:spPr>
      </p:pic>
      <p:sp>
        <p:nvSpPr>
          <p:cNvPr id="41" name="Arrow: Bent Up 40">
            <a:extLst>
              <a:ext uri="{FF2B5EF4-FFF2-40B4-BE49-F238E27FC236}">
                <a16:creationId xmlns:a16="http://schemas.microsoft.com/office/drawing/2014/main" id="{E4189566-1CA3-124C-9966-BF4DA0C28277}"/>
              </a:ext>
            </a:extLst>
          </p:cNvPr>
          <p:cNvSpPr/>
          <p:nvPr/>
        </p:nvSpPr>
        <p:spPr>
          <a:xfrm rot="5400000">
            <a:off x="1894669" y="3562473"/>
            <a:ext cx="993777" cy="969905"/>
          </a:xfrm>
          <a:prstGeom prst="bentUpArrow">
            <a:avLst>
              <a:gd name="adj1" fmla="val 17533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5032E1-7BE3-354D-8A74-AD8DBF9303E5}"/>
              </a:ext>
            </a:extLst>
          </p:cNvPr>
          <p:cNvSpPr txBox="1"/>
          <p:nvPr/>
        </p:nvSpPr>
        <p:spPr>
          <a:xfrm>
            <a:off x="4309642" y="4316656"/>
            <a:ext cx="2628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MODIFY / INTERVENE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UNAVAILABLE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D7247B42-57FA-6145-B15B-F0FE7F64FD2A}"/>
              </a:ext>
            </a:extLst>
          </p:cNvPr>
          <p:cNvSpPr/>
          <p:nvPr/>
        </p:nvSpPr>
        <p:spPr>
          <a:xfrm>
            <a:off x="4309642" y="3645243"/>
            <a:ext cx="3467568" cy="2913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4278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616D6-3736-0D41-9928-BDC7AC006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r>
              <a:rPr lang="en-GB"/>
              <a:t>Don’t neglect PROM’s 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190B1-0FBC-B340-B9D0-B5B869C4B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5"/>
            <a:ext cx="5641506" cy="2586614"/>
          </a:xfrm>
        </p:spPr>
        <p:txBody>
          <a:bodyPr>
            <a:normAutofit/>
          </a:bodyPr>
          <a:lstStyle/>
          <a:p>
            <a:r>
              <a:rPr lang="en-GB"/>
              <a:t>Squeeze association </a:t>
            </a:r>
            <a:r>
              <a:rPr lang="en-GB" sz="1200"/>
              <a:t>(Light et al. 2018)</a:t>
            </a:r>
          </a:p>
          <a:p>
            <a:r>
              <a:rPr lang="en-GB"/>
              <a:t>Predictive value ? </a:t>
            </a:r>
            <a:r>
              <a:rPr lang="en-GB" sz="1200"/>
              <a:t>(</a:t>
            </a:r>
            <a:r>
              <a:rPr lang="en-GB" sz="1200" err="1"/>
              <a:t>Delahunt</a:t>
            </a:r>
            <a:r>
              <a:rPr lang="en-GB" sz="1200"/>
              <a:t> et al. 2018)</a:t>
            </a:r>
          </a:p>
          <a:p>
            <a:r>
              <a:rPr lang="en-GB"/>
              <a:t>Used by 3/64 academies </a:t>
            </a:r>
            <a:r>
              <a:rPr lang="en-GB" sz="1200"/>
              <a:t>(Light et al. 2018)</a:t>
            </a:r>
          </a:p>
          <a:p>
            <a:r>
              <a:rPr lang="en-GB"/>
              <a:t>Day </a:t>
            </a:r>
            <a:r>
              <a:rPr lang="en-GB" u="sng"/>
              <a:t>one</a:t>
            </a:r>
            <a:r>
              <a:rPr lang="en-GB"/>
              <a:t> of pre-season surprises (implications)</a:t>
            </a:r>
          </a:p>
          <a:p>
            <a:pPr marL="0" indent="0">
              <a:buNone/>
            </a:pPr>
            <a:r>
              <a:rPr lang="en-GB" sz="1200"/>
              <a:t>      (Un-published) </a:t>
            </a:r>
          </a:p>
          <a:p>
            <a:endParaRPr lang="en-GB"/>
          </a:p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FD78AE-0122-3347-A071-AD643CD9E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3085" y="485634"/>
            <a:ext cx="4676566" cy="522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1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9C5EB-8BC4-0E4A-8108-4B4D01326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DON’T NEGLECT YOUR HANDS 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D9520-51FB-DF4A-A518-836640CE1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8" y="2602868"/>
            <a:ext cx="9603275" cy="3450613"/>
          </a:xfrm>
        </p:spPr>
        <p:txBody>
          <a:bodyPr/>
          <a:lstStyle/>
          <a:p>
            <a:r>
              <a:rPr lang="en-GB" u="sng"/>
              <a:t>Useless </a:t>
            </a:r>
            <a:r>
              <a:rPr lang="en-GB"/>
              <a:t>to gauge % strength </a:t>
            </a:r>
          </a:p>
          <a:p>
            <a:r>
              <a:rPr lang="en-GB"/>
              <a:t>But…w NRS = association to symptoms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96BD36-7777-0C49-9B9C-B4B5D487E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3216" y="1579507"/>
            <a:ext cx="5322871" cy="32945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53778C-0065-8A4F-B9EA-72358B4E0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7063" y="5044110"/>
            <a:ext cx="2989985" cy="60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318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5828A-0F9D-C044-B90E-3C9021C14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r>
              <a:rPr lang="en-GB"/>
              <a:t>Aims: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CE41E-4E5B-EB42-83BC-6CAC6E0D4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385065"/>
            <a:ext cx="6838181" cy="3450613"/>
          </a:xfrm>
        </p:spPr>
        <p:txBody>
          <a:bodyPr>
            <a:normAutofit/>
          </a:bodyPr>
          <a:lstStyle/>
          <a:p>
            <a:r>
              <a:rPr lang="en-GB" sz="2200"/>
              <a:t>Review necessity for groin monitoring </a:t>
            </a:r>
          </a:p>
          <a:p>
            <a:r>
              <a:rPr lang="en-GB" sz="2200"/>
              <a:t>Available options</a:t>
            </a:r>
          </a:p>
          <a:p>
            <a:r>
              <a:rPr lang="en-GB" sz="2200"/>
              <a:t>Interpret research findings </a:t>
            </a:r>
          </a:p>
          <a:p>
            <a:r>
              <a:rPr lang="en-GB" sz="2200"/>
              <a:t>A clinically valid, yet realistic approach </a:t>
            </a:r>
            <a:endParaRPr lang="en-US" sz="2200"/>
          </a:p>
        </p:txBody>
      </p:sp>
      <p:pic>
        <p:nvPicPr>
          <p:cNvPr id="4" name="Graphic 4" descr="Signpost">
            <a:extLst>
              <a:ext uri="{FF2B5EF4-FFF2-40B4-BE49-F238E27FC236}">
                <a16:creationId xmlns:a16="http://schemas.microsoft.com/office/drawing/2014/main" id="{7E6CDD98-3359-1346-AB44-5C0B7E5FC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60538" y="2804136"/>
            <a:ext cx="4356236" cy="36289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F967B1-B45F-4740-A87D-7B2FE99860E5}"/>
              </a:ext>
            </a:extLst>
          </p:cNvPr>
          <p:cNvSpPr txBox="1"/>
          <p:nvPr/>
        </p:nvSpPr>
        <p:spPr>
          <a:xfrm>
            <a:off x="8071215" y="3741040"/>
            <a:ext cx="1610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>
                <a:solidFill>
                  <a:schemeClr val="bg1"/>
                </a:solidFill>
              </a:rPr>
              <a:t>RESEARCHER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B4152-B5EB-134F-A18A-4ABA31862A1A}"/>
              </a:ext>
            </a:extLst>
          </p:cNvPr>
          <p:cNvSpPr txBox="1"/>
          <p:nvPr/>
        </p:nvSpPr>
        <p:spPr>
          <a:xfrm>
            <a:off x="9619251" y="4618629"/>
            <a:ext cx="1610853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>
                <a:solidFill>
                  <a:schemeClr val="bg1"/>
                </a:solidFill>
              </a:rPr>
              <a:t>CLINICIAN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7690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B6EFF-6434-3949-8EDD-42F5C4E73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Recommendations </a:t>
            </a:r>
            <a:r>
              <a:rPr lang="en-GB" sz="2400"/>
              <a:t>(efficiency driven)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D7FE0-033F-A14A-AFD2-BA34CABC6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565" y="2932208"/>
            <a:ext cx="5313559" cy="1438061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GB" sz="1800"/>
              <a:t>Weekly squad monitoring (m+2) </a:t>
            </a:r>
          </a:p>
          <a:p>
            <a:r>
              <a:rPr lang="en-GB" sz="1800"/>
              <a:t>Groin bar or HHD Long-lever squeeze </a:t>
            </a:r>
          </a:p>
          <a:p>
            <a:r>
              <a:rPr lang="en-GB" sz="1800"/>
              <a:t>Meaningful reduction = meaningful investigation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36FBE9-E1DE-9F4E-A43C-18C29A7001AD}"/>
              </a:ext>
            </a:extLst>
          </p:cNvPr>
          <p:cNvSpPr txBox="1"/>
          <p:nvPr/>
        </p:nvSpPr>
        <p:spPr>
          <a:xfrm>
            <a:off x="5189793" y="2520062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DEDB90-10D9-A442-9940-D3FACA2FC28F}"/>
              </a:ext>
            </a:extLst>
          </p:cNvPr>
          <p:cNvSpPr txBox="1"/>
          <p:nvPr/>
        </p:nvSpPr>
        <p:spPr>
          <a:xfrm>
            <a:off x="7223040" y="2469444"/>
            <a:ext cx="433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/>
              <a:t>Confident substitutions</a:t>
            </a:r>
            <a:endParaRPr lang="en-US" b="1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5846A10-C621-7B44-90D1-7CA01251A31F}"/>
              </a:ext>
            </a:extLst>
          </p:cNvPr>
          <p:cNvSpPr txBox="1">
            <a:spLocks/>
          </p:cNvSpPr>
          <p:nvPr/>
        </p:nvSpPr>
        <p:spPr>
          <a:xfrm>
            <a:off x="5876456" y="2929770"/>
            <a:ext cx="5887176" cy="143928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/>
              <a:t>Regular </a:t>
            </a:r>
          </a:p>
          <a:p>
            <a:r>
              <a:rPr lang="en-GB" sz="1800"/>
              <a:t>Cuff 0 &amp; 45 / NRS squeeze / HAGOS sport </a:t>
            </a:r>
          </a:p>
          <a:p>
            <a:r>
              <a:rPr lang="en-GB" sz="1800"/>
              <a:t>Share / refer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5B2646-E5D7-774E-A3E6-CA86D53D7AC5}"/>
              </a:ext>
            </a:extLst>
          </p:cNvPr>
          <p:cNvSpPr txBox="1"/>
          <p:nvPr/>
        </p:nvSpPr>
        <p:spPr>
          <a:xfrm>
            <a:off x="4661375" y="5240212"/>
            <a:ext cx="2430162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/>
              <a:t>Detection = prevention</a:t>
            </a:r>
          </a:p>
        </p:txBody>
      </p:sp>
    </p:spTree>
    <p:extLst>
      <p:ext uri="{BB962C8B-B14F-4D97-AF65-F5344CB8AC3E}">
        <p14:creationId xmlns:p14="http://schemas.microsoft.com/office/powerpoint/2010/main" val="166321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7" grpId="0" uiExpand="1" build="p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F7DA923-F5E2-1843-A232-F7DBCCAED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349" y="3094195"/>
            <a:ext cx="4284951" cy="2410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8BB7E0-851F-4247-B361-6668CC05F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303" y="566183"/>
            <a:ext cx="9932276" cy="2410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630648-5E5F-C947-B93D-707CDEA339A2}"/>
              </a:ext>
            </a:extLst>
          </p:cNvPr>
          <p:cNvSpPr/>
          <p:nvPr/>
        </p:nvSpPr>
        <p:spPr>
          <a:xfrm>
            <a:off x="10351624" y="5622207"/>
            <a:ext cx="1840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hlinkClick r:id="rId4"/>
              </a:rPr>
              <a:t>n.light@chi.ac.uk</a:t>
            </a:r>
            <a:r>
              <a:rPr lang="en-GB"/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2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D53FB3-DBC6-C441-9E9B-87025CF6A3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/>
          </a:blip>
          <a:srcRect t="13284" r="-1" b="48043"/>
          <a:stretch/>
        </p:blipFill>
        <p:spPr>
          <a:xfrm>
            <a:off x="0" y="-1"/>
            <a:ext cx="12192000" cy="6837147"/>
          </a:xfrm>
          <a:prstGeom prst="rect">
            <a:avLst/>
          </a:prstGeom>
        </p:spPr>
      </p:pic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5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37DDA3-CAC4-5A4A-ACD2-B94687327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191" y="1600200"/>
            <a:ext cx="3193050" cy="4699000"/>
          </a:xfrm>
        </p:spPr>
        <p:txBody>
          <a:bodyPr anchor="ctr">
            <a:normAutofit/>
          </a:bodyPr>
          <a:lstStyle/>
          <a:p>
            <a:r>
              <a:rPr lang="en-GB"/>
              <a:t>Groin injury in football </a:t>
            </a:r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D5C8A-ED01-C34D-8532-9AA929F87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8352" y="2043922"/>
            <a:ext cx="6808722" cy="5257799"/>
          </a:xfrm>
        </p:spPr>
        <p:txBody>
          <a:bodyPr anchor="ctr">
            <a:normAutofit/>
          </a:bodyPr>
          <a:lstStyle/>
          <a:p>
            <a:r>
              <a:rPr lang="en-GB" sz="2400"/>
              <a:t>12-14% of all injuries (time-loss)</a:t>
            </a:r>
          </a:p>
          <a:p>
            <a:r>
              <a:rPr lang="en-GB" sz="2400"/>
              <a:t>Players </a:t>
            </a:r>
            <a:r>
              <a:rPr lang="en-GB" sz="2400" u="sng"/>
              <a:t>play</a:t>
            </a:r>
            <a:r>
              <a:rPr lang="en-GB" sz="2400"/>
              <a:t> with symptoms</a:t>
            </a:r>
          </a:p>
          <a:p>
            <a:r>
              <a:rPr lang="en-GB" sz="2400"/>
              <a:t>Symptoms </a:t>
            </a:r>
            <a:r>
              <a:rPr lang="en-GB" sz="2400" u="sng"/>
              <a:t>carry</a:t>
            </a:r>
            <a:r>
              <a:rPr lang="en-GB" sz="2400"/>
              <a:t> over seasons</a:t>
            </a:r>
          </a:p>
          <a:p>
            <a:r>
              <a:rPr lang="en-GB" sz="2400"/>
              <a:t>Junior =&gt; Senior injury   </a:t>
            </a:r>
          </a:p>
        </p:txBody>
      </p:sp>
      <p:sp>
        <p:nvSpPr>
          <p:cNvPr id="21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3148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A898CD0-7D48-D244-8F77-20756C77B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1076" y="355424"/>
            <a:ext cx="5692944" cy="57624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FE22E0-756E-F148-A363-06935EFB2C4D}"/>
              </a:ext>
            </a:extLst>
          </p:cNvPr>
          <p:cNvSpPr txBox="1"/>
          <p:nvPr/>
        </p:nvSpPr>
        <p:spPr>
          <a:xfrm>
            <a:off x="1365591" y="895008"/>
            <a:ext cx="36461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600"/>
              <a:t>Long-standing groin pain </a:t>
            </a:r>
            <a:endParaRPr lang="en-US" sz="26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333067-18A3-1246-89C2-38F2AA426E93}"/>
              </a:ext>
            </a:extLst>
          </p:cNvPr>
          <p:cNvSpPr txBox="1"/>
          <p:nvPr/>
        </p:nvSpPr>
        <p:spPr>
          <a:xfrm>
            <a:off x="1744516" y="2090172"/>
            <a:ext cx="32672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itchFamily="2" charset="2"/>
              <a:buChar char="v"/>
            </a:pPr>
            <a:r>
              <a:rPr lang="en-GB" sz="2400"/>
              <a:t>Adductor</a:t>
            </a:r>
          </a:p>
          <a:p>
            <a:pPr marL="342900" indent="-342900" algn="l">
              <a:buFont typeface="Wingdings" pitchFamily="2" charset="2"/>
              <a:buChar char="v"/>
            </a:pPr>
            <a:endParaRPr lang="en-GB" sz="2400"/>
          </a:p>
          <a:p>
            <a:pPr marL="342900" indent="-342900" algn="l">
              <a:buFont typeface="Wingdings" pitchFamily="2" charset="2"/>
              <a:buChar char="v"/>
            </a:pPr>
            <a:r>
              <a:rPr lang="en-GB" sz="2400"/>
              <a:t>Iliopsoas </a:t>
            </a:r>
          </a:p>
          <a:p>
            <a:pPr marL="342900" indent="-342900" algn="l">
              <a:buFont typeface="Wingdings" pitchFamily="2" charset="2"/>
              <a:buChar char="v"/>
            </a:pPr>
            <a:endParaRPr lang="en-GB" sz="2400"/>
          </a:p>
          <a:p>
            <a:pPr marL="342900" indent="-342900" algn="l">
              <a:buFont typeface="Wingdings" pitchFamily="2" charset="2"/>
              <a:buChar char="v"/>
            </a:pPr>
            <a:r>
              <a:rPr lang="en-GB" sz="2400"/>
              <a:t>Inguinal </a:t>
            </a:r>
          </a:p>
          <a:p>
            <a:pPr marL="342900" indent="-342900" algn="l">
              <a:buFont typeface="Wingdings" pitchFamily="2" charset="2"/>
              <a:buChar char="v"/>
            </a:pPr>
            <a:endParaRPr lang="en-GB" sz="2400"/>
          </a:p>
          <a:p>
            <a:pPr marL="342900" indent="-342900" algn="l">
              <a:buFont typeface="Wingdings" pitchFamily="2" charset="2"/>
              <a:buChar char="v"/>
            </a:pPr>
            <a:r>
              <a:rPr lang="en-GB" sz="2400"/>
              <a:t>Pubic </a:t>
            </a:r>
            <a:endParaRPr lang="en-US"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0A727C-A06D-5D44-8FCA-632188CDE3E7}"/>
              </a:ext>
            </a:extLst>
          </p:cNvPr>
          <p:cNvSpPr txBox="1"/>
          <p:nvPr/>
        </p:nvSpPr>
        <p:spPr>
          <a:xfrm>
            <a:off x="0" y="5801409"/>
            <a:ext cx="1828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500"/>
              <a:t>Weir et al. 2015</a:t>
            </a:r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1137965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4FE22E0-756E-F148-A363-06935EFB2C4D}"/>
              </a:ext>
            </a:extLst>
          </p:cNvPr>
          <p:cNvSpPr txBox="1"/>
          <p:nvPr/>
        </p:nvSpPr>
        <p:spPr>
          <a:xfrm>
            <a:off x="1365591" y="895008"/>
            <a:ext cx="36461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600"/>
              <a:t>Acute groin pain </a:t>
            </a:r>
            <a:endParaRPr lang="en-US" sz="26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333067-18A3-1246-89C2-38F2AA426E93}"/>
              </a:ext>
            </a:extLst>
          </p:cNvPr>
          <p:cNvSpPr txBox="1"/>
          <p:nvPr/>
        </p:nvSpPr>
        <p:spPr>
          <a:xfrm>
            <a:off x="1305338" y="2809600"/>
            <a:ext cx="56262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itchFamily="2" charset="2"/>
              <a:buChar char="v"/>
            </a:pPr>
            <a:r>
              <a:rPr lang="en-GB" sz="2400"/>
              <a:t>Adductor </a:t>
            </a:r>
            <a:r>
              <a:rPr lang="en-GB" sz="2400" err="1"/>
              <a:t>Longus</a:t>
            </a:r>
            <a:r>
              <a:rPr lang="en-GB" sz="2400"/>
              <a:t> 87%</a:t>
            </a:r>
          </a:p>
          <a:p>
            <a:pPr marL="342900" indent="-342900" algn="l">
              <a:buFont typeface="Wingdings" pitchFamily="2" charset="2"/>
              <a:buChar char="v"/>
            </a:pPr>
            <a:endParaRPr lang="en-GB" sz="2400"/>
          </a:p>
          <a:p>
            <a:pPr marL="342900" indent="-342900" algn="l">
              <a:buFont typeface="Wingdings" pitchFamily="2" charset="2"/>
              <a:buChar char="v"/>
            </a:pPr>
            <a:r>
              <a:rPr lang="en-GB" sz="2400"/>
              <a:t>Kicking &gt; C.o.D &gt; Stretch </a:t>
            </a:r>
          </a:p>
          <a:p>
            <a:pPr marL="342900" indent="-342900" algn="l">
              <a:buFont typeface="Wingdings" pitchFamily="2" charset="2"/>
              <a:buChar char="v"/>
            </a:pPr>
            <a:endParaRPr lang="en-GB" sz="240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C46B73F5-D805-FF42-A022-2C7A767AD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6000" y="500803"/>
            <a:ext cx="5733013" cy="56237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1269F6-CEF6-EB46-B424-299CBDC2AA92}"/>
              </a:ext>
            </a:extLst>
          </p:cNvPr>
          <p:cNvSpPr txBox="1"/>
          <p:nvPr/>
        </p:nvSpPr>
        <p:spPr>
          <a:xfrm>
            <a:off x="272" y="5801409"/>
            <a:ext cx="273063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500"/>
              <a:t>Serner et al. 2016; 2018</a:t>
            </a:r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573106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10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9" name="Picture 12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0" name="Straight Connector 14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16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62" name="Rectangle 18">
            <a:extLst>
              <a:ext uri="{FF2B5EF4-FFF2-40B4-BE49-F238E27FC236}">
                <a16:creationId xmlns:a16="http://schemas.microsoft.com/office/drawing/2014/main" id="{EC17D08F-2133-44A9-B28C-CB29928FA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20">
            <a:extLst>
              <a:ext uri="{FF2B5EF4-FFF2-40B4-BE49-F238E27FC236}">
                <a16:creationId xmlns:a16="http://schemas.microsoft.com/office/drawing/2014/main" id="{0CC36881-E309-4C41-8B5B-203AADC15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cxnSp>
        <p:nvCxnSpPr>
          <p:cNvPr id="64" name="Straight Connector 22">
            <a:extLst>
              <a:ext uri="{FF2B5EF4-FFF2-40B4-BE49-F238E27FC236}">
                <a16:creationId xmlns:a16="http://schemas.microsoft.com/office/drawing/2014/main" id="{84F2C6A8-7D46-49EA-860B-0F0B02084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65" name="Group 24">
            <a:extLst>
              <a:ext uri="{FF2B5EF4-FFF2-40B4-BE49-F238E27FC236}">
                <a16:creationId xmlns:a16="http://schemas.microsoft.com/office/drawing/2014/main" id="{AED92372-F778-4E96-9E90-4E63BAF3C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7463258" y="583365"/>
            <a:chExt cx="7560115" cy="518192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B4EC089-8B60-43F4-9BF5-1F0B0E39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C0BAC91-1725-4E5A-92CE-F5A2EB066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39F8190-5E46-B040-878D-AC6239D364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95" r="-2" b="1269"/>
          <a:stretch/>
        </p:blipFill>
        <p:spPr>
          <a:xfrm>
            <a:off x="4618374" y="1116345"/>
            <a:ext cx="6282919" cy="3866172"/>
          </a:xfrm>
          <a:prstGeom prst="rect">
            <a:avLst/>
          </a:prstGeom>
        </p:spPr>
      </p:pic>
      <p:pic>
        <p:nvPicPr>
          <p:cNvPr id="66" name="Picture 28">
            <a:extLst>
              <a:ext uri="{FF2B5EF4-FFF2-40B4-BE49-F238E27FC236}">
                <a16:creationId xmlns:a16="http://schemas.microsoft.com/office/drawing/2014/main" id="{4B61EBEC-D0CA-456C-98A6-EDA1AC9FB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7" name="Straight Connector 30">
            <a:extLst>
              <a:ext uri="{FF2B5EF4-FFF2-40B4-BE49-F238E27FC236}">
                <a16:creationId xmlns:a16="http://schemas.microsoft.com/office/drawing/2014/main" id="{718A71EB-D327-4458-85FB-26336B2BA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D781681-0D36-4441-8A2E-CE72BB2D2234}"/>
              </a:ext>
            </a:extLst>
          </p:cNvPr>
          <p:cNvSpPr txBox="1"/>
          <p:nvPr/>
        </p:nvSpPr>
        <p:spPr>
          <a:xfrm>
            <a:off x="272" y="5801409"/>
            <a:ext cx="273063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500" err="1"/>
              <a:t>Charnock</a:t>
            </a:r>
            <a:r>
              <a:rPr lang="en-GB" sz="1500"/>
              <a:t> et al. 2009</a:t>
            </a:r>
            <a:endParaRPr lang="en-US" sz="15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4359336-EE80-374C-AF77-D0A57271B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604" y="2827575"/>
            <a:ext cx="9911097" cy="1082867"/>
          </a:xfrm>
        </p:spPr>
        <p:txBody>
          <a:bodyPr/>
          <a:lstStyle/>
          <a:p>
            <a:r>
              <a:rPr lang="en-GB"/>
              <a:t>About Kicking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470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E99B1B-9526-6C49-9862-98B4099A4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4805" y="2374823"/>
            <a:ext cx="9603275" cy="2108354"/>
          </a:xfrm>
        </p:spPr>
        <p:txBody>
          <a:bodyPr/>
          <a:lstStyle/>
          <a:p>
            <a:pPr algn="ctr"/>
            <a:r>
              <a:rPr lang="en-GB" sz="2600"/>
              <a:t>Previous groin injury </a:t>
            </a:r>
          </a:p>
          <a:p>
            <a:pPr algn="ctr"/>
            <a:r>
              <a:rPr lang="en-GB" sz="2600"/>
              <a:t>Reduced adductor strength </a:t>
            </a:r>
          </a:p>
          <a:p>
            <a:pPr algn="ctr"/>
            <a:r>
              <a:rPr lang="en-GB" sz="2600"/>
              <a:t>Low patient reported outcome measures </a:t>
            </a:r>
          </a:p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5DD49ED-CA74-3446-8D37-307781B5F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966497"/>
            <a:ext cx="9603275" cy="1049235"/>
          </a:xfrm>
        </p:spPr>
        <p:txBody>
          <a:bodyPr/>
          <a:lstStyle/>
          <a:p>
            <a:pPr algn="ctr"/>
            <a:r>
              <a:rPr lang="en-GB" u="sng"/>
              <a:t>Key</a:t>
            </a:r>
            <a:r>
              <a:rPr lang="en-GB"/>
              <a:t> RISK / discriminating factors 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14F743-EC97-6243-AAB1-0E213BF4D1C9}"/>
              </a:ext>
            </a:extLst>
          </p:cNvPr>
          <p:cNvSpPr txBox="1"/>
          <p:nvPr/>
        </p:nvSpPr>
        <p:spPr>
          <a:xfrm>
            <a:off x="4178710" y="4236955"/>
            <a:ext cx="405896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CLINICAL &gt; IMAGING  </a:t>
            </a:r>
            <a:endParaRPr lang="en-US" sz="2600" b="1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330A8F-16B2-B949-AAFD-82C1F482109B}"/>
              </a:ext>
            </a:extLst>
          </p:cNvPr>
          <p:cNvSpPr txBox="1"/>
          <p:nvPr/>
        </p:nvSpPr>
        <p:spPr>
          <a:xfrm>
            <a:off x="272" y="5801409"/>
            <a:ext cx="34546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/>
              <a:t>Mosler et al. 2015; Serner et al. 2016</a:t>
            </a:r>
          </a:p>
        </p:txBody>
      </p:sp>
    </p:spTree>
    <p:extLst>
      <p:ext uri="{BB962C8B-B14F-4D97-AF65-F5344CB8AC3E}">
        <p14:creationId xmlns:p14="http://schemas.microsoft.com/office/powerpoint/2010/main" val="2516760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B833F-46A5-DC46-8FB8-6E9369D36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r>
              <a:rPr lang="en-GB"/>
              <a:t>Reduced adductor strength 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D4337-2C52-C749-8F76-4C2210CC2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13" y="2493692"/>
            <a:ext cx="6195784" cy="3450613"/>
          </a:xfrm>
        </p:spPr>
        <p:txBody>
          <a:bodyPr>
            <a:normAutofit/>
          </a:bodyPr>
          <a:lstStyle/>
          <a:p>
            <a:r>
              <a:rPr lang="en-GB" sz="2400"/>
              <a:t>Precedes groin injury </a:t>
            </a:r>
          </a:p>
          <a:p>
            <a:r>
              <a:rPr lang="en-GB" sz="2400"/>
              <a:t>4-fold risk increase</a:t>
            </a:r>
          </a:p>
          <a:p>
            <a:r>
              <a:rPr lang="en-GB" sz="2400"/>
              <a:t>Predictive </a:t>
            </a:r>
          </a:p>
          <a:p>
            <a:r>
              <a:rPr lang="en-GB" sz="2400"/>
              <a:t>Modifiable</a:t>
            </a:r>
          </a:p>
        </p:txBody>
      </p:sp>
      <p:pic>
        <p:nvPicPr>
          <p:cNvPr id="6" name="Graphic 6" descr="Downward trend">
            <a:extLst>
              <a:ext uri="{FF2B5EF4-FFF2-40B4-BE49-F238E27FC236}">
                <a16:creationId xmlns:a16="http://schemas.microsoft.com/office/drawing/2014/main" id="{9A83A331-4B1C-B149-A91D-974F329FC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62973" y="1853754"/>
            <a:ext cx="3789908" cy="37899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A97DFD-A71E-1842-96A9-CE2F32A76BE8}"/>
              </a:ext>
            </a:extLst>
          </p:cNvPr>
          <p:cNvSpPr txBox="1"/>
          <p:nvPr/>
        </p:nvSpPr>
        <p:spPr>
          <a:xfrm>
            <a:off x="10781" y="5801409"/>
            <a:ext cx="6411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100"/>
              <a:t>Mosler et al. 2015; Crow et al. 2010; </a:t>
            </a:r>
            <a:r>
              <a:rPr lang="en-GB" sz="1100" err="1"/>
              <a:t>Engebretson</a:t>
            </a:r>
            <a:r>
              <a:rPr lang="en-GB" sz="1100"/>
              <a:t> et al. 2010; Delahunt et al. 2018</a:t>
            </a:r>
          </a:p>
        </p:txBody>
      </p:sp>
    </p:spTree>
    <p:extLst>
      <p:ext uri="{BB962C8B-B14F-4D97-AF65-F5344CB8AC3E}">
        <p14:creationId xmlns:p14="http://schemas.microsoft.com/office/powerpoint/2010/main" val="316347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8BE38-B333-3649-BB3A-8DB22CFB5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117" y="545057"/>
            <a:ext cx="9603275" cy="1049235"/>
          </a:xfrm>
        </p:spPr>
        <p:txBody>
          <a:bodyPr/>
          <a:lstStyle/>
          <a:p>
            <a:r>
              <a:rPr lang="en-GB"/>
              <a:t>Test devices 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8375C2-470D-DD47-AB84-D0B8E7FC0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3482" y="2465205"/>
            <a:ext cx="3037753" cy="24775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D86EB9-B01B-DF4B-8713-4BE692013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928" y="2387836"/>
            <a:ext cx="2469798" cy="2527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15BFEB-DBB1-8847-9D6F-B6172A78F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8519" y="2330301"/>
            <a:ext cx="1661489" cy="1527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E9A889-3CBE-3247-A59C-CA56BE1D9A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0196" y="2371327"/>
            <a:ext cx="1492733" cy="1517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33D5A0-2B81-8444-9394-F1AEC60A6CD8}"/>
              </a:ext>
            </a:extLst>
          </p:cNvPr>
          <p:cNvSpPr txBox="1"/>
          <p:nvPr/>
        </p:nvSpPr>
        <p:spPr>
          <a:xfrm>
            <a:off x="1607819" y="5759367"/>
            <a:ext cx="113934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/>
              <a:t>Light &amp; </a:t>
            </a:r>
            <a:r>
              <a:rPr lang="en-GB" sz="1100" err="1"/>
              <a:t>Thorborg</a:t>
            </a:r>
            <a:r>
              <a:rPr lang="en-GB" sz="1100"/>
              <a:t>, 2016                                                                   Ryan et al. 2019                                              Delahunt et al. 2011                  </a:t>
            </a:r>
            <a:r>
              <a:rPr lang="en-GB" sz="1100" err="1"/>
              <a:t>Thorborg</a:t>
            </a:r>
            <a:r>
              <a:rPr lang="en-GB" sz="1100"/>
              <a:t> et al. 2017</a:t>
            </a:r>
          </a:p>
        </p:txBody>
      </p:sp>
    </p:spTree>
    <p:extLst>
      <p:ext uri="{BB962C8B-B14F-4D97-AF65-F5344CB8AC3E}">
        <p14:creationId xmlns:p14="http://schemas.microsoft.com/office/powerpoint/2010/main" val="2136127839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21</Slides>
  <Notes>0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Gallery</vt:lpstr>
      <vt:lpstr>Office Theme</vt:lpstr>
      <vt:lpstr>Monitoring player groin health:  An Evidence based (realistic) APPROACH </vt:lpstr>
      <vt:lpstr>Aims:</vt:lpstr>
      <vt:lpstr>Groin injury in football </vt:lpstr>
      <vt:lpstr>PowerPoint Presentation</vt:lpstr>
      <vt:lpstr>PowerPoint Presentation</vt:lpstr>
      <vt:lpstr>About Kicking </vt:lpstr>
      <vt:lpstr>Key RISK / discriminating factors </vt:lpstr>
      <vt:lpstr>Reduced adductor strength </vt:lpstr>
      <vt:lpstr>Test devices </vt:lpstr>
      <vt:lpstr>Position MATTERS</vt:lpstr>
      <vt:lpstr>INTERPRETATION</vt:lpstr>
      <vt:lpstr>PowerPoint Presentation</vt:lpstr>
      <vt:lpstr>Reliability </vt:lpstr>
      <vt:lpstr>Realistic monitoring ?</vt:lpstr>
      <vt:lpstr>BREAK /  ECCENTRIC testing</vt:lpstr>
      <vt:lpstr>Associated tests ?</vt:lpstr>
      <vt:lpstr>Significant Squeeze reduction </vt:lpstr>
      <vt:lpstr>Don’t neglect PROM’s </vt:lpstr>
      <vt:lpstr>DON’T NEGLECT YOUR HANDS </vt:lpstr>
      <vt:lpstr>Recommendations (efficiency driven)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Monitoring player groin health:  Evidence based (realistic) practice </dc:title>
  <dc:creator>Neil Light</dc:creator>
  <cp:revision>1</cp:revision>
  <dcterms:created xsi:type="dcterms:W3CDTF">2019-03-04T14:51:58Z</dcterms:created>
  <dcterms:modified xsi:type="dcterms:W3CDTF">2019-03-26T20:33:49Z</dcterms:modified>
</cp:coreProperties>
</file>