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7" r:id="rId2"/>
  </p:sldIdLst>
  <p:sldSz cx="30275213" cy="42811700"/>
  <p:notesSz cx="6797675" cy="9926638"/>
  <p:defaultTextStyle>
    <a:defPPr>
      <a:defRPr lang="en-US"/>
    </a:defPPr>
    <a:lvl1pPr marL="0" algn="l" defTabSz="4413612" rtl="0" eaLnBrk="1" latinLnBrk="0" hangingPunct="1">
      <a:defRPr sz="8700" kern="1200">
        <a:solidFill>
          <a:schemeClr val="tx1"/>
        </a:solidFill>
        <a:latin typeface="+mn-lt"/>
        <a:ea typeface="+mn-ea"/>
        <a:cs typeface="+mn-cs"/>
      </a:defRPr>
    </a:lvl1pPr>
    <a:lvl2pPr marL="2206806" algn="l" defTabSz="4413612" rtl="0" eaLnBrk="1" latinLnBrk="0" hangingPunct="1">
      <a:defRPr sz="8700" kern="1200">
        <a:solidFill>
          <a:schemeClr val="tx1"/>
        </a:solidFill>
        <a:latin typeface="+mn-lt"/>
        <a:ea typeface="+mn-ea"/>
        <a:cs typeface="+mn-cs"/>
      </a:defRPr>
    </a:lvl2pPr>
    <a:lvl3pPr marL="4413612" algn="l" defTabSz="4413612" rtl="0" eaLnBrk="1" latinLnBrk="0" hangingPunct="1">
      <a:defRPr sz="8700" kern="1200">
        <a:solidFill>
          <a:schemeClr val="tx1"/>
        </a:solidFill>
        <a:latin typeface="+mn-lt"/>
        <a:ea typeface="+mn-ea"/>
        <a:cs typeface="+mn-cs"/>
      </a:defRPr>
    </a:lvl3pPr>
    <a:lvl4pPr marL="6620414" algn="l" defTabSz="4413612" rtl="0" eaLnBrk="1" latinLnBrk="0" hangingPunct="1">
      <a:defRPr sz="8700" kern="1200">
        <a:solidFill>
          <a:schemeClr val="tx1"/>
        </a:solidFill>
        <a:latin typeface="+mn-lt"/>
        <a:ea typeface="+mn-ea"/>
        <a:cs typeface="+mn-cs"/>
      </a:defRPr>
    </a:lvl4pPr>
    <a:lvl5pPr marL="8827220" algn="l" defTabSz="4413612" rtl="0" eaLnBrk="1" latinLnBrk="0" hangingPunct="1">
      <a:defRPr sz="8700" kern="1200">
        <a:solidFill>
          <a:schemeClr val="tx1"/>
        </a:solidFill>
        <a:latin typeface="+mn-lt"/>
        <a:ea typeface="+mn-ea"/>
        <a:cs typeface="+mn-cs"/>
      </a:defRPr>
    </a:lvl5pPr>
    <a:lvl6pPr marL="11034030" algn="l" defTabSz="4413612" rtl="0" eaLnBrk="1" latinLnBrk="0" hangingPunct="1">
      <a:defRPr sz="8700" kern="1200">
        <a:solidFill>
          <a:schemeClr val="tx1"/>
        </a:solidFill>
        <a:latin typeface="+mn-lt"/>
        <a:ea typeface="+mn-ea"/>
        <a:cs typeface="+mn-cs"/>
      </a:defRPr>
    </a:lvl6pPr>
    <a:lvl7pPr marL="13240836" algn="l" defTabSz="4413612" rtl="0" eaLnBrk="1" latinLnBrk="0" hangingPunct="1">
      <a:defRPr sz="8700" kern="1200">
        <a:solidFill>
          <a:schemeClr val="tx1"/>
        </a:solidFill>
        <a:latin typeface="+mn-lt"/>
        <a:ea typeface="+mn-ea"/>
        <a:cs typeface="+mn-cs"/>
      </a:defRPr>
    </a:lvl7pPr>
    <a:lvl8pPr marL="15447638" algn="l" defTabSz="4413612" rtl="0" eaLnBrk="1" latinLnBrk="0" hangingPunct="1">
      <a:defRPr sz="8700" kern="1200">
        <a:solidFill>
          <a:schemeClr val="tx1"/>
        </a:solidFill>
        <a:latin typeface="+mn-lt"/>
        <a:ea typeface="+mn-ea"/>
        <a:cs typeface="+mn-cs"/>
      </a:defRPr>
    </a:lvl8pPr>
    <a:lvl9pPr marL="17654444" algn="l" defTabSz="4413612"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Hodgson"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CA9F"/>
    <a:srgbClr val="000099"/>
    <a:srgbClr val="000066"/>
    <a:srgbClr val="1EC0A5"/>
    <a:srgbClr val="13CB78"/>
    <a:srgbClr val="17BFC7"/>
    <a:srgbClr val="0033CC"/>
    <a:srgbClr val="4D62FF"/>
    <a:srgbClr val="F8FFB3"/>
    <a:srgbClr val="FAF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5698" autoAdjust="0"/>
  </p:normalViewPr>
  <p:slideViewPr>
    <p:cSldViewPr>
      <p:cViewPr varScale="1">
        <p:scale>
          <a:sx n="18" d="100"/>
          <a:sy n="18" d="100"/>
        </p:scale>
        <p:origin x="3144" y="84"/>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BD3990-8F87-48A2-B2DA-DB5318300206}" type="datetimeFigureOut">
              <a:rPr lang="en-GB" smtClean="0"/>
              <a:t>13/06/2018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769F30C-5F36-4323-BF22-3A8E401C2261}" type="slidenum">
              <a:rPr lang="en-GB" smtClean="0"/>
              <a:t>‹#›</a:t>
            </a:fld>
            <a:endParaRPr lang="en-GB"/>
          </a:p>
        </p:txBody>
      </p:sp>
    </p:spTree>
    <p:extLst>
      <p:ext uri="{BB962C8B-B14F-4D97-AF65-F5344CB8AC3E}">
        <p14:creationId xmlns:p14="http://schemas.microsoft.com/office/powerpoint/2010/main" val="221745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94713E9-1317-4A3E-9489-8D04AEE6816D}" type="datetimeFigureOut">
              <a:rPr lang="en-GB" smtClean="0"/>
              <a:t>13/06/2018</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D36F130-8CB6-49BB-80F0-A8E2CD054B5E}" type="slidenum">
              <a:rPr lang="en-GB" smtClean="0"/>
              <a:t>‹#›</a:t>
            </a:fld>
            <a:endParaRPr lang="en-GB"/>
          </a:p>
        </p:txBody>
      </p:sp>
    </p:spTree>
    <p:extLst>
      <p:ext uri="{BB962C8B-B14F-4D97-AF65-F5344CB8AC3E}">
        <p14:creationId xmlns:p14="http://schemas.microsoft.com/office/powerpoint/2010/main" val="372732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D36F130-8CB6-49BB-80F0-A8E2CD054B5E}" type="slidenum">
              <a:rPr lang="en-GB" smtClean="0"/>
              <a:t>1</a:t>
            </a:fld>
            <a:endParaRPr lang="en-GB"/>
          </a:p>
        </p:txBody>
      </p:sp>
    </p:spTree>
    <p:extLst>
      <p:ext uri="{BB962C8B-B14F-4D97-AF65-F5344CB8AC3E}">
        <p14:creationId xmlns:p14="http://schemas.microsoft.com/office/powerpoint/2010/main" val="287763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30275213" cy="42811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useBgFill="1">
        <p:nvSpPr>
          <p:cNvPr id="8" name="Rounded Rectangle 7"/>
          <p:cNvSpPr/>
          <p:nvPr/>
        </p:nvSpPr>
        <p:spPr>
          <a:xfrm>
            <a:off x="302752" y="634258"/>
            <a:ext cx="29669709" cy="4160662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4" name="Date Placeholder 3"/>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1143735" y="18369465"/>
            <a:ext cx="23666352" cy="15380499"/>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12" name="Rectangle 11"/>
          <p:cNvSpPr/>
          <p:nvPr/>
        </p:nvSpPr>
        <p:spPr>
          <a:xfrm>
            <a:off x="25072580" y="18382158"/>
            <a:ext cx="3941168" cy="1535513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13" name="Rectangle 12"/>
          <p:cNvSpPr/>
          <p:nvPr/>
        </p:nvSpPr>
        <p:spPr>
          <a:xfrm>
            <a:off x="25536321" y="19580877"/>
            <a:ext cx="3013695" cy="12957675"/>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14" name="Rectangle 13"/>
          <p:cNvSpPr/>
          <p:nvPr/>
        </p:nvSpPr>
        <p:spPr>
          <a:xfrm>
            <a:off x="1474970" y="19075002"/>
            <a:ext cx="23003882" cy="14016860"/>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6" name="Slide Number Placeholder 5"/>
          <p:cNvSpPr>
            <a:spLocks noGrp="1"/>
          </p:cNvSpPr>
          <p:nvPr>
            <p:ph type="sldNum" sz="quarter" idx="12"/>
          </p:nvPr>
        </p:nvSpPr>
        <p:spPr>
          <a:xfrm>
            <a:off x="25781697" y="28873665"/>
            <a:ext cx="2522934" cy="2854113"/>
          </a:xfrm>
        </p:spPr>
        <p:txBody>
          <a:bodyPr/>
          <a:lstStyle>
            <a:lvl1pPr algn="ctr">
              <a:defRPr sz="12600">
                <a:solidFill>
                  <a:schemeClr val="accent1">
                    <a:lumMod val="50000"/>
                  </a:schemeClr>
                </a:solidFill>
              </a:defRPr>
            </a:lvl1pPr>
          </a:lstStyle>
          <a:p>
            <a:fld id="{B6680C3B-2939-4E57-948E-04480F50AB65}" type="slidenum">
              <a:rPr lang="en-GB" smtClean="0"/>
              <a:pPr/>
              <a:t>‹#›</a:t>
            </a:fld>
            <a:endParaRPr lang="en-GB"/>
          </a:p>
        </p:txBody>
      </p:sp>
      <p:sp>
        <p:nvSpPr>
          <p:cNvPr id="11" name="Rectangle 10"/>
          <p:cNvSpPr/>
          <p:nvPr/>
        </p:nvSpPr>
        <p:spPr>
          <a:xfrm>
            <a:off x="1793943" y="28461709"/>
            <a:ext cx="22365935" cy="414737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10" name="Rectangle 9"/>
          <p:cNvSpPr/>
          <p:nvPr/>
        </p:nvSpPr>
        <p:spPr>
          <a:xfrm>
            <a:off x="1784500" y="19598257"/>
            <a:ext cx="22384812" cy="1297035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3" name="Subtitle 2"/>
          <p:cNvSpPr>
            <a:spLocks noGrp="1"/>
          </p:cNvSpPr>
          <p:nvPr>
            <p:ph type="subTitle" idx="1"/>
          </p:nvPr>
        </p:nvSpPr>
        <p:spPr>
          <a:xfrm>
            <a:off x="2128288" y="29016820"/>
            <a:ext cx="21697236" cy="2854113"/>
          </a:xfrm>
        </p:spPr>
        <p:txBody>
          <a:bodyPr>
            <a:normAutofit/>
          </a:bodyPr>
          <a:lstStyle>
            <a:lvl1pPr marL="0" indent="0" algn="ctr">
              <a:buNone/>
              <a:defRPr sz="8300" cap="all" spc="1369" baseline="0">
                <a:solidFill>
                  <a:srgbClr val="FFFFFF"/>
                </a:solidFill>
              </a:defRPr>
            </a:lvl1pPr>
            <a:lvl2pPr marL="2086836" indent="0" algn="ctr">
              <a:buNone/>
              <a:defRPr>
                <a:solidFill>
                  <a:schemeClr val="tx1">
                    <a:tint val="75000"/>
                  </a:schemeClr>
                </a:solidFill>
              </a:defRPr>
            </a:lvl2pPr>
            <a:lvl3pPr marL="4173663" indent="0" algn="ctr">
              <a:buNone/>
              <a:defRPr>
                <a:solidFill>
                  <a:schemeClr val="tx1">
                    <a:tint val="75000"/>
                  </a:schemeClr>
                </a:solidFill>
              </a:defRPr>
            </a:lvl3pPr>
            <a:lvl4pPr marL="6260494" indent="0" algn="ctr">
              <a:buNone/>
              <a:defRPr>
                <a:solidFill>
                  <a:schemeClr val="tx1">
                    <a:tint val="75000"/>
                  </a:schemeClr>
                </a:solidFill>
              </a:defRPr>
            </a:lvl4pPr>
            <a:lvl5pPr marL="8347330" indent="0" algn="ctr">
              <a:buNone/>
              <a:defRPr>
                <a:solidFill>
                  <a:schemeClr val="tx1">
                    <a:tint val="75000"/>
                  </a:schemeClr>
                </a:solidFill>
              </a:defRPr>
            </a:lvl5pPr>
            <a:lvl6pPr marL="10434162" indent="0" algn="ctr">
              <a:buNone/>
              <a:defRPr>
                <a:solidFill>
                  <a:schemeClr val="tx1">
                    <a:tint val="75000"/>
                  </a:schemeClr>
                </a:solidFill>
              </a:defRPr>
            </a:lvl6pPr>
            <a:lvl7pPr marL="12520993" indent="0" algn="ctr">
              <a:buNone/>
              <a:defRPr>
                <a:solidFill>
                  <a:schemeClr val="tx1">
                    <a:tint val="75000"/>
                  </a:schemeClr>
                </a:solidFill>
              </a:defRPr>
            </a:lvl7pPr>
            <a:lvl8pPr marL="14607824" indent="0" algn="ctr">
              <a:buNone/>
              <a:defRPr>
                <a:solidFill>
                  <a:schemeClr val="tx1">
                    <a:tint val="75000"/>
                  </a:schemeClr>
                </a:solidFill>
              </a:defRPr>
            </a:lvl8pPr>
            <a:lvl9pPr marL="1669465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002146" y="20145057"/>
            <a:ext cx="21949529" cy="7610975"/>
          </a:xfrm>
        </p:spPr>
        <p:txBody>
          <a:bodyPr anchor="b" anchorCtr="0">
            <a:noAutofit/>
          </a:bodyPr>
          <a:lstStyle>
            <a:lvl1pPr>
              <a:defRPr sz="183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80C3B-2939-4E57-948E-04480F50AB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2718669" y="1427063"/>
            <a:ext cx="6155960" cy="38221111"/>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marL="0" algn="ctr" defTabSz="4173663" rtl="0" eaLnBrk="1" latinLnBrk="0" hangingPunct="1"/>
            <a:endParaRPr lang="en-US" sz="8300" kern="1200">
              <a:solidFill>
                <a:schemeClr val="lt1"/>
              </a:solidFill>
              <a:latin typeface="+mn-lt"/>
              <a:ea typeface="+mn-ea"/>
              <a:cs typeface="+mn-cs"/>
            </a:endParaRPr>
          </a:p>
        </p:txBody>
      </p:sp>
      <p:sp>
        <p:nvSpPr>
          <p:cNvPr id="8" name="Rectangle 7"/>
          <p:cNvSpPr/>
          <p:nvPr/>
        </p:nvSpPr>
        <p:spPr>
          <a:xfrm>
            <a:off x="23028321" y="2193706"/>
            <a:ext cx="5536665" cy="366878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2" name="Vertical Title 1"/>
          <p:cNvSpPr>
            <a:spLocks noGrp="1"/>
          </p:cNvSpPr>
          <p:nvPr>
            <p:ph type="title" orient="vert"/>
          </p:nvPr>
        </p:nvSpPr>
        <p:spPr>
          <a:xfrm>
            <a:off x="23337404" y="2468495"/>
            <a:ext cx="4918499" cy="3613824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13765" y="2378426"/>
            <a:ext cx="20435769" cy="361521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80C3B-2939-4E57-948E-04480F50AB6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80C3B-2939-4E57-948E-04480F50AB6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30275213" cy="42811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useBgFill="1">
        <p:nvSpPr>
          <p:cNvPr id="8" name="Rounded Rectangle 7"/>
          <p:cNvSpPr/>
          <p:nvPr/>
        </p:nvSpPr>
        <p:spPr>
          <a:xfrm>
            <a:off x="302752" y="634258"/>
            <a:ext cx="29669709" cy="4160662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4" name="Date Placeholder 3"/>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13" name="Rectangle 12"/>
          <p:cNvSpPr/>
          <p:nvPr/>
        </p:nvSpPr>
        <p:spPr>
          <a:xfrm>
            <a:off x="1496464" y="18393178"/>
            <a:ext cx="27365429" cy="15380499"/>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16" name="Rectangle 15"/>
          <p:cNvSpPr/>
          <p:nvPr/>
        </p:nvSpPr>
        <p:spPr>
          <a:xfrm>
            <a:off x="1879474" y="19027428"/>
            <a:ext cx="26599410" cy="14016860"/>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80C3B-2939-4E57-948E-04480F50AB65}" type="slidenum">
              <a:rPr lang="en-GB" smtClean="0"/>
              <a:pPr/>
              <a:t>‹#›</a:t>
            </a:fld>
            <a:endParaRPr lang="en-GB"/>
          </a:p>
        </p:txBody>
      </p:sp>
      <p:sp>
        <p:nvSpPr>
          <p:cNvPr id="2" name="Title 1"/>
          <p:cNvSpPr>
            <a:spLocks noGrp="1"/>
          </p:cNvSpPr>
          <p:nvPr>
            <p:ph type="title"/>
          </p:nvPr>
        </p:nvSpPr>
        <p:spPr>
          <a:xfrm>
            <a:off x="2438360" y="19978791"/>
            <a:ext cx="25481638" cy="8086662"/>
          </a:xfrm>
        </p:spPr>
        <p:txBody>
          <a:bodyPr anchor="b" anchorCtr="0">
            <a:noAutofit/>
          </a:bodyPr>
          <a:lstStyle>
            <a:lvl1pPr algn="ctr" defTabSz="4173663" rtl="0" eaLnBrk="1" latinLnBrk="0" hangingPunct="1">
              <a:spcBef>
                <a:spcPct val="0"/>
              </a:spcBef>
              <a:buNone/>
              <a:defRPr lang="en-US" sz="183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2236525" y="28350868"/>
            <a:ext cx="25885307" cy="414737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3" name="Text Placeholder 2"/>
          <p:cNvSpPr>
            <a:spLocks noGrp="1"/>
          </p:cNvSpPr>
          <p:nvPr>
            <p:ph type="body" idx="1"/>
          </p:nvPr>
        </p:nvSpPr>
        <p:spPr>
          <a:xfrm>
            <a:off x="2438360" y="28762818"/>
            <a:ext cx="25481638" cy="3269762"/>
          </a:xfrm>
        </p:spPr>
        <p:txBody>
          <a:bodyPr anchor="ctr">
            <a:normAutofit/>
          </a:bodyPr>
          <a:lstStyle>
            <a:lvl1pPr marL="0" indent="0" algn="ctr">
              <a:buNone/>
              <a:defRPr sz="9200" cap="all" spc="1142" baseline="0">
                <a:solidFill>
                  <a:srgbClr val="FFFFFF"/>
                </a:solidFill>
              </a:defRPr>
            </a:lvl1pPr>
            <a:lvl2pPr marL="2086836" indent="0">
              <a:buNone/>
              <a:defRPr sz="8300">
                <a:solidFill>
                  <a:schemeClr val="tx1">
                    <a:tint val="75000"/>
                  </a:schemeClr>
                </a:solidFill>
              </a:defRPr>
            </a:lvl2pPr>
            <a:lvl3pPr marL="4173663" indent="0">
              <a:buNone/>
              <a:defRPr sz="7400">
                <a:solidFill>
                  <a:schemeClr val="tx1">
                    <a:tint val="75000"/>
                  </a:schemeClr>
                </a:solidFill>
              </a:defRPr>
            </a:lvl3pPr>
            <a:lvl4pPr marL="6260494" indent="0">
              <a:buNone/>
              <a:defRPr sz="6500">
                <a:solidFill>
                  <a:schemeClr val="tx1">
                    <a:tint val="75000"/>
                  </a:schemeClr>
                </a:solidFill>
              </a:defRPr>
            </a:lvl4pPr>
            <a:lvl5pPr marL="8347330" indent="0">
              <a:buNone/>
              <a:defRPr sz="6500">
                <a:solidFill>
                  <a:schemeClr val="tx1">
                    <a:tint val="75000"/>
                  </a:schemeClr>
                </a:solidFill>
              </a:defRPr>
            </a:lvl5pPr>
            <a:lvl6pPr marL="10434162" indent="0">
              <a:buNone/>
              <a:defRPr sz="6500">
                <a:solidFill>
                  <a:schemeClr val="tx1">
                    <a:tint val="75000"/>
                  </a:schemeClr>
                </a:solidFill>
              </a:defRPr>
            </a:lvl6pPr>
            <a:lvl7pPr marL="12520993" indent="0">
              <a:buNone/>
              <a:defRPr sz="6500">
                <a:solidFill>
                  <a:schemeClr val="tx1">
                    <a:tint val="75000"/>
                  </a:schemeClr>
                </a:solidFill>
              </a:defRPr>
            </a:lvl7pPr>
            <a:lvl8pPr marL="14607824" indent="0">
              <a:buNone/>
              <a:defRPr sz="6500">
                <a:solidFill>
                  <a:schemeClr val="tx1">
                    <a:tint val="75000"/>
                  </a:schemeClr>
                </a:solidFill>
              </a:defRPr>
            </a:lvl8pPr>
            <a:lvl9pPr marL="16694656" indent="0">
              <a:buNone/>
              <a:defRPr sz="6500">
                <a:solidFill>
                  <a:schemeClr val="tx1">
                    <a:tint val="75000"/>
                  </a:schemeClr>
                </a:solidFill>
              </a:defRPr>
            </a:lvl9pPr>
          </a:lstStyle>
          <a:p>
            <a:pPr lvl="0"/>
            <a:r>
              <a:rPr lang="en-US" smtClean="0"/>
              <a:t>Click to edit Master text styles</a:t>
            </a:r>
          </a:p>
        </p:txBody>
      </p:sp>
      <p:sp>
        <p:nvSpPr>
          <p:cNvPr id="14" name="Rectangle 13"/>
          <p:cNvSpPr/>
          <p:nvPr/>
        </p:nvSpPr>
        <p:spPr>
          <a:xfrm>
            <a:off x="2237397" y="19503121"/>
            <a:ext cx="25883581" cy="1297035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10888" y="2549310"/>
            <a:ext cx="27350569" cy="648871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10883" y="10731462"/>
            <a:ext cx="13371552" cy="27513653"/>
          </a:xfrm>
        </p:spPr>
        <p:txBody>
          <a:bodyPr/>
          <a:lstStyle>
            <a:lvl1pPr>
              <a:defRPr sz="12600"/>
            </a:lvl1pPr>
            <a:lvl2pPr>
              <a:defRPr sz="10900"/>
            </a:lvl2pPr>
            <a:lvl3pPr>
              <a:defRPr sz="92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89900" y="10731462"/>
            <a:ext cx="13371552" cy="27513653"/>
          </a:xfrm>
        </p:spPr>
        <p:txBody>
          <a:bodyPr/>
          <a:lstStyle>
            <a:lvl1pPr>
              <a:defRPr sz="12600"/>
            </a:lvl1pPr>
            <a:lvl2pPr>
              <a:defRPr sz="10900"/>
            </a:lvl2pPr>
            <a:lvl3pPr>
              <a:defRPr sz="92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80C3B-2939-4E57-948E-04480F50AB6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0888" y="2549310"/>
            <a:ext cx="27350569" cy="648871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0885" y="10752489"/>
            <a:ext cx="13376810" cy="3993775"/>
          </a:xfrm>
        </p:spPr>
        <p:txBody>
          <a:bodyPr anchor="b">
            <a:noAutofit/>
          </a:bodyPr>
          <a:lstStyle>
            <a:lvl1pPr marL="0" indent="0" algn="ctr">
              <a:buNone/>
              <a:defRPr sz="10000" b="1"/>
            </a:lvl1pPr>
            <a:lvl2pPr marL="2086836" indent="0">
              <a:buNone/>
              <a:defRPr sz="9200" b="1"/>
            </a:lvl2pPr>
            <a:lvl3pPr marL="4173663" indent="0">
              <a:buNone/>
              <a:defRPr sz="8300" b="1"/>
            </a:lvl3pPr>
            <a:lvl4pPr marL="6260494" indent="0">
              <a:buNone/>
              <a:defRPr sz="7400" b="1"/>
            </a:lvl4pPr>
            <a:lvl5pPr marL="8347330" indent="0">
              <a:buNone/>
              <a:defRPr sz="7400" b="1"/>
            </a:lvl5pPr>
            <a:lvl6pPr marL="10434162" indent="0">
              <a:buNone/>
              <a:defRPr sz="7400" b="1"/>
            </a:lvl6pPr>
            <a:lvl7pPr marL="12520993" indent="0">
              <a:buNone/>
              <a:defRPr sz="7400" b="1"/>
            </a:lvl7pPr>
            <a:lvl8pPr marL="14607824" indent="0">
              <a:buNone/>
              <a:defRPr sz="7400" b="1"/>
            </a:lvl8pPr>
            <a:lvl9pPr marL="16694656"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410885" y="15221939"/>
            <a:ext cx="13376810" cy="23021194"/>
          </a:xfrm>
        </p:spPr>
        <p:txBody>
          <a:bodyPr/>
          <a:lstStyle>
            <a:lvl1pPr>
              <a:defRPr sz="109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79395" y="10752489"/>
            <a:ext cx="13382064" cy="3993775"/>
          </a:xfrm>
        </p:spPr>
        <p:txBody>
          <a:bodyPr anchor="b">
            <a:noAutofit/>
          </a:bodyPr>
          <a:lstStyle>
            <a:lvl1pPr marL="0" indent="0" algn="ctr">
              <a:buNone/>
              <a:defRPr sz="10000" b="1"/>
            </a:lvl1pPr>
            <a:lvl2pPr marL="2086836" indent="0">
              <a:buNone/>
              <a:defRPr sz="9200" b="1"/>
            </a:lvl2pPr>
            <a:lvl3pPr marL="4173663" indent="0">
              <a:buNone/>
              <a:defRPr sz="8300" b="1"/>
            </a:lvl3pPr>
            <a:lvl4pPr marL="6260494" indent="0">
              <a:buNone/>
              <a:defRPr sz="7400" b="1"/>
            </a:lvl4pPr>
            <a:lvl5pPr marL="8347330" indent="0">
              <a:buNone/>
              <a:defRPr sz="7400" b="1"/>
            </a:lvl5pPr>
            <a:lvl6pPr marL="10434162" indent="0">
              <a:buNone/>
              <a:defRPr sz="7400" b="1"/>
            </a:lvl6pPr>
            <a:lvl7pPr marL="12520993" indent="0">
              <a:buNone/>
              <a:defRPr sz="7400" b="1"/>
            </a:lvl7pPr>
            <a:lvl8pPr marL="14607824" indent="0">
              <a:buNone/>
              <a:defRPr sz="7400" b="1"/>
            </a:lvl8pPr>
            <a:lvl9pPr marL="16694656"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5379395" y="15221939"/>
            <a:ext cx="13382064" cy="23021194"/>
          </a:xfrm>
        </p:spPr>
        <p:txBody>
          <a:bodyPr/>
          <a:lstStyle>
            <a:lvl1pPr>
              <a:defRPr sz="109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680C3B-2939-4E57-948E-04480F50AB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680C3B-2939-4E57-948E-04480F50AB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30275213" cy="42811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useBgFill="1">
        <p:nvSpPr>
          <p:cNvPr id="11" name="Rounded Rectangle 10"/>
          <p:cNvSpPr/>
          <p:nvPr/>
        </p:nvSpPr>
        <p:spPr>
          <a:xfrm>
            <a:off x="302752" y="634258"/>
            <a:ext cx="29669709" cy="4160662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2" name="Date Placeholder 1"/>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680C3B-2939-4E57-948E-04480F50AB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30275213" cy="42811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useBgFill="1">
        <p:nvSpPr>
          <p:cNvPr id="12" name="Rounded Rectangle 11"/>
          <p:cNvSpPr/>
          <p:nvPr/>
        </p:nvSpPr>
        <p:spPr>
          <a:xfrm>
            <a:off x="302752" y="634258"/>
            <a:ext cx="29669709" cy="4160662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3" name="Content Placeholder 2"/>
          <p:cNvSpPr>
            <a:spLocks noGrp="1"/>
          </p:cNvSpPr>
          <p:nvPr>
            <p:ph idx="1"/>
          </p:nvPr>
        </p:nvSpPr>
        <p:spPr>
          <a:xfrm>
            <a:off x="12866970" y="4281177"/>
            <a:ext cx="15137607" cy="32822316"/>
          </a:xfrm>
        </p:spPr>
        <p:txBody>
          <a:bodyPr/>
          <a:lstStyle>
            <a:lvl1pPr>
              <a:defRPr sz="14400"/>
            </a:lvl1pPr>
            <a:lvl2pPr>
              <a:defRPr sz="12600"/>
            </a:lvl2pPr>
            <a:lvl3pPr>
              <a:defRPr sz="109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80C3B-2939-4E57-948E-04480F50AB65}" type="slidenum">
              <a:rPr lang="en-GB" smtClean="0"/>
              <a:pPr/>
              <a:t>‹#›</a:t>
            </a:fld>
            <a:endParaRPr lang="en-GB"/>
          </a:p>
        </p:txBody>
      </p:sp>
      <p:sp>
        <p:nvSpPr>
          <p:cNvPr id="8" name="Rectangle 7"/>
          <p:cNvSpPr/>
          <p:nvPr/>
        </p:nvSpPr>
        <p:spPr>
          <a:xfrm>
            <a:off x="1854240" y="9399547"/>
            <a:ext cx="8994378" cy="2199570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10" name="Rectangle 9"/>
          <p:cNvSpPr/>
          <p:nvPr/>
        </p:nvSpPr>
        <p:spPr>
          <a:xfrm>
            <a:off x="2240487" y="10253292"/>
            <a:ext cx="8221901" cy="20190592"/>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4" name="Text Placeholder 3"/>
          <p:cNvSpPr>
            <a:spLocks noGrp="1"/>
          </p:cNvSpPr>
          <p:nvPr>
            <p:ph type="body" sz="half" idx="2"/>
          </p:nvPr>
        </p:nvSpPr>
        <p:spPr>
          <a:xfrm>
            <a:off x="2546111" y="18551748"/>
            <a:ext cx="7610636" cy="10940766"/>
          </a:xfrm>
        </p:spPr>
        <p:txBody>
          <a:bodyPr/>
          <a:lstStyle>
            <a:lvl1pPr marL="0" indent="0">
              <a:spcBef>
                <a:spcPts val="1827"/>
              </a:spcBef>
              <a:buNone/>
              <a:defRPr sz="6500">
                <a:solidFill>
                  <a:schemeClr val="accent1">
                    <a:lumMod val="50000"/>
                  </a:schemeClr>
                </a:solidFill>
              </a:defRPr>
            </a:lvl1pPr>
            <a:lvl2pPr marL="2086836" indent="0">
              <a:buNone/>
              <a:defRPr sz="5700"/>
            </a:lvl2pPr>
            <a:lvl3pPr marL="4173663" indent="0">
              <a:buNone/>
              <a:defRPr sz="4400"/>
            </a:lvl3pPr>
            <a:lvl4pPr marL="6260494" indent="0">
              <a:buNone/>
              <a:defRPr sz="3900"/>
            </a:lvl4pPr>
            <a:lvl5pPr marL="8347330" indent="0">
              <a:buNone/>
              <a:defRPr sz="3900"/>
            </a:lvl5pPr>
            <a:lvl6pPr marL="10434162" indent="0">
              <a:buNone/>
              <a:defRPr sz="3900"/>
            </a:lvl6pPr>
            <a:lvl7pPr marL="12520993" indent="0">
              <a:buNone/>
              <a:defRPr sz="3900"/>
            </a:lvl7pPr>
            <a:lvl8pPr marL="14607824" indent="0">
              <a:buNone/>
              <a:defRPr sz="3900"/>
            </a:lvl8pPr>
            <a:lvl9pPr marL="16694656" indent="0">
              <a:buNone/>
              <a:defRPr sz="3900"/>
            </a:lvl9pPr>
          </a:lstStyle>
          <a:p>
            <a:pPr lvl="0"/>
            <a:r>
              <a:rPr lang="en-US" smtClean="0"/>
              <a:t>Click to edit Master text styles</a:t>
            </a:r>
          </a:p>
        </p:txBody>
      </p:sp>
      <p:sp>
        <p:nvSpPr>
          <p:cNvPr id="2" name="Title 1"/>
          <p:cNvSpPr>
            <a:spLocks noGrp="1"/>
          </p:cNvSpPr>
          <p:nvPr>
            <p:ph type="title"/>
          </p:nvPr>
        </p:nvSpPr>
        <p:spPr>
          <a:xfrm>
            <a:off x="2546111" y="10826612"/>
            <a:ext cx="7610636" cy="7438799"/>
          </a:xfrm>
        </p:spPr>
        <p:txBody>
          <a:bodyPr anchor="b">
            <a:normAutofit/>
          </a:bodyPr>
          <a:lstStyle>
            <a:lvl1pPr algn="l">
              <a:defRPr sz="92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30275213" cy="42811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useBgFill="1">
        <p:nvSpPr>
          <p:cNvPr id="9" name="Rounded Rectangle 8"/>
          <p:cNvSpPr/>
          <p:nvPr/>
        </p:nvSpPr>
        <p:spPr>
          <a:xfrm>
            <a:off x="302752" y="634258"/>
            <a:ext cx="29669709" cy="4160662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3" name="Picture Placeholder 2"/>
          <p:cNvSpPr>
            <a:spLocks noGrp="1"/>
          </p:cNvSpPr>
          <p:nvPr>
            <p:ph type="pic" idx="1"/>
          </p:nvPr>
        </p:nvSpPr>
        <p:spPr>
          <a:xfrm>
            <a:off x="2270641" y="3879388"/>
            <a:ext cx="25733931" cy="27040187"/>
          </a:xfrm>
          <a:solidFill>
            <a:schemeClr val="bg2"/>
          </a:solidFill>
          <a:ln>
            <a:noFill/>
          </a:ln>
          <a:effectLst>
            <a:softEdge rad="12700"/>
          </a:effectLst>
        </p:spPr>
        <p:txBody>
          <a:bodyPr/>
          <a:lstStyle>
            <a:lvl1pPr marL="0" indent="0">
              <a:buNone/>
              <a:defRPr sz="14400"/>
            </a:lvl1pPr>
            <a:lvl2pPr marL="2086836" indent="0">
              <a:buNone/>
              <a:defRPr sz="12600"/>
            </a:lvl2pPr>
            <a:lvl3pPr marL="4173663" indent="0">
              <a:buNone/>
              <a:defRPr sz="10900"/>
            </a:lvl3pPr>
            <a:lvl4pPr marL="6260494" indent="0">
              <a:buNone/>
              <a:defRPr sz="9200"/>
            </a:lvl4pPr>
            <a:lvl5pPr marL="8347330" indent="0">
              <a:buNone/>
              <a:defRPr sz="9200"/>
            </a:lvl5pPr>
            <a:lvl6pPr marL="10434162" indent="0">
              <a:buNone/>
              <a:defRPr sz="9200"/>
            </a:lvl6pPr>
            <a:lvl7pPr marL="12520993" indent="0">
              <a:buNone/>
              <a:defRPr sz="9200"/>
            </a:lvl7pPr>
            <a:lvl8pPr marL="14607824" indent="0">
              <a:buNone/>
              <a:defRPr sz="9200"/>
            </a:lvl8pPr>
            <a:lvl9pPr marL="16694656" indent="0">
              <a:buNone/>
              <a:defRPr sz="92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63A8477-74F7-4393-B9C9-1811452D094B}" type="datetimeFigureOut">
              <a:rPr lang="en-GB" smtClean="0"/>
              <a:pPr/>
              <a:t>13/06/2018</a:t>
            </a:fld>
            <a:endParaRPr lang="en-GB"/>
          </a:p>
        </p:txBody>
      </p:sp>
      <p:sp>
        <p:nvSpPr>
          <p:cNvPr id="7" name="Slide Number Placeholder 6"/>
          <p:cNvSpPr>
            <a:spLocks noGrp="1"/>
          </p:cNvSpPr>
          <p:nvPr>
            <p:ph type="sldNum" sz="quarter" idx="12"/>
          </p:nvPr>
        </p:nvSpPr>
        <p:spPr/>
        <p:txBody>
          <a:bodyPr/>
          <a:lstStyle/>
          <a:p>
            <a:fld id="{B6680C3B-2939-4E57-948E-04480F50AB65}" type="slidenum">
              <a:rPr lang="en-GB" smtClean="0"/>
              <a:pPr/>
              <a:t>‹#›</a:t>
            </a:fld>
            <a:endParaRPr lang="en-GB"/>
          </a:p>
        </p:txBody>
      </p:sp>
      <p:sp>
        <p:nvSpPr>
          <p:cNvPr id="10" name="Rectangle 9"/>
          <p:cNvSpPr/>
          <p:nvPr/>
        </p:nvSpPr>
        <p:spPr>
          <a:xfrm>
            <a:off x="2270641" y="30919564"/>
            <a:ext cx="25733931" cy="856234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12" name="Rectangle 11"/>
          <p:cNvSpPr/>
          <p:nvPr/>
        </p:nvSpPr>
        <p:spPr>
          <a:xfrm>
            <a:off x="2522939" y="31395249"/>
            <a:ext cx="25165659" cy="750936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3027528" y="35200730"/>
            <a:ext cx="24264250" cy="2819755"/>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11" name="Rectangle 10"/>
          <p:cNvSpPr/>
          <p:nvPr/>
        </p:nvSpPr>
        <p:spPr>
          <a:xfrm>
            <a:off x="2005069" y="31680658"/>
            <a:ext cx="26309160" cy="684987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4" name="Text Placeholder 3"/>
          <p:cNvSpPr>
            <a:spLocks noGrp="1"/>
          </p:cNvSpPr>
          <p:nvPr>
            <p:ph type="body" sz="half" idx="2"/>
          </p:nvPr>
        </p:nvSpPr>
        <p:spPr>
          <a:xfrm>
            <a:off x="3166215" y="35311586"/>
            <a:ext cx="23986868" cy="2507743"/>
          </a:xfrm>
        </p:spPr>
        <p:txBody>
          <a:bodyPr anchor="ctr">
            <a:normAutofit/>
          </a:bodyPr>
          <a:lstStyle>
            <a:lvl1pPr marL="0" indent="0" algn="ctr">
              <a:buNone/>
              <a:defRPr sz="7000" cap="all" spc="1142" baseline="0">
                <a:solidFill>
                  <a:srgbClr val="FFFFFF"/>
                </a:solidFill>
              </a:defRPr>
            </a:lvl1pPr>
            <a:lvl2pPr marL="2086836" indent="0">
              <a:buNone/>
              <a:defRPr sz="5700"/>
            </a:lvl2pPr>
            <a:lvl3pPr marL="4173663" indent="0">
              <a:buNone/>
              <a:defRPr sz="4400"/>
            </a:lvl3pPr>
            <a:lvl4pPr marL="6260494" indent="0">
              <a:buNone/>
              <a:defRPr sz="3900"/>
            </a:lvl4pPr>
            <a:lvl5pPr marL="8347330" indent="0">
              <a:buNone/>
              <a:defRPr sz="3900"/>
            </a:lvl5pPr>
            <a:lvl6pPr marL="10434162" indent="0">
              <a:buNone/>
              <a:defRPr sz="3900"/>
            </a:lvl6pPr>
            <a:lvl7pPr marL="12520993" indent="0">
              <a:buNone/>
              <a:defRPr sz="3900"/>
            </a:lvl7pPr>
            <a:lvl8pPr marL="14607824" indent="0">
              <a:buNone/>
              <a:defRPr sz="3900"/>
            </a:lvl8pPr>
            <a:lvl9pPr marL="16694656" indent="0">
              <a:buNone/>
              <a:defRPr sz="3900"/>
            </a:lvl9pPr>
          </a:lstStyle>
          <a:p>
            <a:pPr lvl="0"/>
            <a:r>
              <a:rPr lang="en-US" smtClean="0"/>
              <a:t>Click to edit Master text styles</a:t>
            </a:r>
          </a:p>
        </p:txBody>
      </p:sp>
      <p:sp>
        <p:nvSpPr>
          <p:cNvPr id="2" name="Title 1"/>
          <p:cNvSpPr>
            <a:spLocks noGrp="1"/>
          </p:cNvSpPr>
          <p:nvPr>
            <p:ph type="title"/>
          </p:nvPr>
        </p:nvSpPr>
        <p:spPr>
          <a:xfrm>
            <a:off x="3027528" y="31870938"/>
            <a:ext cx="24264250" cy="3265142"/>
          </a:xfrm>
        </p:spPr>
        <p:txBody>
          <a:bodyPr anchor="ctr" anchorCtr="0"/>
          <a:lstStyle>
            <a:lvl1pPr algn="ctr">
              <a:defRPr sz="92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30275213" cy="42811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useBgFill="1">
        <p:nvSpPr>
          <p:cNvPr id="7" name="Rounded Rectangle 6"/>
          <p:cNvSpPr/>
          <p:nvPr/>
        </p:nvSpPr>
        <p:spPr>
          <a:xfrm>
            <a:off x="255136" y="9"/>
            <a:ext cx="29669709" cy="4160662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3" name="Text Placeholder 2"/>
          <p:cNvSpPr>
            <a:spLocks noGrp="1"/>
          </p:cNvSpPr>
          <p:nvPr>
            <p:ph type="body" idx="1"/>
          </p:nvPr>
        </p:nvSpPr>
        <p:spPr>
          <a:xfrm>
            <a:off x="1513761" y="10940781"/>
            <a:ext cx="27247692" cy="27302373"/>
          </a:xfrm>
          <a:prstGeom prst="rect">
            <a:avLst/>
          </a:prstGeom>
        </p:spPr>
        <p:txBody>
          <a:bodyPr vert="horz" lIns="417367" tIns="208686" rIns="417367" bIns="2086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13761" y="39680108"/>
            <a:ext cx="7064216" cy="2279328"/>
          </a:xfrm>
          <a:prstGeom prst="rect">
            <a:avLst/>
          </a:prstGeom>
        </p:spPr>
        <p:txBody>
          <a:bodyPr vert="horz" lIns="417367" tIns="208686" rIns="417367" bIns="208686" rtlCol="0" anchor="ctr"/>
          <a:lstStyle>
            <a:lvl1pPr algn="l">
              <a:defRPr sz="5700">
                <a:solidFill>
                  <a:schemeClr val="tx2"/>
                </a:solidFill>
              </a:defRPr>
            </a:lvl1pPr>
          </a:lstStyle>
          <a:p>
            <a:fld id="{263A8477-74F7-4393-B9C9-1811452D094B}" type="datetimeFigureOut">
              <a:rPr lang="en-GB" smtClean="0"/>
              <a:pPr/>
              <a:t>13/06/2018</a:t>
            </a:fld>
            <a:endParaRPr lang="en-GB"/>
          </a:p>
        </p:txBody>
      </p:sp>
      <p:sp>
        <p:nvSpPr>
          <p:cNvPr id="5" name="Footer Placeholder 4"/>
          <p:cNvSpPr>
            <a:spLocks noGrp="1"/>
          </p:cNvSpPr>
          <p:nvPr>
            <p:ph type="ftr" sz="quarter" idx="3"/>
          </p:nvPr>
        </p:nvSpPr>
        <p:spPr>
          <a:xfrm>
            <a:off x="10344031" y="39680108"/>
            <a:ext cx="9587151" cy="2279328"/>
          </a:xfrm>
          <a:prstGeom prst="rect">
            <a:avLst/>
          </a:prstGeom>
        </p:spPr>
        <p:txBody>
          <a:bodyPr vert="horz" lIns="417367" tIns="208686" rIns="417367" bIns="208686" rtlCol="0" anchor="ctr"/>
          <a:lstStyle>
            <a:lvl1pPr algn="ctr">
              <a:defRPr sz="5700">
                <a:solidFill>
                  <a:schemeClr val="tx2"/>
                </a:solidFill>
              </a:defRPr>
            </a:lvl1pPr>
          </a:lstStyle>
          <a:p>
            <a:endParaRPr lang="en-GB"/>
          </a:p>
        </p:txBody>
      </p:sp>
      <p:sp>
        <p:nvSpPr>
          <p:cNvPr id="6" name="Slide Number Placeholder 5"/>
          <p:cNvSpPr>
            <a:spLocks noGrp="1"/>
          </p:cNvSpPr>
          <p:nvPr>
            <p:ph type="sldNum" sz="quarter" idx="4"/>
          </p:nvPr>
        </p:nvSpPr>
        <p:spPr>
          <a:xfrm>
            <a:off x="21697236" y="39680108"/>
            <a:ext cx="7064216" cy="2279328"/>
          </a:xfrm>
          <a:prstGeom prst="rect">
            <a:avLst/>
          </a:prstGeom>
        </p:spPr>
        <p:txBody>
          <a:bodyPr vert="horz" lIns="417367" tIns="208686" rIns="417367" bIns="208686" rtlCol="0" anchor="ctr"/>
          <a:lstStyle>
            <a:lvl1pPr algn="r">
              <a:defRPr sz="5700">
                <a:solidFill>
                  <a:schemeClr val="tx2"/>
                </a:solidFill>
              </a:defRPr>
            </a:lvl1pPr>
          </a:lstStyle>
          <a:p>
            <a:fld id="{B6680C3B-2939-4E57-948E-04480F50AB65}" type="slidenum">
              <a:rPr lang="en-GB" smtClean="0"/>
              <a:pPr/>
              <a:t>‹#›</a:t>
            </a:fld>
            <a:endParaRPr lang="en-GB"/>
          </a:p>
        </p:txBody>
      </p:sp>
      <p:sp>
        <p:nvSpPr>
          <p:cNvPr id="9" name="Rectangle 8"/>
          <p:cNvSpPr/>
          <p:nvPr/>
        </p:nvSpPr>
        <p:spPr>
          <a:xfrm>
            <a:off x="908263" y="1736488"/>
            <a:ext cx="28398278" cy="714682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marL="0" algn="ctr" defTabSz="4173663" rtl="0" eaLnBrk="1" latinLnBrk="0" hangingPunct="1"/>
            <a:endParaRPr lang="en-US" sz="8300" kern="1200">
              <a:solidFill>
                <a:schemeClr val="lt1"/>
              </a:solidFill>
              <a:latin typeface="+mn-lt"/>
              <a:ea typeface="+mn-ea"/>
              <a:cs typeface="+mn-cs"/>
            </a:endParaRPr>
          </a:p>
        </p:txBody>
      </p:sp>
      <p:sp>
        <p:nvSpPr>
          <p:cNvPr id="10" name="Rectangle 9"/>
          <p:cNvSpPr/>
          <p:nvPr/>
        </p:nvSpPr>
        <p:spPr>
          <a:xfrm>
            <a:off x="1234530" y="2327632"/>
            <a:ext cx="25115898" cy="604662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17367" tIns="208686" rIns="417367" bIns="208686" rtlCol="0" anchor="ctr"/>
          <a:lstStyle/>
          <a:p>
            <a:pPr algn="ctr"/>
            <a:endParaRPr lang="en-US"/>
          </a:p>
        </p:txBody>
      </p:sp>
      <p:sp>
        <p:nvSpPr>
          <p:cNvPr id="2" name="Title Placeholder 1"/>
          <p:cNvSpPr>
            <a:spLocks noGrp="1"/>
          </p:cNvSpPr>
          <p:nvPr>
            <p:ph type="title"/>
          </p:nvPr>
        </p:nvSpPr>
        <p:spPr>
          <a:xfrm>
            <a:off x="1410888" y="2549310"/>
            <a:ext cx="27350569" cy="6488717"/>
          </a:xfrm>
          <a:prstGeom prst="rect">
            <a:avLst/>
          </a:prstGeom>
        </p:spPr>
        <p:txBody>
          <a:bodyPr vert="horz" lIns="417367" tIns="208686" rIns="417367" bIns="208686"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73663" rtl="0" eaLnBrk="1" latinLnBrk="0" hangingPunct="1">
        <a:spcBef>
          <a:spcPct val="0"/>
        </a:spcBef>
        <a:buNone/>
        <a:defRPr sz="16100" kern="1200" cap="all" baseline="0">
          <a:solidFill>
            <a:schemeClr val="accent1">
              <a:lumMod val="75000"/>
            </a:schemeClr>
          </a:solidFill>
          <a:latin typeface="+mj-lt"/>
          <a:ea typeface="+mj-ea"/>
          <a:cs typeface="+mj-cs"/>
        </a:defRPr>
      </a:lvl1pPr>
    </p:titleStyle>
    <p:bodyStyle>
      <a:lvl1pPr marL="1565124" indent="-1043416" algn="l" defTabSz="4173663" rtl="0" eaLnBrk="1" latinLnBrk="0" hangingPunct="1">
        <a:spcBef>
          <a:spcPct val="20000"/>
        </a:spcBef>
        <a:buClr>
          <a:schemeClr val="accent1"/>
        </a:buClr>
        <a:buFont typeface="Arial" pitchFamily="34" charset="0"/>
        <a:buChar char="•"/>
        <a:defRPr sz="10900" kern="1200">
          <a:solidFill>
            <a:schemeClr val="tx2"/>
          </a:solidFill>
          <a:latin typeface="+mn-lt"/>
          <a:ea typeface="+mn-ea"/>
          <a:cs typeface="+mn-cs"/>
        </a:defRPr>
      </a:lvl1pPr>
      <a:lvl2pPr marL="2921561" indent="-1043416" algn="l" defTabSz="4173663" rtl="0" eaLnBrk="1" latinLnBrk="0" hangingPunct="1">
        <a:spcBef>
          <a:spcPct val="20000"/>
        </a:spcBef>
        <a:buClr>
          <a:schemeClr val="accent2"/>
        </a:buClr>
        <a:buFont typeface="Arial" pitchFamily="34" charset="0"/>
        <a:buChar char="•"/>
        <a:defRPr sz="9200" kern="1200">
          <a:solidFill>
            <a:schemeClr val="tx2"/>
          </a:solidFill>
          <a:latin typeface="+mn-lt"/>
          <a:ea typeface="+mn-ea"/>
          <a:cs typeface="+mn-cs"/>
        </a:defRPr>
      </a:lvl2pPr>
      <a:lvl3pPr marL="4173663" indent="-1043416" algn="l" defTabSz="4173663" rtl="0" eaLnBrk="1" latinLnBrk="0" hangingPunct="1">
        <a:spcBef>
          <a:spcPct val="20000"/>
        </a:spcBef>
        <a:buClr>
          <a:schemeClr val="accent3"/>
        </a:buClr>
        <a:buFont typeface="Arial" pitchFamily="34" charset="0"/>
        <a:buChar char="•"/>
        <a:defRPr sz="8300" kern="1200">
          <a:solidFill>
            <a:schemeClr val="tx2"/>
          </a:solidFill>
          <a:latin typeface="+mn-lt"/>
          <a:ea typeface="+mn-ea"/>
          <a:cs typeface="+mn-cs"/>
        </a:defRPr>
      </a:lvl3pPr>
      <a:lvl4pPr marL="5843127" indent="-1043416" algn="l" defTabSz="4173663" rtl="0" eaLnBrk="1" latinLnBrk="0" hangingPunct="1">
        <a:spcBef>
          <a:spcPct val="20000"/>
        </a:spcBef>
        <a:buClr>
          <a:schemeClr val="accent4"/>
        </a:buClr>
        <a:buFont typeface="Arial" pitchFamily="34" charset="0"/>
        <a:buChar char="•"/>
        <a:defRPr sz="7400" kern="1200">
          <a:solidFill>
            <a:schemeClr val="tx2"/>
          </a:solidFill>
          <a:latin typeface="+mn-lt"/>
          <a:ea typeface="+mn-ea"/>
          <a:cs typeface="+mn-cs"/>
        </a:defRPr>
      </a:lvl4pPr>
      <a:lvl5pPr marL="7095233" indent="-1043416" algn="l" defTabSz="4173663" rtl="0" eaLnBrk="1" latinLnBrk="0" hangingPunct="1">
        <a:spcBef>
          <a:spcPct val="20000"/>
        </a:spcBef>
        <a:buClr>
          <a:schemeClr val="accent5"/>
        </a:buClr>
        <a:buFont typeface="Arial" pitchFamily="34" charset="0"/>
        <a:buChar char="•"/>
        <a:defRPr sz="7400" kern="1200" baseline="0">
          <a:solidFill>
            <a:schemeClr val="tx2"/>
          </a:solidFill>
          <a:latin typeface="+mn-lt"/>
          <a:ea typeface="+mn-ea"/>
          <a:cs typeface="+mn-cs"/>
        </a:defRPr>
      </a:lvl5pPr>
      <a:lvl6pPr marL="7929963" indent="-834730" algn="l" defTabSz="4173663" rtl="0" eaLnBrk="1" latinLnBrk="0" hangingPunct="1">
        <a:spcBef>
          <a:spcPct val="20000"/>
        </a:spcBef>
        <a:buClr>
          <a:schemeClr val="accent1"/>
        </a:buClr>
        <a:buFont typeface="Arial" pitchFamily="34" charset="0"/>
        <a:buChar char="•"/>
        <a:defRPr sz="6500" kern="1200">
          <a:solidFill>
            <a:schemeClr val="tx2"/>
          </a:solidFill>
          <a:latin typeface="+mn-lt"/>
          <a:ea typeface="+mn-ea"/>
          <a:cs typeface="+mn-cs"/>
        </a:defRPr>
      </a:lvl6pPr>
      <a:lvl7pPr marL="9182060" indent="-834730" algn="l" defTabSz="4173663" rtl="0" eaLnBrk="1" latinLnBrk="0" hangingPunct="1">
        <a:spcBef>
          <a:spcPct val="20000"/>
        </a:spcBef>
        <a:buClr>
          <a:schemeClr val="accent2"/>
        </a:buClr>
        <a:buFont typeface="Arial" pitchFamily="34" charset="0"/>
        <a:buChar char="•"/>
        <a:defRPr sz="6500" kern="1200">
          <a:solidFill>
            <a:schemeClr val="tx2"/>
          </a:solidFill>
          <a:latin typeface="+mn-lt"/>
          <a:ea typeface="+mn-ea"/>
          <a:cs typeface="+mn-cs"/>
        </a:defRPr>
      </a:lvl7pPr>
      <a:lvl8pPr marL="10016794" indent="-834730" algn="l" defTabSz="4173663" rtl="0" eaLnBrk="1" latinLnBrk="0" hangingPunct="1">
        <a:spcBef>
          <a:spcPct val="20000"/>
        </a:spcBef>
        <a:buClr>
          <a:schemeClr val="accent3"/>
        </a:buClr>
        <a:buFont typeface="Arial" pitchFamily="34" charset="0"/>
        <a:buChar char="•"/>
        <a:defRPr sz="6500" kern="1200">
          <a:solidFill>
            <a:schemeClr val="tx2"/>
          </a:solidFill>
          <a:latin typeface="+mn-lt"/>
          <a:ea typeface="+mn-ea"/>
          <a:cs typeface="+mn-cs"/>
        </a:defRPr>
      </a:lvl8pPr>
      <a:lvl9pPr marL="10851524" indent="-834730" algn="l" defTabSz="4173663" rtl="0" eaLnBrk="1" latinLnBrk="0" hangingPunct="1">
        <a:spcBef>
          <a:spcPct val="20000"/>
        </a:spcBef>
        <a:buClr>
          <a:schemeClr val="accent4"/>
        </a:buClr>
        <a:buFont typeface="Arial" pitchFamily="34" charset="0"/>
        <a:buChar char="•"/>
        <a:defRPr sz="6500" kern="1200">
          <a:solidFill>
            <a:schemeClr val="tx2"/>
          </a:solidFill>
          <a:latin typeface="+mn-lt"/>
          <a:ea typeface="+mn-ea"/>
          <a:cs typeface="+mn-cs"/>
        </a:defRPr>
      </a:lvl9pPr>
    </p:bodyStyle>
    <p:otherStyle>
      <a:defPPr>
        <a:defRPr lang="en-US"/>
      </a:defPPr>
      <a:lvl1pPr marL="0" algn="l" defTabSz="4173663" rtl="0" eaLnBrk="1" latinLnBrk="0" hangingPunct="1">
        <a:defRPr sz="8300" kern="1200">
          <a:solidFill>
            <a:schemeClr val="tx1"/>
          </a:solidFill>
          <a:latin typeface="+mn-lt"/>
          <a:ea typeface="+mn-ea"/>
          <a:cs typeface="+mn-cs"/>
        </a:defRPr>
      </a:lvl1pPr>
      <a:lvl2pPr marL="2086836" algn="l" defTabSz="4173663" rtl="0" eaLnBrk="1" latinLnBrk="0" hangingPunct="1">
        <a:defRPr sz="8300" kern="1200">
          <a:solidFill>
            <a:schemeClr val="tx1"/>
          </a:solidFill>
          <a:latin typeface="+mn-lt"/>
          <a:ea typeface="+mn-ea"/>
          <a:cs typeface="+mn-cs"/>
        </a:defRPr>
      </a:lvl2pPr>
      <a:lvl3pPr marL="4173663" algn="l" defTabSz="4173663" rtl="0" eaLnBrk="1" latinLnBrk="0" hangingPunct="1">
        <a:defRPr sz="8300" kern="1200">
          <a:solidFill>
            <a:schemeClr val="tx1"/>
          </a:solidFill>
          <a:latin typeface="+mn-lt"/>
          <a:ea typeface="+mn-ea"/>
          <a:cs typeface="+mn-cs"/>
        </a:defRPr>
      </a:lvl3pPr>
      <a:lvl4pPr marL="6260494" algn="l" defTabSz="4173663" rtl="0" eaLnBrk="1" latinLnBrk="0" hangingPunct="1">
        <a:defRPr sz="8300" kern="1200">
          <a:solidFill>
            <a:schemeClr val="tx1"/>
          </a:solidFill>
          <a:latin typeface="+mn-lt"/>
          <a:ea typeface="+mn-ea"/>
          <a:cs typeface="+mn-cs"/>
        </a:defRPr>
      </a:lvl4pPr>
      <a:lvl5pPr marL="8347330" algn="l" defTabSz="4173663" rtl="0" eaLnBrk="1" latinLnBrk="0" hangingPunct="1">
        <a:defRPr sz="8300" kern="1200">
          <a:solidFill>
            <a:schemeClr val="tx1"/>
          </a:solidFill>
          <a:latin typeface="+mn-lt"/>
          <a:ea typeface="+mn-ea"/>
          <a:cs typeface="+mn-cs"/>
        </a:defRPr>
      </a:lvl5pPr>
      <a:lvl6pPr marL="10434162" algn="l" defTabSz="4173663" rtl="0" eaLnBrk="1" latinLnBrk="0" hangingPunct="1">
        <a:defRPr sz="8300" kern="1200">
          <a:solidFill>
            <a:schemeClr val="tx1"/>
          </a:solidFill>
          <a:latin typeface="+mn-lt"/>
          <a:ea typeface="+mn-ea"/>
          <a:cs typeface="+mn-cs"/>
        </a:defRPr>
      </a:lvl6pPr>
      <a:lvl7pPr marL="12520993" algn="l" defTabSz="4173663" rtl="0" eaLnBrk="1" latinLnBrk="0" hangingPunct="1">
        <a:defRPr sz="8300" kern="1200">
          <a:solidFill>
            <a:schemeClr val="tx1"/>
          </a:solidFill>
          <a:latin typeface="+mn-lt"/>
          <a:ea typeface="+mn-ea"/>
          <a:cs typeface="+mn-cs"/>
        </a:defRPr>
      </a:lvl7pPr>
      <a:lvl8pPr marL="14607824" algn="l" defTabSz="4173663" rtl="0" eaLnBrk="1" latinLnBrk="0" hangingPunct="1">
        <a:defRPr sz="8300" kern="1200">
          <a:solidFill>
            <a:schemeClr val="tx1"/>
          </a:solidFill>
          <a:latin typeface="+mn-lt"/>
          <a:ea typeface="+mn-ea"/>
          <a:cs typeface="+mn-cs"/>
        </a:defRPr>
      </a:lvl8pPr>
      <a:lvl9pPr marL="16694656" algn="l" defTabSz="4173663"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C3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47975" y="179253"/>
            <a:ext cx="29224690" cy="6536966"/>
          </a:xfrm>
          <a:solidFill>
            <a:schemeClr val="bg1"/>
          </a:solidFill>
          <a:ln>
            <a:solidFill>
              <a:srgbClr val="000090"/>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lvl="0" defTabSz="4413612">
              <a:spcBef>
                <a:spcPts val="0"/>
              </a:spcBef>
            </a:pPr>
            <a:r>
              <a:rPr lang="en-GB" sz="7400" b="1" cap="none" dirty="0" smtClean="0">
                <a:solidFill>
                  <a:srgbClr val="000090"/>
                </a:solidFill>
              </a:rPr>
              <a:t/>
            </a:r>
            <a:br>
              <a:rPr lang="en-GB" sz="7400" b="1" cap="none" dirty="0" smtClean="0">
                <a:solidFill>
                  <a:srgbClr val="000090"/>
                </a:solidFill>
              </a:rPr>
            </a:br>
            <a:r>
              <a:rPr lang="en-GB" sz="7400" b="1" cap="none" dirty="0" smtClean="0">
                <a:solidFill>
                  <a:srgbClr val="000090"/>
                </a:solidFill>
              </a:rPr>
              <a:t/>
            </a:r>
            <a:br>
              <a:rPr lang="en-GB" sz="7400" b="1" cap="none" dirty="0" smtClean="0">
                <a:solidFill>
                  <a:srgbClr val="000090"/>
                </a:solidFill>
              </a:rPr>
            </a:br>
            <a:r>
              <a:rPr lang="en-GB" sz="7400" b="1" cap="none" dirty="0" smtClean="0">
                <a:solidFill>
                  <a:srgbClr val="000090"/>
                </a:solidFill>
              </a:rPr>
              <a:t/>
            </a:r>
            <a:br>
              <a:rPr lang="en-GB" sz="7400" b="1" cap="none" dirty="0" smtClean="0">
                <a:solidFill>
                  <a:srgbClr val="000090"/>
                </a:solidFill>
              </a:rPr>
            </a:br>
            <a:r>
              <a:rPr lang="en-GB" sz="7400" b="1" cap="none" dirty="0" smtClean="0">
                <a:solidFill>
                  <a:srgbClr val="000090"/>
                </a:solidFill>
              </a:rPr>
              <a:t/>
            </a:r>
            <a:br>
              <a:rPr lang="en-GB" sz="7400" b="1" cap="none" dirty="0" smtClean="0">
                <a:solidFill>
                  <a:srgbClr val="000090"/>
                </a:solidFill>
              </a:rPr>
            </a:br>
            <a:r>
              <a:rPr lang="en-GB" sz="7400" b="1" cap="none" dirty="0" smtClean="0">
                <a:solidFill>
                  <a:srgbClr val="000090"/>
                </a:solidFill>
              </a:rPr>
              <a:t/>
            </a:r>
            <a:br>
              <a:rPr lang="en-GB" sz="7400" b="1" cap="none" dirty="0" smtClean="0">
                <a:solidFill>
                  <a:srgbClr val="000090"/>
                </a:solidFill>
              </a:rPr>
            </a:br>
            <a:r>
              <a:rPr lang="en-GB" sz="7800" b="1" cap="none" dirty="0" smtClean="0">
                <a:solidFill>
                  <a:schemeClr val="tx2"/>
                </a:solidFill>
              </a:rPr>
              <a:t/>
            </a:r>
            <a:br>
              <a:rPr lang="en-GB" sz="7800" b="1" cap="none" dirty="0" smtClean="0">
                <a:solidFill>
                  <a:schemeClr val="tx2"/>
                </a:solidFill>
              </a:rPr>
            </a:br>
            <a:r>
              <a:rPr lang="en-GB" sz="7800" b="1" cap="none" dirty="0">
                <a:solidFill>
                  <a:schemeClr val="tx2"/>
                </a:solidFill>
              </a:rPr>
              <a:t/>
            </a:r>
            <a:br>
              <a:rPr lang="en-GB" sz="7800" b="1" cap="none" dirty="0">
                <a:solidFill>
                  <a:schemeClr val="tx2"/>
                </a:solidFill>
              </a:rPr>
            </a:br>
            <a:r>
              <a:rPr lang="en-GB" sz="8000" b="1" cap="none" dirty="0">
                <a:solidFill>
                  <a:srgbClr val="1EC0A5"/>
                </a:solidFill>
                <a:latin typeface="Calibri" panose="020F0502020204030204" pitchFamily="34" charset="0"/>
                <a:cs typeface="Calibri" panose="020F0502020204030204" pitchFamily="34" charset="0"/>
              </a:rPr>
              <a:t>Using video and statistical feedback to reflect on pedagogical behaviours</a:t>
            </a:r>
            <a:r>
              <a:rPr lang="en-GB" sz="9600" b="1" dirty="0" smtClean="0"/>
              <a:t/>
            </a:r>
            <a:br>
              <a:rPr lang="en-GB" sz="9600" b="1" dirty="0" smtClean="0"/>
            </a:br>
            <a:r>
              <a:rPr lang="en-US" sz="7300" b="1" cap="none" dirty="0" smtClean="0">
                <a:solidFill>
                  <a:srgbClr val="000066"/>
                </a:solidFill>
                <a:latin typeface="Calibri" panose="020F0502020204030204" pitchFamily="34" charset="0"/>
                <a:cs typeface="Calibri" panose="020F0502020204030204" pitchFamily="34" charset="0"/>
              </a:rPr>
              <a:t>Craig Pulling and Jack Court</a:t>
            </a:r>
            <a:r>
              <a:rPr lang="en-US" sz="6000" b="1" cap="none" dirty="0" smtClean="0">
                <a:solidFill>
                  <a:srgbClr val="000066"/>
                </a:solidFill>
                <a:latin typeface="Calibri" panose="020F0502020204030204" pitchFamily="34" charset="0"/>
                <a:cs typeface="Calibri" panose="020F0502020204030204" pitchFamily="34" charset="0"/>
              </a:rPr>
              <a:t/>
            </a:r>
            <a:br>
              <a:rPr lang="en-US" sz="6000" b="1" cap="none" dirty="0" smtClean="0">
                <a:solidFill>
                  <a:srgbClr val="000066"/>
                </a:solidFill>
                <a:latin typeface="Calibri" panose="020F0502020204030204" pitchFamily="34" charset="0"/>
                <a:cs typeface="Calibri" panose="020F0502020204030204" pitchFamily="34" charset="0"/>
              </a:rPr>
            </a:br>
            <a:r>
              <a:rPr lang="en-US" sz="6000" b="1" cap="none" dirty="0" smtClean="0">
                <a:solidFill>
                  <a:srgbClr val="000066"/>
                </a:solidFill>
                <a:latin typeface="Calibri" panose="020F0502020204030204" pitchFamily="34" charset="0"/>
                <a:cs typeface="Calibri" panose="020F0502020204030204" pitchFamily="34" charset="0"/>
              </a:rPr>
              <a:t>Department of Physical Education, </a:t>
            </a:r>
            <a:r>
              <a:rPr lang="en-GB" sz="6000" b="1" cap="none" dirty="0" smtClean="0">
                <a:solidFill>
                  <a:srgbClr val="000066"/>
                </a:solidFill>
                <a:latin typeface="Calibri" panose="020F0502020204030204" pitchFamily="34" charset="0"/>
                <a:cs typeface="Calibri" panose="020F0502020204030204" pitchFamily="34" charset="0"/>
              </a:rPr>
              <a:t>Chichester Institute of Sport, University of Chichester, U.K</a:t>
            </a:r>
            <a:br>
              <a:rPr lang="en-GB" sz="6000" b="1" cap="none" dirty="0" smtClean="0">
                <a:solidFill>
                  <a:srgbClr val="000066"/>
                </a:solidFill>
                <a:latin typeface="Calibri" panose="020F0502020204030204" pitchFamily="34" charset="0"/>
                <a:cs typeface="Calibri" panose="020F0502020204030204" pitchFamily="34" charset="0"/>
              </a:rPr>
            </a:br>
            <a:r>
              <a:rPr lang="en-GB" sz="6000" b="1" cap="none" dirty="0" smtClean="0">
                <a:solidFill>
                  <a:srgbClr val="000066"/>
                </a:solidFill>
                <a:latin typeface="Calibri" panose="020F0502020204030204" pitchFamily="34" charset="0"/>
                <a:cs typeface="Calibri" panose="020F0502020204030204" pitchFamily="34" charset="0"/>
              </a:rPr>
              <a:t>Contact: c.pulling@chi.ac.uk</a:t>
            </a:r>
            <a:r>
              <a:rPr lang="en-GB" sz="6000" b="1" cap="none" dirty="0" smtClean="0">
                <a:solidFill>
                  <a:srgbClr val="263B86"/>
                </a:solidFill>
                <a:latin typeface="Calibri" panose="020F0502020204030204" pitchFamily="34" charset="0"/>
                <a:cs typeface="Calibri" panose="020F0502020204030204" pitchFamily="34" charset="0"/>
              </a:rPr>
              <a:t/>
            </a:r>
            <a:br>
              <a:rPr lang="en-GB" sz="6000" b="1" cap="none" dirty="0" smtClean="0">
                <a:solidFill>
                  <a:srgbClr val="263B86"/>
                </a:solidFill>
                <a:latin typeface="Calibri" panose="020F0502020204030204" pitchFamily="34" charset="0"/>
                <a:cs typeface="Calibri" panose="020F0502020204030204" pitchFamily="34" charset="0"/>
              </a:rPr>
            </a:br>
            <a:r>
              <a:rPr lang="en-GB" sz="8000" dirty="0" smtClean="0">
                <a:solidFill>
                  <a:srgbClr val="0033CC"/>
                </a:solidFill>
              </a:rPr>
              <a:t/>
            </a:r>
            <a:br>
              <a:rPr lang="en-GB" sz="8000" dirty="0" smtClean="0">
                <a:solidFill>
                  <a:srgbClr val="0033CC"/>
                </a:solidFill>
              </a:rPr>
            </a:br>
            <a:r>
              <a:rPr lang="en-US" sz="6600" dirty="0" smtClean="0"/>
              <a:t/>
            </a:r>
            <a:br>
              <a:rPr lang="en-US" sz="6600" dirty="0" smtClean="0"/>
            </a:br>
            <a:r>
              <a:rPr lang="en-GB" sz="7400" b="1" cap="none" dirty="0" smtClean="0">
                <a:solidFill>
                  <a:srgbClr val="000090"/>
                </a:solidFill>
                <a:cs typeface="Century Gothic"/>
              </a:rPr>
              <a:t/>
            </a:r>
            <a:br>
              <a:rPr lang="en-GB" sz="7400" b="1" cap="none" dirty="0" smtClean="0">
                <a:solidFill>
                  <a:srgbClr val="000090"/>
                </a:solidFill>
                <a:cs typeface="Century Gothic"/>
              </a:rPr>
            </a:br>
            <a:r>
              <a:rPr lang="en-GB" sz="7000" b="1" cap="none" dirty="0" smtClean="0">
                <a:solidFill>
                  <a:srgbClr val="000090"/>
                </a:solidFill>
                <a:cs typeface="Century Gothic"/>
              </a:rPr>
              <a:t/>
            </a:r>
            <a:br>
              <a:rPr lang="en-GB" sz="7000" b="1" cap="none" dirty="0" smtClean="0">
                <a:solidFill>
                  <a:srgbClr val="000090"/>
                </a:solidFill>
                <a:cs typeface="Century Gothic"/>
              </a:rPr>
            </a:br>
            <a:r>
              <a:rPr lang="en-GB" sz="7000" b="1" cap="none" dirty="0" smtClean="0">
                <a:solidFill>
                  <a:srgbClr val="000090"/>
                </a:solidFill>
                <a:cs typeface="Century Gothic"/>
              </a:rPr>
              <a:t>                                                                                          </a:t>
            </a:r>
            <a:br>
              <a:rPr lang="en-GB" sz="7000" b="1" cap="none" dirty="0" smtClean="0">
                <a:solidFill>
                  <a:srgbClr val="000090"/>
                </a:solidFill>
                <a:cs typeface="Century Gothic"/>
              </a:rPr>
            </a:br>
            <a:r>
              <a:rPr lang="en-GB" sz="7000" b="1" cap="none" dirty="0" smtClean="0">
                <a:solidFill>
                  <a:srgbClr val="000090"/>
                </a:solidFill>
                <a:cs typeface="Century Gothic"/>
              </a:rPr>
              <a:t>                                           </a:t>
            </a:r>
            <a:endParaRPr lang="en-GB" sz="7000" b="1" cap="none" dirty="0">
              <a:solidFill>
                <a:srgbClr val="000090"/>
              </a:solidFill>
              <a:latin typeface="Century Gothic"/>
              <a:cs typeface="Century Gothic"/>
            </a:endParaRPr>
          </a:p>
        </p:txBody>
      </p:sp>
      <p:sp>
        <p:nvSpPr>
          <p:cNvPr id="8" name="Rectangle 1205"/>
          <p:cNvSpPr>
            <a:spLocks noGrp="1" noChangeArrowheads="1"/>
          </p:cNvSpPr>
          <p:nvPr>
            <p:ph idx="1"/>
          </p:nvPr>
        </p:nvSpPr>
        <p:spPr>
          <a:xfrm>
            <a:off x="475420" y="6854626"/>
            <a:ext cx="8622388" cy="15703352"/>
          </a:xfrm>
          <a:prstGeom prst="rect">
            <a:avLst/>
          </a:prstGeom>
          <a:solidFill>
            <a:schemeClr val="bg1"/>
          </a:solidFill>
          <a:ln w="12700">
            <a:solidFill>
              <a:srgbClr val="000090"/>
            </a:solidFill>
          </a:ln>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indent="0" algn="ctr">
              <a:lnSpc>
                <a:spcPct val="90000"/>
              </a:lnSpc>
              <a:spcBef>
                <a:spcPts val="881"/>
              </a:spcBef>
              <a:buNone/>
              <a:defRPr/>
            </a:pPr>
            <a:r>
              <a:rPr lang="en-GB" sz="18500" b="1" dirty="0" smtClean="0">
                <a:solidFill>
                  <a:srgbClr val="1EC0A5"/>
                </a:solidFill>
                <a:latin typeface="Calibri" panose="020F0502020204030204" pitchFamily="34" charset="0"/>
                <a:cs typeface="Calibri" panose="020F0502020204030204" pitchFamily="34" charset="0"/>
              </a:rPr>
              <a:t>INTRODUCTION</a:t>
            </a:r>
            <a:endParaRPr lang="en-US" sz="18500" b="1" dirty="0">
              <a:solidFill>
                <a:srgbClr val="1EC0A5"/>
              </a:solidFill>
              <a:latin typeface="Calibri" panose="020F0502020204030204" pitchFamily="34" charset="0"/>
              <a:cs typeface="Calibri" panose="020F0502020204030204" pitchFamily="34" charset="0"/>
            </a:endParaRPr>
          </a:p>
          <a:p>
            <a:pPr marL="0" indent="0" algn="just">
              <a:lnSpc>
                <a:spcPct val="120000"/>
              </a:lnSpc>
              <a:spcBef>
                <a:spcPts val="0"/>
              </a:spcBef>
              <a:buNone/>
            </a:pPr>
            <a:r>
              <a:rPr lang="en-GB" sz="16300" dirty="0">
                <a:latin typeface="Calibri" panose="020F0502020204030204" pitchFamily="34" charset="0"/>
                <a:cs typeface="Calibri" panose="020F0502020204030204" pitchFamily="34" charset="0"/>
              </a:rPr>
              <a:t>Reflective practice has been shown to be of paramount importance within teaching (Brookfield, 2017). </a:t>
            </a:r>
            <a:r>
              <a:rPr lang="en-GB" sz="16300" dirty="0" smtClean="0">
                <a:latin typeface="Calibri" panose="020F0502020204030204" pitchFamily="34" charset="0"/>
                <a:cs typeface="Calibri" panose="020F0502020204030204" pitchFamily="34" charset="0"/>
              </a:rPr>
              <a:t>Video </a:t>
            </a:r>
            <a:r>
              <a:rPr lang="en-GB" sz="16300" dirty="0">
                <a:latin typeface="Calibri" panose="020F0502020204030204" pitchFamily="34" charset="0"/>
                <a:cs typeface="Calibri" panose="020F0502020204030204" pitchFamily="34" charset="0"/>
              </a:rPr>
              <a:t>offers the potential to support the reflection of teaching (Rich &amp; </a:t>
            </a:r>
            <a:r>
              <a:rPr lang="en-GB" sz="16300" dirty="0" err="1">
                <a:latin typeface="Calibri" panose="020F0502020204030204" pitchFamily="34" charset="0"/>
                <a:cs typeface="Calibri" panose="020F0502020204030204" pitchFamily="34" charset="0"/>
              </a:rPr>
              <a:t>Hannafin</a:t>
            </a:r>
            <a:r>
              <a:rPr lang="en-GB" sz="16300" dirty="0">
                <a:latin typeface="Calibri" panose="020F0502020204030204" pitchFamily="34" charset="0"/>
                <a:cs typeface="Calibri" panose="020F0502020204030204" pitchFamily="34" charset="0"/>
              </a:rPr>
              <a:t>, 2009), however, little is known about the use of statistical feedback for reflective practice. </a:t>
            </a:r>
            <a:endParaRPr lang="en-GB" sz="16300" dirty="0" smtClean="0">
              <a:latin typeface="Calibri" panose="020F0502020204030204" pitchFamily="34" charset="0"/>
              <a:cs typeface="Calibri" panose="020F0502020204030204" pitchFamily="34" charset="0"/>
            </a:endParaRPr>
          </a:p>
          <a:p>
            <a:pPr marL="0" indent="0" algn="just">
              <a:lnSpc>
                <a:spcPct val="120000"/>
              </a:lnSpc>
              <a:spcBef>
                <a:spcPts val="0"/>
              </a:spcBef>
              <a:buNone/>
            </a:pPr>
            <a:endParaRPr lang="en-GB" sz="16300" dirty="0" smtClean="0">
              <a:latin typeface="Calibri" panose="020F0502020204030204" pitchFamily="34" charset="0"/>
              <a:cs typeface="Calibri" panose="020F0502020204030204" pitchFamily="34" charset="0"/>
            </a:endParaRPr>
          </a:p>
          <a:p>
            <a:pPr marL="0" indent="0" algn="just">
              <a:lnSpc>
                <a:spcPct val="120000"/>
              </a:lnSpc>
              <a:spcBef>
                <a:spcPts val="0"/>
              </a:spcBef>
              <a:buNone/>
            </a:pPr>
            <a:r>
              <a:rPr lang="en-GB" sz="16300" b="1" dirty="0" smtClean="0">
                <a:latin typeface="Calibri" panose="020F0502020204030204" pitchFamily="34" charset="0"/>
                <a:cs typeface="Calibri" panose="020F0502020204030204" pitchFamily="34" charset="0"/>
              </a:rPr>
              <a:t>Aim</a:t>
            </a:r>
            <a:r>
              <a:rPr lang="en-GB" sz="16300" dirty="0" smtClean="0">
                <a:latin typeface="Calibri" panose="020F0502020204030204" pitchFamily="34" charset="0"/>
                <a:cs typeface="Calibri" panose="020F0502020204030204" pitchFamily="34" charset="0"/>
              </a:rPr>
              <a:t>: To investigate </a:t>
            </a:r>
            <a:r>
              <a:rPr lang="en-GB" sz="16300" dirty="0">
                <a:latin typeface="Calibri" panose="020F0502020204030204" pitchFamily="34" charset="0"/>
                <a:cs typeface="Calibri" panose="020F0502020204030204" pitchFamily="34" charset="0"/>
              </a:rPr>
              <a:t>how video and statistical feedback can be used for the reflection of pedagogical behaviours by physical education teachers.</a:t>
            </a:r>
            <a:endParaRPr lang="en-US" sz="16300" dirty="0" smtClean="0">
              <a:latin typeface="Calibri" panose="020F0502020204030204" pitchFamily="34" charset="0"/>
              <a:cs typeface="Calibri" panose="020F0502020204030204" pitchFamily="34" charset="0"/>
            </a:endParaRPr>
          </a:p>
          <a:p>
            <a:pPr marL="254463" indent="0">
              <a:lnSpc>
                <a:spcPct val="120000"/>
              </a:lnSpc>
              <a:spcBef>
                <a:spcPts val="1696"/>
              </a:spcBef>
              <a:buNone/>
            </a:pPr>
            <a:endParaRPr lang="en-GB" sz="3600" dirty="0">
              <a:solidFill>
                <a:schemeClr val="tx1">
                  <a:lumMod val="75000"/>
                  <a:lumOff val="25000"/>
                </a:schemeClr>
              </a:solidFill>
            </a:endParaRPr>
          </a:p>
        </p:txBody>
      </p:sp>
      <p:sp>
        <p:nvSpPr>
          <p:cNvPr id="9" name="Rectangle 1205"/>
          <p:cNvSpPr txBox="1">
            <a:spLocks noChangeArrowheads="1"/>
          </p:cNvSpPr>
          <p:nvPr/>
        </p:nvSpPr>
        <p:spPr>
          <a:xfrm>
            <a:off x="20456390" y="6823393"/>
            <a:ext cx="9216274" cy="15734586"/>
          </a:xfrm>
          <a:prstGeom prst="rect">
            <a:avLst/>
          </a:prstGeom>
          <a:solidFill>
            <a:schemeClr val="bg1"/>
          </a:solidFill>
          <a:ln>
            <a:solidFill>
              <a:srgbClr val="000090"/>
            </a:solidFill>
          </a:ln>
        </p:spPr>
        <p:style>
          <a:lnRef idx="2">
            <a:schemeClr val="accent1"/>
          </a:lnRef>
          <a:fillRef idx="1">
            <a:schemeClr val="lt1"/>
          </a:fillRef>
          <a:effectRef idx="0">
            <a:schemeClr val="accent1"/>
          </a:effectRef>
          <a:fontRef idx="minor">
            <a:schemeClr val="dk1"/>
          </a:fontRef>
        </p:style>
        <p:txBody>
          <a:bodyPr vert="horz" lIns="441359" tIns="220679" rIns="441359" bIns="220679" rtlCol="0">
            <a:noAutofit/>
          </a:bodyPr>
          <a:lstStyle/>
          <a:p>
            <a:pPr lvl="0" algn="ctr"/>
            <a:r>
              <a:rPr lang="en-GB" sz="6000" b="1" dirty="0" smtClean="0">
                <a:solidFill>
                  <a:srgbClr val="1EC0A5"/>
                </a:solidFill>
                <a:latin typeface="Calibri" panose="020F0502020204030204" pitchFamily="34" charset="0"/>
                <a:cs typeface="Calibri" panose="020F0502020204030204" pitchFamily="34" charset="0"/>
              </a:rPr>
              <a:t>METHOD</a:t>
            </a:r>
            <a:endParaRPr lang="en-US" sz="6000" b="1" dirty="0" smtClean="0">
              <a:solidFill>
                <a:srgbClr val="1EC0A5"/>
              </a:solidFill>
              <a:latin typeface="Calibri" panose="020F0502020204030204" pitchFamily="34" charset="0"/>
              <a:cs typeface="Calibri" panose="020F0502020204030204" pitchFamily="34" charset="0"/>
            </a:endParaRPr>
          </a:p>
          <a:p>
            <a:pPr marL="685800" indent="-685800" algn="just">
              <a:lnSpc>
                <a:spcPct val="90000"/>
              </a:lnSpc>
              <a:buFont typeface="Arial" panose="020B0604020202020204" pitchFamily="34" charset="0"/>
              <a:buChar char="•"/>
              <a:defRPr/>
            </a:pPr>
            <a:r>
              <a:rPr lang="en-GB" sz="5100" dirty="0" smtClean="0">
                <a:solidFill>
                  <a:schemeClr val="tx1"/>
                </a:solidFill>
                <a:latin typeface="Calibri" panose="020F0502020204030204" pitchFamily="34" charset="0"/>
                <a:cs typeface="Calibri" panose="020F0502020204030204" pitchFamily="34" charset="0"/>
              </a:rPr>
              <a:t>Three male fully qualified PE teachers </a:t>
            </a:r>
          </a:p>
          <a:p>
            <a:pPr marL="685800" indent="-685800" algn="just">
              <a:lnSpc>
                <a:spcPct val="90000"/>
              </a:lnSpc>
              <a:buFont typeface="Arial" panose="020B0604020202020204" pitchFamily="34" charset="0"/>
              <a:buChar char="•"/>
              <a:defRPr/>
            </a:pPr>
            <a:r>
              <a:rPr lang="en-GB" sz="5100" dirty="0">
                <a:solidFill>
                  <a:schemeClr val="tx1"/>
                </a:solidFill>
                <a:latin typeface="Calibri" panose="020F0502020204030204" pitchFamily="34" charset="0"/>
                <a:cs typeface="Calibri" panose="020F0502020204030204" pitchFamily="34" charset="0"/>
              </a:rPr>
              <a:t>F</a:t>
            </a:r>
            <a:r>
              <a:rPr lang="en-GB" sz="5100" dirty="0" smtClean="0">
                <a:solidFill>
                  <a:schemeClr val="tx1"/>
                </a:solidFill>
                <a:latin typeface="Calibri" panose="020F0502020204030204" pitchFamily="34" charset="0"/>
                <a:cs typeface="Calibri" panose="020F0502020204030204" pitchFamily="34" charset="0"/>
              </a:rPr>
              <a:t>ilmed teaching two blocks of three physical education lessons.</a:t>
            </a:r>
          </a:p>
          <a:p>
            <a:pPr algn="just">
              <a:lnSpc>
                <a:spcPct val="90000"/>
              </a:lnSpc>
              <a:defRPr/>
            </a:pPr>
            <a:endParaRPr lang="en-GB" sz="5100" dirty="0" smtClean="0">
              <a:solidFill>
                <a:schemeClr val="tx1"/>
              </a:solidFill>
              <a:latin typeface="Calibri" panose="020F0502020204030204" pitchFamily="34" charset="0"/>
              <a:cs typeface="Calibri" panose="020F0502020204030204" pitchFamily="34" charset="0"/>
            </a:endParaRPr>
          </a:p>
          <a:p>
            <a:pPr marL="685800" indent="-685800" algn="just">
              <a:lnSpc>
                <a:spcPct val="90000"/>
              </a:lnSpc>
              <a:buFont typeface="Arial" panose="020B0604020202020204" pitchFamily="34" charset="0"/>
              <a:buChar char="•"/>
              <a:defRPr/>
            </a:pPr>
            <a:r>
              <a:rPr lang="en-GB" sz="5100" dirty="0">
                <a:solidFill>
                  <a:schemeClr val="tx1"/>
                </a:solidFill>
                <a:latin typeface="Calibri" panose="020F0502020204030204" pitchFamily="34" charset="0"/>
                <a:cs typeface="Calibri" panose="020F0502020204030204" pitchFamily="34" charset="0"/>
              </a:rPr>
              <a:t>P</a:t>
            </a:r>
            <a:r>
              <a:rPr lang="en-GB" sz="5100" dirty="0" smtClean="0">
                <a:solidFill>
                  <a:schemeClr val="tx1"/>
                </a:solidFill>
                <a:latin typeface="Calibri" panose="020F0502020204030204" pitchFamily="34" charset="0"/>
                <a:cs typeface="Calibri" panose="020F0502020204030204" pitchFamily="34" charset="0"/>
              </a:rPr>
              <a:t>edagogical behaviours were recorded using an adapted version of the CAIS (Cushion, Harvey, Muir &amp; Nelson, 2012). </a:t>
            </a:r>
          </a:p>
          <a:p>
            <a:pPr marL="685800" indent="-685800" algn="just">
              <a:lnSpc>
                <a:spcPct val="90000"/>
              </a:lnSpc>
              <a:buFont typeface="Arial" panose="020B0604020202020204" pitchFamily="34" charset="0"/>
              <a:buChar char="•"/>
              <a:defRPr/>
            </a:pPr>
            <a:r>
              <a:rPr lang="en-GB" sz="5100" dirty="0" smtClean="0">
                <a:solidFill>
                  <a:schemeClr val="tx1"/>
                </a:solidFill>
                <a:latin typeface="Calibri" panose="020F0502020204030204" pitchFamily="34" charset="0"/>
                <a:cs typeface="Calibri" panose="020F0502020204030204" pitchFamily="34" charset="0"/>
              </a:rPr>
              <a:t>Statistical feedback on the pedagogical behaviours were presented to the participants.</a:t>
            </a:r>
          </a:p>
          <a:p>
            <a:pPr algn="just">
              <a:lnSpc>
                <a:spcPct val="90000"/>
              </a:lnSpc>
              <a:defRPr/>
            </a:pPr>
            <a:endParaRPr lang="en-GB" sz="5100" dirty="0" smtClean="0">
              <a:solidFill>
                <a:schemeClr val="tx1"/>
              </a:solidFill>
              <a:latin typeface="Calibri" panose="020F0502020204030204" pitchFamily="34" charset="0"/>
              <a:cs typeface="Calibri" panose="020F0502020204030204" pitchFamily="34" charset="0"/>
            </a:endParaRPr>
          </a:p>
          <a:p>
            <a:pPr marL="685800" indent="-685800" algn="just">
              <a:lnSpc>
                <a:spcPct val="90000"/>
              </a:lnSpc>
              <a:buFont typeface="Arial" panose="020B0604020202020204" pitchFamily="34" charset="0"/>
              <a:buChar char="•"/>
              <a:defRPr/>
            </a:pPr>
            <a:r>
              <a:rPr lang="en-GB" sz="5100" dirty="0" smtClean="0">
                <a:solidFill>
                  <a:schemeClr val="tx1"/>
                </a:solidFill>
                <a:latin typeface="Calibri" panose="020F0502020204030204" pitchFamily="34" charset="0"/>
                <a:cs typeface="Calibri" panose="020F0502020204030204" pitchFamily="34" charset="0"/>
              </a:rPr>
              <a:t>Semi-structured interviews.</a:t>
            </a:r>
          </a:p>
          <a:p>
            <a:pPr marL="685800" indent="-685800" algn="just">
              <a:lnSpc>
                <a:spcPct val="90000"/>
              </a:lnSpc>
              <a:buFont typeface="Arial" panose="020B0604020202020204" pitchFamily="34" charset="0"/>
              <a:buChar char="•"/>
              <a:defRPr/>
            </a:pPr>
            <a:r>
              <a:rPr lang="en-GB" sz="5100" dirty="0" smtClean="0">
                <a:solidFill>
                  <a:schemeClr val="tx1"/>
                </a:solidFill>
                <a:latin typeface="Calibri" panose="020F0502020204030204" pitchFamily="34" charset="0"/>
                <a:cs typeface="Calibri" panose="020F0502020204030204" pitchFamily="34" charset="0"/>
              </a:rPr>
              <a:t>A thematic analysis was conducted to analyse the data. </a:t>
            </a:r>
            <a:endParaRPr lang="en-US" sz="5100" dirty="0" smtClean="0">
              <a:solidFill>
                <a:schemeClr val="tx1"/>
              </a:solidFill>
              <a:latin typeface="Calibri" panose="020F0502020204030204" pitchFamily="34" charset="0"/>
              <a:cs typeface="Calibri" panose="020F0502020204030204" pitchFamily="34" charset="0"/>
            </a:endParaRPr>
          </a:p>
          <a:p>
            <a:pPr algn="just">
              <a:lnSpc>
                <a:spcPct val="90000"/>
              </a:lnSpc>
              <a:defRPr/>
            </a:pPr>
            <a:endParaRPr lang="en-US" sz="4800" dirty="0" smtClean="0">
              <a:solidFill>
                <a:schemeClr val="tx1"/>
              </a:solidFill>
              <a:cs typeface="Arial" charset="0"/>
            </a:endParaRPr>
          </a:p>
          <a:p>
            <a:pPr algn="just">
              <a:lnSpc>
                <a:spcPct val="90000"/>
              </a:lnSpc>
              <a:defRPr/>
            </a:pPr>
            <a:endParaRPr lang="en-US" sz="4800" dirty="0">
              <a:solidFill>
                <a:schemeClr val="tx1"/>
              </a:solidFill>
              <a:cs typeface="Arial" charset="0"/>
            </a:endParaRPr>
          </a:p>
          <a:p>
            <a:pPr algn="just">
              <a:lnSpc>
                <a:spcPct val="90000"/>
              </a:lnSpc>
              <a:defRPr/>
            </a:pPr>
            <a:endParaRPr lang="en-US" sz="3600" dirty="0" smtClean="0">
              <a:solidFill>
                <a:schemeClr val="tx1"/>
              </a:solidFill>
              <a:cs typeface="Arial" charset="0"/>
            </a:endParaRPr>
          </a:p>
          <a:p>
            <a:pPr algn="just">
              <a:lnSpc>
                <a:spcPct val="90000"/>
              </a:lnSpc>
              <a:defRPr/>
            </a:pPr>
            <a:endParaRPr lang="en-US" sz="3600" dirty="0">
              <a:solidFill>
                <a:schemeClr val="tx1"/>
              </a:solidFill>
              <a:cs typeface="Arial" charset="0"/>
            </a:endParaRPr>
          </a:p>
          <a:p>
            <a:pPr algn="just">
              <a:lnSpc>
                <a:spcPct val="90000"/>
              </a:lnSpc>
              <a:defRPr/>
            </a:pPr>
            <a:endParaRPr lang="en-US" sz="3600" dirty="0" smtClean="0">
              <a:solidFill>
                <a:schemeClr val="tx1"/>
              </a:solidFill>
              <a:cs typeface="Arial" charset="0"/>
            </a:endParaRPr>
          </a:p>
          <a:p>
            <a:pPr algn="just">
              <a:lnSpc>
                <a:spcPct val="90000"/>
              </a:lnSpc>
              <a:defRPr/>
            </a:pPr>
            <a:endParaRPr lang="en-US" sz="3600" dirty="0">
              <a:solidFill>
                <a:schemeClr val="tx1"/>
              </a:solidFill>
              <a:cs typeface="Arial" charset="0"/>
            </a:endParaRPr>
          </a:p>
          <a:p>
            <a:pPr algn="just">
              <a:lnSpc>
                <a:spcPct val="90000"/>
              </a:lnSpc>
              <a:defRPr/>
            </a:pPr>
            <a:endParaRPr lang="en-US" sz="3600" dirty="0" smtClean="0">
              <a:solidFill>
                <a:schemeClr val="tx1"/>
              </a:solidFill>
              <a:cs typeface="Arial" charset="0"/>
            </a:endParaRPr>
          </a:p>
          <a:p>
            <a:pPr algn="just">
              <a:lnSpc>
                <a:spcPct val="90000"/>
              </a:lnSpc>
              <a:defRPr/>
            </a:pPr>
            <a:endParaRPr lang="en-US" sz="3600" dirty="0">
              <a:solidFill>
                <a:schemeClr val="tx1"/>
              </a:solidFill>
              <a:cs typeface="Arial" charset="0"/>
            </a:endParaRPr>
          </a:p>
          <a:p>
            <a:pPr algn="just">
              <a:lnSpc>
                <a:spcPct val="90000"/>
              </a:lnSpc>
              <a:defRPr/>
            </a:pPr>
            <a:endParaRPr lang="en-US" sz="3600" dirty="0" smtClean="0">
              <a:solidFill>
                <a:schemeClr val="tx1"/>
              </a:solidFill>
              <a:cs typeface="Arial" charset="0"/>
            </a:endParaRPr>
          </a:p>
          <a:p>
            <a:pPr algn="just">
              <a:lnSpc>
                <a:spcPct val="90000"/>
              </a:lnSpc>
              <a:defRPr/>
            </a:pPr>
            <a:endParaRPr lang="en-US" sz="3600" dirty="0">
              <a:solidFill>
                <a:schemeClr val="tx1"/>
              </a:solidFill>
              <a:cs typeface="Arial" charset="0"/>
            </a:endParaRPr>
          </a:p>
          <a:p>
            <a:pPr algn="just">
              <a:lnSpc>
                <a:spcPct val="90000"/>
              </a:lnSpc>
              <a:defRPr/>
            </a:pPr>
            <a:endParaRPr lang="en-US" sz="3600" dirty="0" smtClean="0">
              <a:solidFill>
                <a:schemeClr val="tx1"/>
              </a:solidFill>
              <a:cs typeface="Arial" charset="0"/>
            </a:endParaRPr>
          </a:p>
          <a:p>
            <a:pPr algn="just">
              <a:lnSpc>
                <a:spcPct val="90000"/>
              </a:lnSpc>
              <a:defRPr/>
            </a:pPr>
            <a:endParaRPr lang="en-US" sz="3600" dirty="0" smtClean="0">
              <a:solidFill>
                <a:schemeClr val="tx1"/>
              </a:solidFill>
              <a:cs typeface="Arial" charset="0"/>
            </a:endParaRPr>
          </a:p>
          <a:p>
            <a:pPr algn="just">
              <a:lnSpc>
                <a:spcPct val="90000"/>
              </a:lnSpc>
              <a:defRPr/>
            </a:pPr>
            <a:endParaRPr lang="en-US" sz="3400" dirty="0">
              <a:solidFill>
                <a:schemeClr val="tx1">
                  <a:lumMod val="75000"/>
                  <a:lumOff val="25000"/>
                </a:schemeClr>
              </a:solidFill>
              <a:cs typeface="Arial" charset="0"/>
            </a:endParaRPr>
          </a:p>
        </p:txBody>
      </p:sp>
      <p:sp>
        <p:nvSpPr>
          <p:cNvPr id="6" name="TextBox 5"/>
          <p:cNvSpPr txBox="1"/>
          <p:nvPr/>
        </p:nvSpPr>
        <p:spPr>
          <a:xfrm>
            <a:off x="15455554" y="34683773"/>
            <a:ext cx="14355038" cy="6811845"/>
          </a:xfrm>
          <a:prstGeom prst="rect">
            <a:avLst/>
          </a:prstGeom>
          <a:solidFill>
            <a:schemeClr val="bg1"/>
          </a:solidFill>
          <a:ln>
            <a:solidFill>
              <a:srgbClr val="000090"/>
            </a:solidFill>
          </a:ln>
        </p:spPr>
        <p:style>
          <a:lnRef idx="2">
            <a:schemeClr val="accent1"/>
          </a:lnRef>
          <a:fillRef idx="1">
            <a:schemeClr val="lt1"/>
          </a:fillRef>
          <a:effectRef idx="0">
            <a:schemeClr val="accent1"/>
          </a:effectRef>
          <a:fontRef idx="minor">
            <a:schemeClr val="dk1"/>
          </a:fontRef>
        </p:style>
        <p:txBody>
          <a:bodyPr wrap="square" lIns="129265" tIns="64633" rIns="129265" bIns="64633" rtlCol="0">
            <a:spAutoFit/>
          </a:bodyPr>
          <a:lstStyle/>
          <a:p>
            <a:pPr algn="ctr">
              <a:spcAft>
                <a:spcPts val="1696"/>
              </a:spcAft>
            </a:pPr>
            <a:r>
              <a:rPr lang="en-GB" sz="6000" b="1" dirty="0" smtClean="0">
                <a:solidFill>
                  <a:srgbClr val="1EC0A5"/>
                </a:solidFill>
                <a:latin typeface="Calibri" panose="020F0502020204030204" pitchFamily="34" charset="0"/>
                <a:cs typeface="Calibri" panose="020F0502020204030204" pitchFamily="34" charset="0"/>
              </a:rPr>
              <a:t>REFERENCES</a:t>
            </a:r>
          </a:p>
          <a:p>
            <a:pPr marL="571500" indent="-571500">
              <a:buFont typeface="Arial" panose="020B0604020202020204" pitchFamily="34" charset="0"/>
              <a:buChar char="•"/>
            </a:pPr>
            <a:r>
              <a:rPr lang="en-GB" sz="4000" dirty="0">
                <a:latin typeface="Calibri" panose="020F0502020204030204" pitchFamily="34" charset="0"/>
                <a:cs typeface="Calibri" panose="020F0502020204030204" pitchFamily="34" charset="0"/>
              </a:rPr>
              <a:t>Brookfield, S. D. (2017). </a:t>
            </a:r>
            <a:r>
              <a:rPr lang="en-GB" sz="4000" i="1" dirty="0">
                <a:latin typeface="Calibri" panose="020F0502020204030204" pitchFamily="34" charset="0"/>
                <a:cs typeface="Calibri" panose="020F0502020204030204" pitchFamily="34" charset="0"/>
              </a:rPr>
              <a:t>Becoming a critically reflective teacher</a:t>
            </a:r>
            <a:r>
              <a:rPr lang="en-GB" sz="4000" dirty="0">
                <a:latin typeface="Calibri" panose="020F0502020204030204" pitchFamily="34" charset="0"/>
                <a:cs typeface="Calibri" panose="020F0502020204030204" pitchFamily="34" charset="0"/>
              </a:rPr>
              <a:t> (2</a:t>
            </a:r>
            <a:r>
              <a:rPr lang="en-GB" sz="4000" baseline="30000" dirty="0">
                <a:latin typeface="Calibri" panose="020F0502020204030204" pitchFamily="34" charset="0"/>
                <a:cs typeface="Calibri" panose="020F0502020204030204" pitchFamily="34" charset="0"/>
              </a:rPr>
              <a:t>nd</a:t>
            </a:r>
            <a:r>
              <a:rPr lang="en-GB" sz="4000" dirty="0">
                <a:latin typeface="Calibri" panose="020F0502020204030204" pitchFamily="34" charset="0"/>
                <a:cs typeface="Calibri" panose="020F0502020204030204" pitchFamily="34" charset="0"/>
              </a:rPr>
              <a:t> edition). San Francisco, CA: </a:t>
            </a:r>
            <a:r>
              <a:rPr lang="en-GB" sz="4000" dirty="0" err="1">
                <a:latin typeface="Calibri" panose="020F0502020204030204" pitchFamily="34" charset="0"/>
                <a:cs typeface="Calibri" panose="020F0502020204030204" pitchFamily="34" charset="0"/>
              </a:rPr>
              <a:t>Jossey</a:t>
            </a:r>
            <a:r>
              <a:rPr lang="en-GB" sz="4000" dirty="0">
                <a:latin typeface="Calibri" panose="020F0502020204030204" pitchFamily="34" charset="0"/>
                <a:cs typeface="Calibri" panose="020F0502020204030204" pitchFamily="34" charset="0"/>
              </a:rPr>
              <a:t> Bass.</a:t>
            </a:r>
          </a:p>
          <a:p>
            <a:pPr marL="571500" indent="-571500">
              <a:buFont typeface="Arial" panose="020B0604020202020204" pitchFamily="34" charset="0"/>
              <a:buChar char="•"/>
            </a:pPr>
            <a:r>
              <a:rPr lang="en-GB" sz="4000" dirty="0">
                <a:latin typeface="Calibri" panose="020F0502020204030204" pitchFamily="34" charset="0"/>
                <a:cs typeface="Calibri" panose="020F0502020204030204" pitchFamily="34" charset="0"/>
              </a:rPr>
              <a:t>Cushion, C., Harvey, S., Muir, B., &amp; Nelson, L. (2012). Developing the Coach Analysis and Intervention System (CAIS): Establishing validity and reliability of a computerised systematic observation instrument. </a:t>
            </a:r>
            <a:r>
              <a:rPr lang="en-GB" sz="4000" i="1" dirty="0">
                <a:latin typeface="Calibri" panose="020F0502020204030204" pitchFamily="34" charset="0"/>
                <a:cs typeface="Calibri" panose="020F0502020204030204" pitchFamily="34" charset="0"/>
              </a:rPr>
              <a:t>Journal of Sports Sciences, 30</a:t>
            </a:r>
            <a:r>
              <a:rPr lang="en-GB" sz="4000" dirty="0">
                <a:latin typeface="Calibri" panose="020F0502020204030204" pitchFamily="34" charset="0"/>
                <a:cs typeface="Calibri" panose="020F0502020204030204" pitchFamily="34" charset="0"/>
              </a:rPr>
              <a:t>(2), 203–218. </a:t>
            </a:r>
          </a:p>
          <a:p>
            <a:pPr marL="571500" indent="-571500">
              <a:buFont typeface="Arial" panose="020B0604020202020204" pitchFamily="34" charset="0"/>
              <a:buChar char="•"/>
            </a:pPr>
            <a:r>
              <a:rPr lang="en-GB" sz="4000" dirty="0">
                <a:latin typeface="Calibri" panose="020F0502020204030204" pitchFamily="34" charset="0"/>
                <a:cs typeface="Calibri" panose="020F0502020204030204" pitchFamily="34" charset="0"/>
              </a:rPr>
              <a:t>Rich, P. J., &amp; </a:t>
            </a:r>
            <a:r>
              <a:rPr lang="en-GB" sz="4000" dirty="0" err="1">
                <a:latin typeface="Calibri" panose="020F0502020204030204" pitchFamily="34" charset="0"/>
                <a:cs typeface="Calibri" panose="020F0502020204030204" pitchFamily="34" charset="0"/>
              </a:rPr>
              <a:t>Hannafin</a:t>
            </a:r>
            <a:r>
              <a:rPr lang="en-GB" sz="4000" dirty="0">
                <a:latin typeface="Calibri" panose="020F0502020204030204" pitchFamily="34" charset="0"/>
                <a:cs typeface="Calibri" panose="020F0502020204030204" pitchFamily="34" charset="0"/>
              </a:rPr>
              <a:t>, M. (2009). Video annotation tools: Technologies to scaffold, structure and transform teacher reflection</a:t>
            </a:r>
            <a:r>
              <a:rPr lang="en-GB" sz="4000" i="1" dirty="0">
                <a:latin typeface="Calibri" panose="020F0502020204030204" pitchFamily="34" charset="0"/>
                <a:cs typeface="Calibri" panose="020F0502020204030204" pitchFamily="34" charset="0"/>
              </a:rPr>
              <a:t>. Journal of Teacher Education, 60</a:t>
            </a:r>
            <a:r>
              <a:rPr lang="en-GB" sz="4000" dirty="0">
                <a:latin typeface="Calibri" panose="020F0502020204030204" pitchFamily="34" charset="0"/>
                <a:cs typeface="Calibri" panose="020F0502020204030204" pitchFamily="34" charset="0"/>
              </a:rPr>
              <a:t>(1), 52-67</a:t>
            </a:r>
            <a:r>
              <a:rPr lang="en-GB" sz="4000" dirty="0" smtClean="0">
                <a:latin typeface="Calibri" panose="020F0502020204030204" pitchFamily="34" charset="0"/>
                <a:cs typeface="Calibri" panose="020F0502020204030204" pitchFamily="34" charset="0"/>
              </a:rPr>
              <a:t>.</a:t>
            </a:r>
            <a:endParaRPr lang="en-GB" sz="4000" dirty="0">
              <a:latin typeface="Calibri" panose="020F0502020204030204" pitchFamily="34" charset="0"/>
              <a:cs typeface="Calibri" panose="020F0502020204030204" pitchFamily="34" charset="0"/>
            </a:endParaRPr>
          </a:p>
        </p:txBody>
      </p:sp>
      <p:sp>
        <p:nvSpPr>
          <p:cNvPr id="28" name="TextBox 27"/>
          <p:cNvSpPr txBox="1"/>
          <p:nvPr/>
        </p:nvSpPr>
        <p:spPr>
          <a:xfrm>
            <a:off x="481615" y="34746612"/>
            <a:ext cx="14728000" cy="6686169"/>
          </a:xfrm>
          <a:prstGeom prst="rect">
            <a:avLst/>
          </a:prstGeom>
          <a:solidFill>
            <a:schemeClr val="bg1"/>
          </a:solidFill>
          <a:ln>
            <a:solidFill>
              <a:srgbClr val="000090"/>
            </a:solidFill>
          </a:ln>
        </p:spPr>
        <p:style>
          <a:lnRef idx="2">
            <a:schemeClr val="accent1"/>
          </a:lnRef>
          <a:fillRef idx="1">
            <a:schemeClr val="lt1"/>
          </a:fillRef>
          <a:effectRef idx="0">
            <a:schemeClr val="accent1"/>
          </a:effectRef>
          <a:fontRef idx="minor">
            <a:schemeClr val="dk1"/>
          </a:fontRef>
        </p:style>
        <p:txBody>
          <a:bodyPr wrap="square" lIns="129265" tIns="64633" rIns="129265" bIns="64633" rtlCol="0">
            <a:spAutoFit/>
          </a:bodyPr>
          <a:lstStyle/>
          <a:p>
            <a:pPr algn="ctr"/>
            <a:r>
              <a:rPr lang="en-GB" sz="5400" b="1" dirty="0" smtClean="0">
                <a:solidFill>
                  <a:srgbClr val="1EC0A5"/>
                </a:solidFill>
                <a:latin typeface="Calibri" panose="020F0502020204030204" pitchFamily="34" charset="0"/>
                <a:cs typeface="Calibri" panose="020F0502020204030204" pitchFamily="34" charset="0"/>
              </a:rPr>
              <a:t>CONCLUSION</a:t>
            </a:r>
          </a:p>
          <a:p>
            <a:pPr algn="just"/>
            <a:r>
              <a:rPr lang="en-GB" sz="5300" dirty="0">
                <a:latin typeface="Calibri" panose="020F0502020204030204" pitchFamily="34" charset="0"/>
                <a:cs typeface="Calibri" panose="020F0502020204030204" pitchFamily="34" charset="0"/>
              </a:rPr>
              <a:t>The application of video and statistical feedback was an accepted and effective way of enabling physical education teachers to reflect on their pedagogical behaviours. Implementing the use of video and statistical feedback may be useful in developing the pedagogy of physical education teachers</a:t>
            </a:r>
            <a:r>
              <a:rPr lang="en-GB" sz="5300" dirty="0" smtClean="0">
                <a:latin typeface="Calibri" panose="020F0502020204030204" pitchFamily="34" charset="0"/>
                <a:cs typeface="Calibri" panose="020F0502020204030204" pitchFamily="34" charset="0"/>
              </a:rPr>
              <a:t>.</a:t>
            </a:r>
          </a:p>
          <a:p>
            <a:pPr algn="just"/>
            <a:endParaRPr lang="en-GB" sz="5400" dirty="0">
              <a:latin typeface="Calibri" panose="020F0502020204030204" pitchFamily="34" charset="0"/>
              <a:cs typeface="Calibri" panose="020F0502020204030204" pitchFamily="34" charset="0"/>
            </a:endParaRPr>
          </a:p>
        </p:txBody>
      </p:sp>
      <p:sp>
        <p:nvSpPr>
          <p:cNvPr id="3" name="TextBox 2"/>
          <p:cNvSpPr txBox="1"/>
          <p:nvPr/>
        </p:nvSpPr>
        <p:spPr>
          <a:xfrm>
            <a:off x="880023" y="8732448"/>
            <a:ext cx="72006" cy="1421624"/>
          </a:xfrm>
          <a:prstGeom prst="rect">
            <a:avLst/>
          </a:prstGeom>
          <a:noFill/>
        </p:spPr>
        <p:txBody>
          <a:bodyPr wrap="square" lIns="91388" tIns="45694" rIns="91388" bIns="45694" rtlCol="0">
            <a:spAutoFit/>
          </a:bodyPr>
          <a:lstStyle/>
          <a:p>
            <a:endParaRPr lang="en-US" dirty="0"/>
          </a:p>
        </p:txBody>
      </p:sp>
      <p:pic>
        <p:nvPicPr>
          <p:cNvPr id="25" name="Picture 2" descr="S:\Public\Marketing\Logos\New Logo 2008\Colour Logos\ChiUni_logo_cmyk.jpg"/>
          <p:cNvPicPr>
            <a:picLocks noChangeAspect="1" noChangeArrowheads="1"/>
          </p:cNvPicPr>
          <p:nvPr/>
        </p:nvPicPr>
        <p:blipFill>
          <a:blip r:embed="rId3"/>
          <a:srcRect/>
          <a:stretch>
            <a:fillRect/>
          </a:stretch>
        </p:blipFill>
        <p:spPr bwMode="auto">
          <a:xfrm>
            <a:off x="663999" y="523531"/>
            <a:ext cx="7056784" cy="1872208"/>
          </a:xfrm>
          <a:prstGeom prst="rect">
            <a:avLst/>
          </a:prstGeom>
          <a:noFill/>
        </p:spPr>
      </p:pic>
      <p:sp>
        <p:nvSpPr>
          <p:cNvPr id="18" name="Rectangle 1205"/>
          <p:cNvSpPr txBox="1">
            <a:spLocks noChangeArrowheads="1"/>
          </p:cNvSpPr>
          <p:nvPr/>
        </p:nvSpPr>
        <p:spPr>
          <a:xfrm>
            <a:off x="447976" y="22696385"/>
            <a:ext cx="29224688" cy="11927979"/>
          </a:xfrm>
          <a:prstGeom prst="rect">
            <a:avLst/>
          </a:prstGeom>
          <a:solidFill>
            <a:schemeClr val="bg1"/>
          </a:solidFill>
          <a:ln>
            <a:solidFill>
              <a:srgbClr val="000090"/>
            </a:solidFill>
          </a:ln>
        </p:spPr>
        <p:style>
          <a:lnRef idx="2">
            <a:schemeClr val="accent1"/>
          </a:lnRef>
          <a:fillRef idx="1">
            <a:schemeClr val="lt1"/>
          </a:fillRef>
          <a:effectRef idx="0">
            <a:schemeClr val="accent1"/>
          </a:effectRef>
          <a:fontRef idx="minor">
            <a:schemeClr val="dk1"/>
          </a:fontRef>
        </p:style>
        <p:txBody>
          <a:bodyPr vert="horz" lIns="441359" tIns="220679" rIns="441359" bIns="220679" rtlCol="0">
            <a:noAutofit/>
          </a:bodyPr>
          <a:lstStyle/>
          <a:p>
            <a:pPr lvl="0" algn="ctr"/>
            <a:r>
              <a:rPr lang="en-GB" sz="6600" b="1" dirty="0" smtClean="0">
                <a:solidFill>
                  <a:srgbClr val="1EC0A5"/>
                </a:solidFill>
                <a:latin typeface="Calibri" panose="020F0502020204030204" pitchFamily="34" charset="0"/>
                <a:cs typeface="Calibri" panose="020F0502020204030204" pitchFamily="34" charset="0"/>
              </a:rPr>
              <a:t>FINDINGS</a:t>
            </a:r>
            <a:endParaRPr lang="en-US" sz="6600" dirty="0" smtClean="0">
              <a:solidFill>
                <a:srgbClr val="1EC0A5"/>
              </a:solidFill>
              <a:latin typeface="Calibri" panose="020F0502020204030204" pitchFamily="34" charset="0"/>
              <a:cs typeface="Calibri" panose="020F0502020204030204" pitchFamily="34" charset="0"/>
            </a:endParaRPr>
          </a:p>
          <a:p>
            <a:pPr algn="just">
              <a:lnSpc>
                <a:spcPct val="90000"/>
              </a:lnSpc>
              <a:defRPr/>
            </a:pPr>
            <a:r>
              <a:rPr lang="en-GB" sz="5400" dirty="0" smtClean="0">
                <a:solidFill>
                  <a:schemeClr val="tx1"/>
                </a:solidFill>
                <a:latin typeface="Calibri" panose="020F0502020204030204" pitchFamily="34" charset="0"/>
                <a:cs typeface="Calibri" panose="020F0502020204030204" pitchFamily="34" charset="0"/>
              </a:rPr>
              <a:t>Three themes were identified: </a:t>
            </a:r>
          </a:p>
          <a:p>
            <a:pPr algn="just">
              <a:lnSpc>
                <a:spcPct val="90000"/>
              </a:lnSpc>
              <a:defRPr/>
            </a:pPr>
            <a:r>
              <a:rPr lang="en-GB" sz="5400" dirty="0" smtClean="0">
                <a:solidFill>
                  <a:schemeClr val="tx1"/>
                </a:solidFill>
                <a:latin typeface="Calibri" panose="020F0502020204030204" pitchFamily="34" charset="0"/>
                <a:cs typeface="Calibri" panose="020F0502020204030204" pitchFamily="34" charset="0"/>
              </a:rPr>
              <a:t>1. Value and acceptance of video and statistical</a:t>
            </a:r>
          </a:p>
          <a:p>
            <a:pPr algn="just">
              <a:lnSpc>
                <a:spcPct val="90000"/>
              </a:lnSpc>
              <a:defRPr/>
            </a:pPr>
            <a:r>
              <a:rPr lang="en-GB" sz="5400" dirty="0">
                <a:solidFill>
                  <a:schemeClr val="tx1"/>
                </a:solidFill>
                <a:latin typeface="Calibri" panose="020F0502020204030204" pitchFamily="34" charset="0"/>
                <a:cs typeface="Calibri" panose="020F0502020204030204" pitchFamily="34" charset="0"/>
              </a:rPr>
              <a:t> </a:t>
            </a:r>
            <a:r>
              <a:rPr lang="en-GB" sz="5400" dirty="0" smtClean="0">
                <a:solidFill>
                  <a:schemeClr val="tx1"/>
                </a:solidFill>
                <a:latin typeface="Calibri" panose="020F0502020204030204" pitchFamily="34" charset="0"/>
                <a:cs typeface="Calibri" panose="020F0502020204030204" pitchFamily="34" charset="0"/>
              </a:rPr>
              <a:t>   feedback</a:t>
            </a:r>
          </a:p>
          <a:p>
            <a:pPr algn="just">
              <a:lnSpc>
                <a:spcPct val="90000"/>
              </a:lnSpc>
              <a:defRPr/>
            </a:pPr>
            <a:r>
              <a:rPr lang="en-GB" sz="5400" dirty="0" smtClean="0">
                <a:solidFill>
                  <a:schemeClr val="tx1"/>
                </a:solidFill>
                <a:latin typeface="Calibri" panose="020F0502020204030204" pitchFamily="34" charset="0"/>
                <a:cs typeface="Calibri" panose="020F0502020204030204" pitchFamily="34" charset="0"/>
              </a:rPr>
              <a:t>2. Increased self-awareness of pedagogical </a:t>
            </a:r>
          </a:p>
          <a:p>
            <a:pPr algn="just">
              <a:lnSpc>
                <a:spcPct val="90000"/>
              </a:lnSpc>
              <a:defRPr/>
            </a:pPr>
            <a:r>
              <a:rPr lang="en-GB" sz="5400" dirty="0">
                <a:solidFill>
                  <a:schemeClr val="tx1"/>
                </a:solidFill>
                <a:latin typeface="Calibri" panose="020F0502020204030204" pitchFamily="34" charset="0"/>
                <a:cs typeface="Calibri" panose="020F0502020204030204" pitchFamily="34" charset="0"/>
              </a:rPr>
              <a:t> </a:t>
            </a:r>
            <a:r>
              <a:rPr lang="en-GB" sz="5400" dirty="0" smtClean="0">
                <a:solidFill>
                  <a:schemeClr val="tx1"/>
                </a:solidFill>
                <a:latin typeface="Calibri" panose="020F0502020204030204" pitchFamily="34" charset="0"/>
                <a:cs typeface="Calibri" panose="020F0502020204030204" pitchFamily="34" charset="0"/>
              </a:rPr>
              <a:t>    behaviours</a:t>
            </a:r>
            <a:endParaRPr lang="en-GB" sz="5400" dirty="0">
              <a:solidFill>
                <a:schemeClr val="tx1"/>
              </a:solidFill>
              <a:latin typeface="Calibri" panose="020F0502020204030204" pitchFamily="34" charset="0"/>
              <a:cs typeface="Calibri" panose="020F0502020204030204" pitchFamily="34" charset="0"/>
            </a:endParaRPr>
          </a:p>
          <a:p>
            <a:pPr algn="just">
              <a:lnSpc>
                <a:spcPct val="90000"/>
              </a:lnSpc>
              <a:defRPr/>
            </a:pPr>
            <a:r>
              <a:rPr lang="en-GB" sz="5400" dirty="0" smtClean="0">
                <a:solidFill>
                  <a:schemeClr val="tx1"/>
                </a:solidFill>
                <a:latin typeface="Calibri" panose="020F0502020204030204" pitchFamily="34" charset="0"/>
                <a:cs typeface="Calibri" panose="020F0502020204030204" pitchFamily="34" charset="0"/>
              </a:rPr>
              <a:t>3. Reflecting on the pupils’ perspective.</a:t>
            </a:r>
          </a:p>
          <a:p>
            <a:pPr algn="just">
              <a:lnSpc>
                <a:spcPct val="90000"/>
              </a:lnSpc>
              <a:defRPr/>
            </a:pPr>
            <a:endParaRPr lang="en-GB" sz="5400" b="1" dirty="0">
              <a:solidFill>
                <a:srgbClr val="002060"/>
              </a:solidFill>
              <a:latin typeface="Calibri" panose="020F0502020204030204" pitchFamily="34" charset="0"/>
              <a:cs typeface="Calibri" panose="020F0502020204030204" pitchFamily="34" charset="0"/>
            </a:endParaRPr>
          </a:p>
          <a:p>
            <a:pPr algn="ctr">
              <a:lnSpc>
                <a:spcPct val="90000"/>
              </a:lnSpc>
              <a:defRPr/>
            </a:pPr>
            <a:endParaRPr lang="en-GB" sz="3600" b="1" dirty="0">
              <a:solidFill>
                <a:srgbClr val="002060"/>
              </a:solidFill>
              <a:latin typeface="Calibri" panose="020F0502020204030204" pitchFamily="34" charset="0"/>
              <a:cs typeface="Calibri" panose="020F0502020204030204" pitchFamily="34" charset="0"/>
            </a:endParaRPr>
          </a:p>
          <a:p>
            <a:pPr>
              <a:lnSpc>
                <a:spcPct val="90000"/>
              </a:lnSpc>
              <a:defRPr/>
            </a:pPr>
            <a:r>
              <a:rPr lang="en-GB" sz="5400" b="1" i="1" dirty="0">
                <a:solidFill>
                  <a:srgbClr val="002060"/>
                </a:solidFill>
                <a:latin typeface="Calibri" panose="020F0502020204030204" pitchFamily="34" charset="0"/>
                <a:cs typeface="Calibri" panose="020F0502020204030204" pitchFamily="34" charset="0"/>
              </a:rPr>
              <a:t>“I think it’s all brilliant. I have been teaching for </a:t>
            </a:r>
            <a:endParaRPr lang="en-GB" sz="5400" b="1" i="1" dirty="0" smtClean="0">
              <a:solidFill>
                <a:srgbClr val="002060"/>
              </a:solidFill>
              <a:latin typeface="Calibri" panose="020F0502020204030204" pitchFamily="34" charset="0"/>
              <a:cs typeface="Calibri" panose="020F0502020204030204" pitchFamily="34" charset="0"/>
            </a:endParaRPr>
          </a:p>
          <a:p>
            <a:pPr>
              <a:lnSpc>
                <a:spcPct val="90000"/>
              </a:lnSpc>
              <a:defRPr/>
            </a:pPr>
            <a:r>
              <a:rPr lang="en-GB" sz="5400" b="1" i="1" dirty="0" smtClean="0">
                <a:solidFill>
                  <a:srgbClr val="002060"/>
                </a:solidFill>
                <a:latin typeface="Calibri" panose="020F0502020204030204" pitchFamily="34" charset="0"/>
                <a:cs typeface="Calibri" panose="020F0502020204030204" pitchFamily="34" charset="0"/>
              </a:rPr>
              <a:t> 12 years </a:t>
            </a:r>
            <a:r>
              <a:rPr lang="en-GB" sz="5400" b="1" i="1" dirty="0">
                <a:solidFill>
                  <a:srgbClr val="002060"/>
                </a:solidFill>
                <a:latin typeface="Calibri" panose="020F0502020204030204" pitchFamily="34" charset="0"/>
                <a:cs typeface="Calibri" panose="020F0502020204030204" pitchFamily="34" charset="0"/>
              </a:rPr>
              <a:t>and I have never been analysed in this </a:t>
            </a:r>
            <a:endParaRPr lang="en-GB" sz="5400" b="1" i="1" dirty="0" smtClean="0">
              <a:solidFill>
                <a:srgbClr val="002060"/>
              </a:solidFill>
              <a:latin typeface="Calibri" panose="020F0502020204030204" pitchFamily="34" charset="0"/>
              <a:cs typeface="Calibri" panose="020F0502020204030204" pitchFamily="34" charset="0"/>
            </a:endParaRPr>
          </a:p>
          <a:p>
            <a:pPr>
              <a:lnSpc>
                <a:spcPct val="90000"/>
              </a:lnSpc>
              <a:defRPr/>
            </a:pPr>
            <a:r>
              <a:rPr lang="en-GB" sz="5400" b="1" i="1" dirty="0" smtClean="0">
                <a:solidFill>
                  <a:srgbClr val="002060"/>
                </a:solidFill>
                <a:latin typeface="Calibri" panose="020F0502020204030204" pitchFamily="34" charset="0"/>
                <a:cs typeface="Calibri" panose="020F0502020204030204" pitchFamily="34" charset="0"/>
              </a:rPr>
              <a:t> way</a:t>
            </a:r>
            <a:r>
              <a:rPr lang="en-GB" sz="5400" b="1" i="1" dirty="0">
                <a:solidFill>
                  <a:srgbClr val="002060"/>
                </a:solidFill>
                <a:latin typeface="Calibri" panose="020F0502020204030204" pitchFamily="34" charset="0"/>
                <a:cs typeface="Calibri" panose="020F0502020204030204" pitchFamily="34" charset="0"/>
              </a:rPr>
              <a:t>. </a:t>
            </a:r>
            <a:r>
              <a:rPr lang="en-GB" sz="5400" b="1" i="1" dirty="0" smtClean="0">
                <a:solidFill>
                  <a:srgbClr val="002060"/>
                </a:solidFill>
                <a:latin typeface="Calibri" panose="020F0502020204030204" pitchFamily="34" charset="0"/>
                <a:cs typeface="Calibri" panose="020F0502020204030204" pitchFamily="34" charset="0"/>
              </a:rPr>
              <a:t>I </a:t>
            </a:r>
            <a:r>
              <a:rPr lang="en-GB" sz="5400" b="1" i="1" dirty="0">
                <a:solidFill>
                  <a:srgbClr val="002060"/>
                </a:solidFill>
                <a:latin typeface="Calibri" panose="020F0502020204030204" pitchFamily="34" charset="0"/>
                <a:cs typeface="Calibri" panose="020F0502020204030204" pitchFamily="34" charset="0"/>
              </a:rPr>
              <a:t>think as a teacher it can only be a good </a:t>
            </a:r>
            <a:endParaRPr lang="en-GB" sz="5400" b="1" i="1" dirty="0" smtClean="0">
              <a:solidFill>
                <a:srgbClr val="002060"/>
              </a:solidFill>
              <a:latin typeface="Calibri" panose="020F0502020204030204" pitchFamily="34" charset="0"/>
              <a:cs typeface="Calibri" panose="020F0502020204030204" pitchFamily="34" charset="0"/>
            </a:endParaRPr>
          </a:p>
          <a:p>
            <a:pPr>
              <a:lnSpc>
                <a:spcPct val="90000"/>
              </a:lnSpc>
              <a:defRPr/>
            </a:pPr>
            <a:r>
              <a:rPr lang="en-GB" sz="5400" b="1" i="1" dirty="0" smtClean="0">
                <a:solidFill>
                  <a:srgbClr val="002060"/>
                </a:solidFill>
                <a:latin typeface="Calibri" panose="020F0502020204030204" pitchFamily="34" charset="0"/>
                <a:cs typeface="Calibri" panose="020F0502020204030204" pitchFamily="34" charset="0"/>
              </a:rPr>
              <a:t>    thing because </a:t>
            </a:r>
            <a:r>
              <a:rPr lang="en-GB" sz="5400" b="1" i="1" dirty="0">
                <a:solidFill>
                  <a:srgbClr val="002060"/>
                </a:solidFill>
                <a:latin typeface="Calibri" panose="020F0502020204030204" pitchFamily="34" charset="0"/>
                <a:cs typeface="Calibri" panose="020F0502020204030204" pitchFamily="34" charset="0"/>
              </a:rPr>
              <a:t>you have to evaluate and be </a:t>
            </a:r>
            <a:endParaRPr lang="en-GB" sz="5400" b="1" i="1" dirty="0" smtClean="0">
              <a:solidFill>
                <a:srgbClr val="002060"/>
              </a:solidFill>
              <a:latin typeface="Calibri" panose="020F0502020204030204" pitchFamily="34" charset="0"/>
              <a:cs typeface="Calibri" panose="020F0502020204030204" pitchFamily="34" charset="0"/>
            </a:endParaRPr>
          </a:p>
          <a:p>
            <a:pPr>
              <a:lnSpc>
                <a:spcPct val="90000"/>
              </a:lnSpc>
              <a:defRPr/>
            </a:pPr>
            <a:r>
              <a:rPr lang="en-GB" sz="5400" b="1" i="1" dirty="0" smtClean="0">
                <a:solidFill>
                  <a:srgbClr val="002060"/>
                </a:solidFill>
                <a:latin typeface="Calibri" panose="020F0502020204030204" pitchFamily="34" charset="0"/>
                <a:cs typeface="Calibri" panose="020F0502020204030204" pitchFamily="34" charset="0"/>
              </a:rPr>
              <a:t>                    critical”. </a:t>
            </a:r>
            <a:r>
              <a:rPr lang="en-GB" sz="5400" b="1" dirty="0" smtClean="0">
                <a:solidFill>
                  <a:srgbClr val="002060"/>
                </a:solidFill>
                <a:latin typeface="Calibri" panose="020F0502020204030204" pitchFamily="34" charset="0"/>
                <a:cs typeface="Calibri" panose="020F0502020204030204" pitchFamily="34" charset="0"/>
              </a:rPr>
              <a:t>(</a:t>
            </a:r>
            <a:r>
              <a:rPr lang="en-GB" sz="5400" b="1" dirty="0">
                <a:solidFill>
                  <a:srgbClr val="002060"/>
                </a:solidFill>
                <a:latin typeface="Calibri" panose="020F0502020204030204" pitchFamily="34" charset="0"/>
                <a:cs typeface="Calibri" panose="020F0502020204030204" pitchFamily="34" charset="0"/>
              </a:rPr>
              <a:t>Participant A)</a:t>
            </a:r>
          </a:p>
          <a:p>
            <a:pPr algn="just">
              <a:lnSpc>
                <a:spcPct val="90000"/>
              </a:lnSpc>
              <a:defRPr/>
            </a:pPr>
            <a:endParaRPr lang="en-US" sz="3400" dirty="0">
              <a:solidFill>
                <a:schemeClr val="tx1">
                  <a:lumMod val="75000"/>
                  <a:lumOff val="25000"/>
                </a:schemeClr>
              </a:solidFill>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746" y="6848073"/>
            <a:ext cx="10885333" cy="15709905"/>
          </a:xfrm>
          <a:prstGeom prst="rect">
            <a:avLst/>
          </a:prstGeom>
          <a:solidFill>
            <a:srgbClr val="FFFFFF">
              <a:shade val="85000"/>
            </a:srgbClr>
          </a:solidFill>
          <a:ln w="127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98446" y="523531"/>
            <a:ext cx="6408711" cy="1872208"/>
          </a:xfrm>
          <a:prstGeom prst="rect">
            <a:avLst/>
          </a:prstGeom>
        </p:spPr>
      </p:pic>
      <p:sp>
        <p:nvSpPr>
          <p:cNvPr id="12" name="Rectangle 1205"/>
          <p:cNvSpPr txBox="1">
            <a:spLocks noChangeArrowheads="1"/>
          </p:cNvSpPr>
          <p:nvPr/>
        </p:nvSpPr>
        <p:spPr>
          <a:xfrm>
            <a:off x="15209615" y="23816036"/>
            <a:ext cx="14355038" cy="1082048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vert="horz" lIns="441359" tIns="220679" rIns="441359" bIns="220679" rtlCol="0">
            <a:noAutofit/>
          </a:bodyPr>
          <a:lstStyle/>
          <a:p>
            <a:pPr algn="ctr"/>
            <a:r>
              <a:rPr lang="en-GB" sz="5400" b="1" i="1" dirty="0" smtClean="0">
                <a:solidFill>
                  <a:srgbClr val="002060"/>
                </a:solidFill>
                <a:latin typeface="Calibri" panose="020F0502020204030204" pitchFamily="34" charset="0"/>
                <a:cs typeface="Calibri" panose="020F0502020204030204" pitchFamily="34" charset="0"/>
              </a:rPr>
              <a:t>“</a:t>
            </a:r>
            <a:r>
              <a:rPr lang="en-GB" sz="5400" b="1" i="1" dirty="0">
                <a:solidFill>
                  <a:srgbClr val="002060"/>
                </a:solidFill>
                <a:latin typeface="Calibri" panose="020F0502020204030204" pitchFamily="34" charset="0"/>
                <a:cs typeface="Calibri" panose="020F0502020204030204" pitchFamily="34" charset="0"/>
              </a:rPr>
              <a:t>With this particular group I was very involved and spent a lot of time on instruction with the children not being active. </a:t>
            </a:r>
            <a:r>
              <a:rPr lang="en-GB" sz="5400" b="1" i="1" dirty="0" smtClean="0">
                <a:solidFill>
                  <a:srgbClr val="002060"/>
                </a:solidFill>
                <a:latin typeface="Calibri" panose="020F0502020204030204" pitchFamily="34" charset="0"/>
                <a:cs typeface="Calibri" panose="020F0502020204030204" pitchFamily="34" charset="0"/>
              </a:rPr>
              <a:t>This is potentially </a:t>
            </a:r>
            <a:r>
              <a:rPr lang="en-GB" sz="5400" b="1" i="1" dirty="0">
                <a:solidFill>
                  <a:srgbClr val="002060"/>
                </a:solidFill>
                <a:latin typeface="Calibri" panose="020F0502020204030204" pitchFamily="34" charset="0"/>
                <a:cs typeface="Calibri" panose="020F0502020204030204" pitchFamily="34" charset="0"/>
              </a:rPr>
              <a:t>something I could have done differently</a:t>
            </a:r>
            <a:r>
              <a:rPr lang="en-GB" sz="5400" b="1" i="1" dirty="0" smtClean="0">
                <a:solidFill>
                  <a:srgbClr val="002060"/>
                </a:solidFill>
                <a:latin typeface="Calibri" panose="020F0502020204030204" pitchFamily="34" charset="0"/>
                <a:cs typeface="Calibri" panose="020F0502020204030204" pitchFamily="34" charset="0"/>
              </a:rPr>
              <a:t>”. </a:t>
            </a:r>
            <a:r>
              <a:rPr lang="en-GB" sz="5400" b="1" dirty="0" smtClean="0">
                <a:solidFill>
                  <a:srgbClr val="002060"/>
                </a:solidFill>
                <a:latin typeface="Calibri" panose="020F0502020204030204" pitchFamily="34" charset="0"/>
                <a:cs typeface="Calibri" panose="020F0502020204030204" pitchFamily="34" charset="0"/>
              </a:rPr>
              <a:t>(Participant B)</a:t>
            </a:r>
          </a:p>
          <a:p>
            <a:pPr algn="ctr"/>
            <a:endParaRPr lang="en-GB" sz="5400" b="1" dirty="0">
              <a:solidFill>
                <a:srgbClr val="002060"/>
              </a:solidFill>
              <a:latin typeface="Calibri" panose="020F0502020204030204" pitchFamily="34" charset="0"/>
              <a:cs typeface="Calibri" panose="020F0502020204030204" pitchFamily="34" charset="0"/>
            </a:endParaRPr>
          </a:p>
          <a:p>
            <a:pPr algn="ctr"/>
            <a:r>
              <a:rPr lang="en-GB" sz="5400" b="1" i="1" dirty="0">
                <a:solidFill>
                  <a:srgbClr val="002060"/>
                </a:solidFill>
                <a:latin typeface="Calibri" panose="020F0502020204030204" pitchFamily="34" charset="0"/>
                <a:cs typeface="Calibri" panose="020F0502020204030204" pitchFamily="34" charset="0"/>
              </a:rPr>
              <a:t>“Through watching the videos and the breakdown of the data you start noticing what you are doing, and thinking why am I doing that?” </a:t>
            </a:r>
            <a:r>
              <a:rPr lang="en-GB" sz="5400" b="1" dirty="0">
                <a:solidFill>
                  <a:srgbClr val="002060"/>
                </a:solidFill>
                <a:latin typeface="Calibri" panose="020F0502020204030204" pitchFamily="34" charset="0"/>
                <a:cs typeface="Calibri" panose="020F0502020204030204" pitchFamily="34" charset="0"/>
              </a:rPr>
              <a:t>(Participant A</a:t>
            </a:r>
            <a:r>
              <a:rPr lang="en-GB" sz="5400" b="1" dirty="0" smtClean="0">
                <a:solidFill>
                  <a:srgbClr val="002060"/>
                </a:solidFill>
                <a:latin typeface="Calibri" panose="020F0502020204030204" pitchFamily="34" charset="0"/>
                <a:cs typeface="Calibri" panose="020F0502020204030204" pitchFamily="34" charset="0"/>
              </a:rPr>
              <a:t>)</a:t>
            </a:r>
          </a:p>
          <a:p>
            <a:pPr algn="ctr"/>
            <a:endParaRPr lang="en-GB" sz="5400" i="1" dirty="0" smtClean="0">
              <a:latin typeface="Calibri" panose="020F0502020204030204" pitchFamily="34" charset="0"/>
              <a:cs typeface="Calibri" panose="020F0502020204030204" pitchFamily="34" charset="0"/>
            </a:endParaRPr>
          </a:p>
          <a:p>
            <a:pPr algn="ctr">
              <a:lnSpc>
                <a:spcPct val="90000"/>
              </a:lnSpc>
              <a:defRPr/>
            </a:pPr>
            <a:r>
              <a:rPr lang="en-GB" sz="5400" b="1" i="1" dirty="0">
                <a:solidFill>
                  <a:srgbClr val="002060"/>
                </a:solidFill>
                <a:latin typeface="Calibri" panose="020F0502020204030204" pitchFamily="34" charset="0"/>
                <a:cs typeface="Calibri" panose="020F0502020204030204" pitchFamily="34" charset="0"/>
              </a:rPr>
              <a:t>“Very useful to see how I teach, rather than how I think I teach”. </a:t>
            </a:r>
            <a:r>
              <a:rPr lang="en-GB" sz="5400" b="1" dirty="0">
                <a:solidFill>
                  <a:srgbClr val="002060"/>
                </a:solidFill>
                <a:latin typeface="Calibri" panose="020F0502020204030204" pitchFamily="34" charset="0"/>
                <a:cs typeface="Calibri" panose="020F0502020204030204" pitchFamily="34" charset="0"/>
              </a:rPr>
              <a:t>(Participant B)</a:t>
            </a:r>
          </a:p>
          <a:p>
            <a:pPr algn="just">
              <a:lnSpc>
                <a:spcPct val="90000"/>
              </a:lnSpc>
              <a:defRPr/>
            </a:pPr>
            <a:endParaRPr lang="en-GB" sz="5400" dirty="0"/>
          </a:p>
          <a:p>
            <a:pPr algn="just">
              <a:lnSpc>
                <a:spcPct val="90000"/>
              </a:lnSpc>
              <a:defRPr/>
            </a:pPr>
            <a:endParaRPr lang="en-GB" sz="5400" dirty="0" smtClean="0">
              <a:latin typeface="Calibri" panose="020F0502020204030204" pitchFamily="34" charset="0"/>
              <a:cs typeface="Calibri" panose="020F0502020204030204" pitchFamily="34" charset="0"/>
            </a:endParaRPr>
          </a:p>
          <a:p>
            <a:pPr algn="just">
              <a:lnSpc>
                <a:spcPct val="90000"/>
              </a:lnSpc>
              <a:defRPr/>
            </a:pPr>
            <a:endParaRPr lang="en-US" sz="3600" dirty="0" smtClean="0">
              <a:solidFill>
                <a:schemeClr val="tx1"/>
              </a:solidFill>
              <a:cs typeface="Arial" charset="0"/>
            </a:endParaRPr>
          </a:p>
          <a:p>
            <a:pPr algn="just">
              <a:lnSpc>
                <a:spcPct val="90000"/>
              </a:lnSpc>
              <a:defRPr/>
            </a:pPr>
            <a:endParaRPr lang="en-US" sz="3400" dirty="0">
              <a:solidFill>
                <a:schemeClr val="tx1">
                  <a:lumMod val="75000"/>
                  <a:lumOff val="25000"/>
                </a:schemeClr>
              </a:solidFill>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2357</TotalTime>
  <Words>438</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Book Antiqua</vt:lpstr>
      <vt:lpstr>Calibri</vt:lpstr>
      <vt:lpstr>Century Gothic</vt:lpstr>
      <vt:lpstr>Apothecary</vt:lpstr>
      <vt:lpstr>       Using video and statistical feedback to reflect on pedagogical behaviours Craig Pulling and Jack Court Department of Physical Education, Chichester Institute of Sport, University of Chichester, U.K Contact: c.pulling@chi.ac.uk                                                                                                                                           </vt:lpstr>
    </vt:vector>
  </TitlesOfParts>
  <Company>University of Chichester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CHodgson</dc:creator>
  <cp:lastModifiedBy>Craig Pulling</cp:lastModifiedBy>
  <cp:revision>242</cp:revision>
  <cp:lastPrinted>2016-10-14T15:41:45Z</cp:lastPrinted>
  <dcterms:created xsi:type="dcterms:W3CDTF">2011-04-01T10:44:52Z</dcterms:created>
  <dcterms:modified xsi:type="dcterms:W3CDTF">2018-06-13T13:57:39Z</dcterms:modified>
</cp:coreProperties>
</file>