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69" r:id="rId5"/>
    <p:sldId id="271" r:id="rId6"/>
    <p:sldId id="274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dirty="0"/>
              <a:t>Perceptions of Meditative Flow</a:t>
            </a:r>
          </a:p>
          <a:p>
            <a:pPr>
              <a:defRPr lang="ja-JP"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dirty="0"/>
              <a:t>*During 05:00</a:t>
            </a:r>
            <a:r>
              <a:rPr lang="en-GB" sz="2200" baseline="0" dirty="0"/>
              <a:t> - 08:00</a:t>
            </a:r>
            <a:endParaRPr lang="en-GB" sz="22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Mover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Sheet1!$A$7:$A$187</c:f>
              <c:numCache>
                <c:formatCode>General</c:formatCode>
                <c:ptCount val="18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</c:numCache>
            </c:numRef>
          </c:cat>
          <c:val>
            <c:numRef>
              <c:f>Sheet1!$B$7:$B$187</c:f>
              <c:numCache>
                <c:formatCode>General</c:formatCode>
                <c:ptCount val="181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45.758581800212433</c:v>
                </c:pt>
                <c:pt idx="31">
                  <c:v>46.824255238063564</c:v>
                </c:pt>
                <c:pt idx="32">
                  <c:v>48.775406687981452</c:v>
                </c:pt>
                <c:pt idx="33">
                  <c:v>51.224593312018548</c:v>
                </c:pt>
                <c:pt idx="34">
                  <c:v>53.175744761936436</c:v>
                </c:pt>
                <c:pt idx="35">
                  <c:v>54.241418199787567</c:v>
                </c:pt>
                <c:pt idx="36">
                  <c:v>55</c:v>
                </c:pt>
                <c:pt idx="37">
                  <c:v>55</c:v>
                </c:pt>
                <c:pt idx="38">
                  <c:v>55</c:v>
                </c:pt>
                <c:pt idx="39">
                  <c:v>55</c:v>
                </c:pt>
                <c:pt idx="40">
                  <c:v>55</c:v>
                </c:pt>
                <c:pt idx="41">
                  <c:v>55</c:v>
                </c:pt>
                <c:pt idx="42">
                  <c:v>55</c:v>
                </c:pt>
                <c:pt idx="43">
                  <c:v>55</c:v>
                </c:pt>
                <c:pt idx="44">
                  <c:v>55</c:v>
                </c:pt>
                <c:pt idx="45">
                  <c:v>55</c:v>
                </c:pt>
                <c:pt idx="46">
                  <c:v>55</c:v>
                </c:pt>
                <c:pt idx="47">
                  <c:v>55</c:v>
                </c:pt>
                <c:pt idx="48">
                  <c:v>55</c:v>
                </c:pt>
                <c:pt idx="49">
                  <c:v>55</c:v>
                </c:pt>
                <c:pt idx="50">
                  <c:v>55</c:v>
                </c:pt>
                <c:pt idx="51">
                  <c:v>55</c:v>
                </c:pt>
                <c:pt idx="52">
                  <c:v>55</c:v>
                </c:pt>
                <c:pt idx="53">
                  <c:v>55</c:v>
                </c:pt>
                <c:pt idx="54">
                  <c:v>55</c:v>
                </c:pt>
                <c:pt idx="55">
                  <c:v>55</c:v>
                </c:pt>
                <c:pt idx="56">
                  <c:v>55</c:v>
                </c:pt>
                <c:pt idx="57">
                  <c:v>55</c:v>
                </c:pt>
                <c:pt idx="58">
                  <c:v>55</c:v>
                </c:pt>
                <c:pt idx="59">
                  <c:v>55</c:v>
                </c:pt>
                <c:pt idx="60">
                  <c:v>55</c:v>
                </c:pt>
                <c:pt idx="61">
                  <c:v>55</c:v>
                </c:pt>
                <c:pt idx="62">
                  <c:v>55</c:v>
                </c:pt>
                <c:pt idx="63">
                  <c:v>55</c:v>
                </c:pt>
                <c:pt idx="64">
                  <c:v>55</c:v>
                </c:pt>
                <c:pt idx="65">
                  <c:v>55</c:v>
                </c:pt>
                <c:pt idx="66">
                  <c:v>55</c:v>
                </c:pt>
                <c:pt idx="67">
                  <c:v>55</c:v>
                </c:pt>
                <c:pt idx="68">
                  <c:v>55</c:v>
                </c:pt>
                <c:pt idx="69">
                  <c:v>55</c:v>
                </c:pt>
                <c:pt idx="70">
                  <c:v>55</c:v>
                </c:pt>
                <c:pt idx="71">
                  <c:v>55</c:v>
                </c:pt>
                <c:pt idx="72">
                  <c:v>55</c:v>
                </c:pt>
                <c:pt idx="73">
                  <c:v>55</c:v>
                </c:pt>
                <c:pt idx="74">
                  <c:v>55</c:v>
                </c:pt>
                <c:pt idx="75">
                  <c:v>55</c:v>
                </c:pt>
                <c:pt idx="76">
                  <c:v>49.375</c:v>
                </c:pt>
                <c:pt idx="77">
                  <c:v>43.75</c:v>
                </c:pt>
                <c:pt idx="78">
                  <c:v>38.125</c:v>
                </c:pt>
                <c:pt idx="79">
                  <c:v>32.5</c:v>
                </c:pt>
                <c:pt idx="80">
                  <c:v>26.875</c:v>
                </c:pt>
                <c:pt idx="81">
                  <c:v>21.25</c:v>
                </c:pt>
                <c:pt idx="82">
                  <c:v>15.625</c:v>
                </c:pt>
                <c:pt idx="83">
                  <c:v>10</c:v>
                </c:pt>
                <c:pt idx="84">
                  <c:v>12.857142857142858</c:v>
                </c:pt>
                <c:pt idx="85">
                  <c:v>15.714285714285714</c:v>
                </c:pt>
                <c:pt idx="86">
                  <c:v>18.571428571428569</c:v>
                </c:pt>
                <c:pt idx="87">
                  <c:v>21.428571428571427</c:v>
                </c:pt>
                <c:pt idx="88">
                  <c:v>24.285714285714285</c:v>
                </c:pt>
                <c:pt idx="89">
                  <c:v>27.142857142857142</c:v>
                </c:pt>
                <c:pt idx="90">
                  <c:v>30</c:v>
                </c:pt>
                <c:pt idx="91">
                  <c:v>31.166666666666668</c:v>
                </c:pt>
                <c:pt idx="92">
                  <c:v>32.333333333333336</c:v>
                </c:pt>
                <c:pt idx="93">
                  <c:v>33.5</c:v>
                </c:pt>
                <c:pt idx="94">
                  <c:v>34.666666666666664</c:v>
                </c:pt>
                <c:pt idx="95">
                  <c:v>35.833333333333336</c:v>
                </c:pt>
                <c:pt idx="96">
                  <c:v>37</c:v>
                </c:pt>
                <c:pt idx="97">
                  <c:v>38.166666666666664</c:v>
                </c:pt>
                <c:pt idx="98">
                  <c:v>39.333333333333336</c:v>
                </c:pt>
                <c:pt idx="99">
                  <c:v>40.5</c:v>
                </c:pt>
                <c:pt idx="100">
                  <c:v>41.666666666666664</c:v>
                </c:pt>
                <c:pt idx="101">
                  <c:v>42.833333333333329</c:v>
                </c:pt>
                <c:pt idx="102">
                  <c:v>44</c:v>
                </c:pt>
                <c:pt idx="103">
                  <c:v>45.166666666666671</c:v>
                </c:pt>
                <c:pt idx="104">
                  <c:v>46.333333333333329</c:v>
                </c:pt>
                <c:pt idx="105">
                  <c:v>47.5</c:v>
                </c:pt>
                <c:pt idx="106">
                  <c:v>48.666666666666671</c:v>
                </c:pt>
                <c:pt idx="107">
                  <c:v>49.833333333333329</c:v>
                </c:pt>
                <c:pt idx="108">
                  <c:v>51</c:v>
                </c:pt>
                <c:pt idx="109">
                  <c:v>52.166666666666664</c:v>
                </c:pt>
                <c:pt idx="110">
                  <c:v>53.333333333333329</c:v>
                </c:pt>
                <c:pt idx="111">
                  <c:v>54.5</c:v>
                </c:pt>
                <c:pt idx="112">
                  <c:v>55.666666666666664</c:v>
                </c:pt>
                <c:pt idx="113">
                  <c:v>56.833333333333336</c:v>
                </c:pt>
                <c:pt idx="114">
                  <c:v>58</c:v>
                </c:pt>
                <c:pt idx="115">
                  <c:v>59.166666666666671</c:v>
                </c:pt>
                <c:pt idx="116">
                  <c:v>60.333333333333336</c:v>
                </c:pt>
                <c:pt idx="117">
                  <c:v>61.5</c:v>
                </c:pt>
                <c:pt idx="118">
                  <c:v>62.666666666666664</c:v>
                </c:pt>
                <c:pt idx="119">
                  <c:v>63.833333333333336</c:v>
                </c:pt>
                <c:pt idx="120">
                  <c:v>65</c:v>
                </c:pt>
                <c:pt idx="121">
                  <c:v>65.083333333333329</c:v>
                </c:pt>
                <c:pt idx="122">
                  <c:v>65.166666666666671</c:v>
                </c:pt>
                <c:pt idx="123">
                  <c:v>65.25</c:v>
                </c:pt>
                <c:pt idx="124">
                  <c:v>65.333333333333329</c:v>
                </c:pt>
                <c:pt idx="125">
                  <c:v>65.416666666666671</c:v>
                </c:pt>
                <c:pt idx="126">
                  <c:v>65.5</c:v>
                </c:pt>
                <c:pt idx="127">
                  <c:v>65.583333333333329</c:v>
                </c:pt>
                <c:pt idx="128">
                  <c:v>65.666666666666671</c:v>
                </c:pt>
                <c:pt idx="129">
                  <c:v>65.75</c:v>
                </c:pt>
                <c:pt idx="130">
                  <c:v>65.833333333333329</c:v>
                </c:pt>
                <c:pt idx="131">
                  <c:v>65.916666666666671</c:v>
                </c:pt>
                <c:pt idx="132">
                  <c:v>66</c:v>
                </c:pt>
                <c:pt idx="133">
                  <c:v>66.083333333333329</c:v>
                </c:pt>
                <c:pt idx="134">
                  <c:v>66.166666666666671</c:v>
                </c:pt>
                <c:pt idx="135">
                  <c:v>66.25</c:v>
                </c:pt>
                <c:pt idx="136">
                  <c:v>66.333333333333329</c:v>
                </c:pt>
                <c:pt idx="137">
                  <c:v>66.416666666666671</c:v>
                </c:pt>
                <c:pt idx="138">
                  <c:v>66.5</c:v>
                </c:pt>
                <c:pt idx="139">
                  <c:v>66.583333333333329</c:v>
                </c:pt>
                <c:pt idx="140">
                  <c:v>66.666666666666671</c:v>
                </c:pt>
                <c:pt idx="141">
                  <c:v>66.75</c:v>
                </c:pt>
                <c:pt idx="142">
                  <c:v>66.833333333333329</c:v>
                </c:pt>
                <c:pt idx="143">
                  <c:v>66.916666666666671</c:v>
                </c:pt>
                <c:pt idx="144">
                  <c:v>67</c:v>
                </c:pt>
                <c:pt idx="145">
                  <c:v>67.083333333333329</c:v>
                </c:pt>
                <c:pt idx="146">
                  <c:v>67.166666666666671</c:v>
                </c:pt>
                <c:pt idx="147">
                  <c:v>67.25</c:v>
                </c:pt>
                <c:pt idx="148">
                  <c:v>67.333333333333329</c:v>
                </c:pt>
                <c:pt idx="149">
                  <c:v>67.416666666666671</c:v>
                </c:pt>
                <c:pt idx="150">
                  <c:v>67.5</c:v>
                </c:pt>
                <c:pt idx="151">
                  <c:v>67.583333333333329</c:v>
                </c:pt>
                <c:pt idx="152">
                  <c:v>67.666666666666671</c:v>
                </c:pt>
                <c:pt idx="153">
                  <c:v>67.75</c:v>
                </c:pt>
                <c:pt idx="154">
                  <c:v>67.833333333333329</c:v>
                </c:pt>
                <c:pt idx="155">
                  <c:v>67.916666666666671</c:v>
                </c:pt>
                <c:pt idx="156">
                  <c:v>68</c:v>
                </c:pt>
                <c:pt idx="157">
                  <c:v>68.083333333333329</c:v>
                </c:pt>
                <c:pt idx="158">
                  <c:v>68.166666666666671</c:v>
                </c:pt>
                <c:pt idx="159">
                  <c:v>68.25</c:v>
                </c:pt>
                <c:pt idx="160">
                  <c:v>68.333333333333329</c:v>
                </c:pt>
                <c:pt idx="161">
                  <c:v>68.416666666666671</c:v>
                </c:pt>
                <c:pt idx="162">
                  <c:v>68.5</c:v>
                </c:pt>
                <c:pt idx="163">
                  <c:v>68.583333333333329</c:v>
                </c:pt>
                <c:pt idx="164">
                  <c:v>68.666666666666671</c:v>
                </c:pt>
                <c:pt idx="165">
                  <c:v>68.75</c:v>
                </c:pt>
                <c:pt idx="166">
                  <c:v>68.833333333333329</c:v>
                </c:pt>
                <c:pt idx="167">
                  <c:v>68.916666666666671</c:v>
                </c:pt>
                <c:pt idx="168">
                  <c:v>69</c:v>
                </c:pt>
                <c:pt idx="169">
                  <c:v>69.083333333333329</c:v>
                </c:pt>
                <c:pt idx="170">
                  <c:v>69.166666666666671</c:v>
                </c:pt>
                <c:pt idx="171">
                  <c:v>69.25</c:v>
                </c:pt>
                <c:pt idx="172">
                  <c:v>69.333333333333329</c:v>
                </c:pt>
                <c:pt idx="173">
                  <c:v>69.416666666666671</c:v>
                </c:pt>
                <c:pt idx="174">
                  <c:v>69.5</c:v>
                </c:pt>
                <c:pt idx="175">
                  <c:v>69.583333333333329</c:v>
                </c:pt>
                <c:pt idx="176">
                  <c:v>69.666666666666671</c:v>
                </c:pt>
                <c:pt idx="177">
                  <c:v>69.75</c:v>
                </c:pt>
                <c:pt idx="178">
                  <c:v>69.833333333333329</c:v>
                </c:pt>
                <c:pt idx="179">
                  <c:v>69.916666666666671</c:v>
                </c:pt>
                <c:pt idx="18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E-461B-A159-299A2EB38FAE}"/>
            </c:ext>
          </c:extLst>
        </c:ser>
        <c:ser>
          <c:idx val="1"/>
          <c:order val="1"/>
          <c:tx>
            <c:v>Observer 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Sheet1!$A$7:$A$187</c:f>
              <c:numCache>
                <c:formatCode>General</c:formatCode>
                <c:ptCount val="18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</c:numCache>
            </c:numRef>
          </c:cat>
          <c:val>
            <c:numRef>
              <c:f>Sheet1!$H$7:$H$187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1.0769230769230771</c:v>
                </c:pt>
                <c:pt idx="96">
                  <c:v>2.1538461538461542</c:v>
                </c:pt>
                <c:pt idx="97">
                  <c:v>3.2307692307692308</c:v>
                </c:pt>
                <c:pt idx="98">
                  <c:v>4.3076923076923084</c:v>
                </c:pt>
                <c:pt idx="99">
                  <c:v>5.384615384615385</c:v>
                </c:pt>
                <c:pt idx="100">
                  <c:v>6.4615384615384617</c:v>
                </c:pt>
                <c:pt idx="101">
                  <c:v>7.5384615384615392</c:v>
                </c:pt>
                <c:pt idx="102">
                  <c:v>8.6153846153846168</c:v>
                </c:pt>
                <c:pt idx="103">
                  <c:v>9.6923076923076934</c:v>
                </c:pt>
                <c:pt idx="104">
                  <c:v>10.76923076923077</c:v>
                </c:pt>
                <c:pt idx="105">
                  <c:v>11.846153846153847</c:v>
                </c:pt>
                <c:pt idx="106">
                  <c:v>12.923076923076923</c:v>
                </c:pt>
                <c:pt idx="107">
                  <c:v>14</c:v>
                </c:pt>
                <c:pt idx="108">
                  <c:v>15.076923076923078</c:v>
                </c:pt>
                <c:pt idx="109">
                  <c:v>16.153846153846153</c:v>
                </c:pt>
                <c:pt idx="110">
                  <c:v>17.230769230769234</c:v>
                </c:pt>
                <c:pt idx="111">
                  <c:v>18.30769230769231</c:v>
                </c:pt>
                <c:pt idx="112">
                  <c:v>19.384615384615387</c:v>
                </c:pt>
                <c:pt idx="113">
                  <c:v>20.461538461538463</c:v>
                </c:pt>
                <c:pt idx="114">
                  <c:v>21.53846153846154</c:v>
                </c:pt>
                <c:pt idx="115">
                  <c:v>22.615384615384617</c:v>
                </c:pt>
                <c:pt idx="116">
                  <c:v>23.692307692307693</c:v>
                </c:pt>
                <c:pt idx="117">
                  <c:v>24.76923076923077</c:v>
                </c:pt>
                <c:pt idx="118">
                  <c:v>25.846153846153847</c:v>
                </c:pt>
                <c:pt idx="119">
                  <c:v>26.923076923076923</c:v>
                </c:pt>
                <c:pt idx="120">
                  <c:v>28</c:v>
                </c:pt>
                <c:pt idx="121">
                  <c:v>29.07692307692308</c:v>
                </c:pt>
                <c:pt idx="122">
                  <c:v>30.153846153846157</c:v>
                </c:pt>
                <c:pt idx="123">
                  <c:v>31.230769230769234</c:v>
                </c:pt>
                <c:pt idx="124">
                  <c:v>32.307692307692307</c:v>
                </c:pt>
                <c:pt idx="125">
                  <c:v>33.384615384615387</c:v>
                </c:pt>
                <c:pt idx="126">
                  <c:v>34.461538461538467</c:v>
                </c:pt>
                <c:pt idx="127">
                  <c:v>35.538461538461533</c:v>
                </c:pt>
                <c:pt idx="128">
                  <c:v>36.61538461538462</c:v>
                </c:pt>
                <c:pt idx="129">
                  <c:v>37.692307692307693</c:v>
                </c:pt>
                <c:pt idx="130">
                  <c:v>38.769230769230774</c:v>
                </c:pt>
                <c:pt idx="131">
                  <c:v>39.846153846153847</c:v>
                </c:pt>
                <c:pt idx="132">
                  <c:v>40.923076923076927</c:v>
                </c:pt>
                <c:pt idx="133">
                  <c:v>42</c:v>
                </c:pt>
                <c:pt idx="134">
                  <c:v>43.07692307692308</c:v>
                </c:pt>
                <c:pt idx="135">
                  <c:v>44.153846153846153</c:v>
                </c:pt>
                <c:pt idx="136">
                  <c:v>45.230769230769234</c:v>
                </c:pt>
                <c:pt idx="137">
                  <c:v>46.307692307692307</c:v>
                </c:pt>
                <c:pt idx="138">
                  <c:v>47.384615384615387</c:v>
                </c:pt>
                <c:pt idx="139">
                  <c:v>48.46153846153846</c:v>
                </c:pt>
                <c:pt idx="140">
                  <c:v>49.53846153846154</c:v>
                </c:pt>
                <c:pt idx="141">
                  <c:v>50.615384615384613</c:v>
                </c:pt>
                <c:pt idx="142">
                  <c:v>51.692307692307693</c:v>
                </c:pt>
                <c:pt idx="143">
                  <c:v>52.769230769230766</c:v>
                </c:pt>
                <c:pt idx="144">
                  <c:v>53.846153846153847</c:v>
                </c:pt>
                <c:pt idx="145">
                  <c:v>54.92307692307692</c:v>
                </c:pt>
                <c:pt idx="146">
                  <c:v>56</c:v>
                </c:pt>
                <c:pt idx="147">
                  <c:v>57.076923076923073</c:v>
                </c:pt>
                <c:pt idx="148">
                  <c:v>58.15384615384616</c:v>
                </c:pt>
                <c:pt idx="149">
                  <c:v>59.230769230769234</c:v>
                </c:pt>
                <c:pt idx="150">
                  <c:v>60.307692307692314</c:v>
                </c:pt>
                <c:pt idx="151">
                  <c:v>61.384615384615387</c:v>
                </c:pt>
                <c:pt idx="152">
                  <c:v>62.461538461538467</c:v>
                </c:pt>
                <c:pt idx="153">
                  <c:v>63.53846153846154</c:v>
                </c:pt>
                <c:pt idx="154">
                  <c:v>64.615384615384613</c:v>
                </c:pt>
                <c:pt idx="155">
                  <c:v>65.692307692307693</c:v>
                </c:pt>
                <c:pt idx="156">
                  <c:v>66.769230769230774</c:v>
                </c:pt>
                <c:pt idx="157">
                  <c:v>67.84615384615384</c:v>
                </c:pt>
                <c:pt idx="158">
                  <c:v>68.923076923076934</c:v>
                </c:pt>
                <c:pt idx="159">
                  <c:v>70</c:v>
                </c:pt>
                <c:pt idx="160">
                  <c:v>70</c:v>
                </c:pt>
                <c:pt idx="161">
                  <c:v>70</c:v>
                </c:pt>
                <c:pt idx="162">
                  <c:v>70</c:v>
                </c:pt>
                <c:pt idx="163">
                  <c:v>70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70</c:v>
                </c:pt>
                <c:pt idx="168">
                  <c:v>70</c:v>
                </c:pt>
                <c:pt idx="169">
                  <c:v>70</c:v>
                </c:pt>
                <c:pt idx="170">
                  <c:v>70</c:v>
                </c:pt>
                <c:pt idx="171">
                  <c:v>70</c:v>
                </c:pt>
                <c:pt idx="172">
                  <c:v>70</c:v>
                </c:pt>
                <c:pt idx="173">
                  <c:v>70</c:v>
                </c:pt>
                <c:pt idx="174">
                  <c:v>70</c:v>
                </c:pt>
                <c:pt idx="175">
                  <c:v>70</c:v>
                </c:pt>
                <c:pt idx="176">
                  <c:v>70</c:v>
                </c:pt>
                <c:pt idx="177">
                  <c:v>70</c:v>
                </c:pt>
                <c:pt idx="178">
                  <c:v>70</c:v>
                </c:pt>
                <c:pt idx="179">
                  <c:v>70</c:v>
                </c:pt>
                <c:pt idx="18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DE-461B-A159-299A2EB38FAE}"/>
            </c:ext>
          </c:extLst>
        </c:ser>
        <c:ser>
          <c:idx val="2"/>
          <c:order val="2"/>
          <c:tx>
            <c:v>Observer 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Sheet1!$A$7:$A$187</c:f>
              <c:numCache>
                <c:formatCode>General</c:formatCode>
                <c:ptCount val="18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</c:numCache>
            </c:numRef>
          </c:cat>
          <c:val>
            <c:numRef>
              <c:f>Sheet1!$F$7:$F$187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5.6999999999999993</c:v>
                </c:pt>
                <c:pt idx="42">
                  <c:v>10.8</c:v>
                </c:pt>
                <c:pt idx="43">
                  <c:v>15.3</c:v>
                </c:pt>
                <c:pt idx="44">
                  <c:v>19.200000000000003</c:v>
                </c:pt>
                <c:pt idx="45">
                  <c:v>22.5</c:v>
                </c:pt>
                <c:pt idx="46">
                  <c:v>25.2</c:v>
                </c:pt>
                <c:pt idx="47">
                  <c:v>27.3</c:v>
                </c:pt>
                <c:pt idx="48">
                  <c:v>28.8</c:v>
                </c:pt>
                <c:pt idx="49">
                  <c:v>29.7</c:v>
                </c:pt>
                <c:pt idx="50">
                  <c:v>30</c:v>
                </c:pt>
                <c:pt idx="51">
                  <c:v>29.7</c:v>
                </c:pt>
                <c:pt idx="52">
                  <c:v>28.8</c:v>
                </c:pt>
                <c:pt idx="53">
                  <c:v>27.3</c:v>
                </c:pt>
                <c:pt idx="54">
                  <c:v>25.2</c:v>
                </c:pt>
                <c:pt idx="55">
                  <c:v>22.5</c:v>
                </c:pt>
                <c:pt idx="56">
                  <c:v>19.200000000000003</c:v>
                </c:pt>
                <c:pt idx="57">
                  <c:v>15.3</c:v>
                </c:pt>
                <c:pt idx="58">
                  <c:v>10.8</c:v>
                </c:pt>
                <c:pt idx="59">
                  <c:v>5.6999999999999993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0.69444444444444442</c:v>
                </c:pt>
                <c:pt idx="92">
                  <c:v>1.3888888888888888</c:v>
                </c:pt>
                <c:pt idx="93">
                  <c:v>2.0833333333333335</c:v>
                </c:pt>
                <c:pt idx="94">
                  <c:v>2.7777777777777777</c:v>
                </c:pt>
                <c:pt idx="95">
                  <c:v>3.4722222222222223</c:v>
                </c:pt>
                <c:pt idx="96">
                  <c:v>4.166666666666667</c:v>
                </c:pt>
                <c:pt idx="97">
                  <c:v>4.8611111111111107</c:v>
                </c:pt>
                <c:pt idx="98">
                  <c:v>5.5555555555555554</c:v>
                </c:pt>
                <c:pt idx="99">
                  <c:v>6.25</c:v>
                </c:pt>
                <c:pt idx="100">
                  <c:v>6.9444444444444446</c:v>
                </c:pt>
                <c:pt idx="101">
                  <c:v>7.6388888888888893</c:v>
                </c:pt>
                <c:pt idx="102">
                  <c:v>8.3333333333333339</c:v>
                </c:pt>
                <c:pt idx="103">
                  <c:v>9.0277777777777786</c:v>
                </c:pt>
                <c:pt idx="104">
                  <c:v>9.7222222222222214</c:v>
                </c:pt>
                <c:pt idx="105">
                  <c:v>10.416666666666666</c:v>
                </c:pt>
                <c:pt idx="106">
                  <c:v>11.111111111111111</c:v>
                </c:pt>
                <c:pt idx="107">
                  <c:v>11.805555555555555</c:v>
                </c:pt>
                <c:pt idx="108">
                  <c:v>12.5</c:v>
                </c:pt>
                <c:pt idx="109">
                  <c:v>13.194444444444445</c:v>
                </c:pt>
                <c:pt idx="110">
                  <c:v>13.888888888888889</c:v>
                </c:pt>
                <c:pt idx="111">
                  <c:v>14.583333333333334</c:v>
                </c:pt>
                <c:pt idx="112">
                  <c:v>15.277777777777779</c:v>
                </c:pt>
                <c:pt idx="113">
                  <c:v>15.972222222222221</c:v>
                </c:pt>
                <c:pt idx="114">
                  <c:v>16.666666666666668</c:v>
                </c:pt>
                <c:pt idx="115">
                  <c:v>17.361111111111111</c:v>
                </c:pt>
                <c:pt idx="116">
                  <c:v>18.055555555555557</c:v>
                </c:pt>
                <c:pt idx="117">
                  <c:v>18.75</c:v>
                </c:pt>
                <c:pt idx="118">
                  <c:v>19.444444444444443</c:v>
                </c:pt>
                <c:pt idx="119">
                  <c:v>20.138888888888889</c:v>
                </c:pt>
                <c:pt idx="120">
                  <c:v>20.833333333333332</c:v>
                </c:pt>
                <c:pt idx="121">
                  <c:v>21.527777777777779</c:v>
                </c:pt>
                <c:pt idx="122">
                  <c:v>22.222222222222221</c:v>
                </c:pt>
                <c:pt idx="123">
                  <c:v>22.916666666666668</c:v>
                </c:pt>
                <c:pt idx="124">
                  <c:v>23.611111111111111</c:v>
                </c:pt>
                <c:pt idx="125">
                  <c:v>24.305555555555557</c:v>
                </c:pt>
                <c:pt idx="126">
                  <c:v>25</c:v>
                </c:pt>
                <c:pt idx="127">
                  <c:v>25.694444444444443</c:v>
                </c:pt>
                <c:pt idx="128">
                  <c:v>26.388888888888889</c:v>
                </c:pt>
                <c:pt idx="129">
                  <c:v>27.083333333333332</c:v>
                </c:pt>
                <c:pt idx="130">
                  <c:v>27.777777777777779</c:v>
                </c:pt>
                <c:pt idx="131">
                  <c:v>28.472222222222221</c:v>
                </c:pt>
                <c:pt idx="132">
                  <c:v>29.166666666666668</c:v>
                </c:pt>
                <c:pt idx="133">
                  <c:v>29.861111111111111</c:v>
                </c:pt>
                <c:pt idx="134">
                  <c:v>30.555555555555557</c:v>
                </c:pt>
                <c:pt idx="135">
                  <c:v>31.25</c:v>
                </c:pt>
                <c:pt idx="136">
                  <c:v>31.944444444444443</c:v>
                </c:pt>
                <c:pt idx="137">
                  <c:v>32.638888888888886</c:v>
                </c:pt>
                <c:pt idx="138">
                  <c:v>33.333333333333336</c:v>
                </c:pt>
                <c:pt idx="139">
                  <c:v>34.027777777777779</c:v>
                </c:pt>
                <c:pt idx="140">
                  <c:v>34.722222222222221</c:v>
                </c:pt>
                <c:pt idx="141">
                  <c:v>35.416666666666664</c:v>
                </c:pt>
                <c:pt idx="142">
                  <c:v>36.111111111111114</c:v>
                </c:pt>
                <c:pt idx="143">
                  <c:v>36.805555555555557</c:v>
                </c:pt>
                <c:pt idx="144">
                  <c:v>37.5</c:v>
                </c:pt>
                <c:pt idx="145">
                  <c:v>38.194444444444443</c:v>
                </c:pt>
                <c:pt idx="146">
                  <c:v>38.888888888888886</c:v>
                </c:pt>
                <c:pt idx="147">
                  <c:v>39.583333333333336</c:v>
                </c:pt>
                <c:pt idx="148">
                  <c:v>40.277777777777779</c:v>
                </c:pt>
                <c:pt idx="149">
                  <c:v>40.972222222222221</c:v>
                </c:pt>
                <c:pt idx="150">
                  <c:v>41.666666666666664</c:v>
                </c:pt>
                <c:pt idx="151">
                  <c:v>42.361111111111114</c:v>
                </c:pt>
                <c:pt idx="152">
                  <c:v>43.055555555555557</c:v>
                </c:pt>
                <c:pt idx="153">
                  <c:v>43.75</c:v>
                </c:pt>
                <c:pt idx="154">
                  <c:v>44.444444444444443</c:v>
                </c:pt>
                <c:pt idx="155">
                  <c:v>45.138888888888886</c:v>
                </c:pt>
                <c:pt idx="156">
                  <c:v>45.833333333333336</c:v>
                </c:pt>
                <c:pt idx="157">
                  <c:v>46.527777777777779</c:v>
                </c:pt>
                <c:pt idx="158">
                  <c:v>47.222222222222221</c:v>
                </c:pt>
                <c:pt idx="159">
                  <c:v>47.916666666666664</c:v>
                </c:pt>
                <c:pt idx="160">
                  <c:v>48.611111111111114</c:v>
                </c:pt>
                <c:pt idx="161">
                  <c:v>49.305555555555557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50.051020408163268</c:v>
                </c:pt>
                <c:pt idx="168">
                  <c:v>50.204081632653065</c:v>
                </c:pt>
                <c:pt idx="169">
                  <c:v>50.45918367346939</c:v>
                </c:pt>
                <c:pt idx="170">
                  <c:v>50.816326530612244</c:v>
                </c:pt>
                <c:pt idx="171">
                  <c:v>51.275510204081634</c:v>
                </c:pt>
                <c:pt idx="172">
                  <c:v>51.836734693877553</c:v>
                </c:pt>
                <c:pt idx="173">
                  <c:v>52.5</c:v>
                </c:pt>
                <c:pt idx="174">
                  <c:v>53.265306122448976</c:v>
                </c:pt>
                <c:pt idx="175">
                  <c:v>54.132653061224488</c:v>
                </c:pt>
                <c:pt idx="176">
                  <c:v>55.102040816326529</c:v>
                </c:pt>
                <c:pt idx="177">
                  <c:v>56.173469387755105</c:v>
                </c:pt>
                <c:pt idx="178">
                  <c:v>57.346938775510203</c:v>
                </c:pt>
                <c:pt idx="179">
                  <c:v>58.622448979591837</c:v>
                </c:pt>
                <c:pt idx="18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DE-461B-A159-299A2EB38FAE}"/>
            </c:ext>
          </c:extLst>
        </c:ser>
        <c:ser>
          <c:idx val="3"/>
          <c:order val="3"/>
          <c:tx>
            <c:v>Observer 3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Sheet1!$A$7:$A$187</c:f>
              <c:numCache>
                <c:formatCode>General</c:formatCode>
                <c:ptCount val="18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</c:numCache>
            </c:numRef>
          </c:cat>
          <c:val>
            <c:numRef>
              <c:f>Sheet1!$D$7:$D$187</c:f>
              <c:numCache>
                <c:formatCode>General</c:formatCode>
                <c:ptCount val="181"/>
                <c:pt idx="0">
                  <c:v>17.606666666666666</c:v>
                </c:pt>
                <c:pt idx="1">
                  <c:v>17.600000000000001</c:v>
                </c:pt>
                <c:pt idx="2">
                  <c:v>17.593103448275862</c:v>
                </c:pt>
                <c:pt idx="3">
                  <c:v>17.585964912280701</c:v>
                </c:pt>
                <c:pt idx="4">
                  <c:v>17.578571428571429</c:v>
                </c:pt>
                <c:pt idx="5">
                  <c:v>17.57090909090909</c:v>
                </c:pt>
                <c:pt idx="6">
                  <c:v>17.562962962962963</c:v>
                </c:pt>
                <c:pt idx="7">
                  <c:v>17.554716981132074</c:v>
                </c:pt>
                <c:pt idx="8">
                  <c:v>17.546153846153846</c:v>
                </c:pt>
                <c:pt idx="9">
                  <c:v>17.537254901960786</c:v>
                </c:pt>
                <c:pt idx="10">
                  <c:v>17.527999999999999</c:v>
                </c:pt>
                <c:pt idx="11">
                  <c:v>17.518367346938774</c:v>
                </c:pt>
                <c:pt idx="12">
                  <c:v>17.508333333333333</c:v>
                </c:pt>
                <c:pt idx="13">
                  <c:v>17.497872340425531</c:v>
                </c:pt>
                <c:pt idx="14">
                  <c:v>17.486956521739131</c:v>
                </c:pt>
                <c:pt idx="15">
                  <c:v>17.475555555555555</c:v>
                </c:pt>
                <c:pt idx="16">
                  <c:v>17.463636363636365</c:v>
                </c:pt>
                <c:pt idx="17">
                  <c:v>17.451162790697673</c:v>
                </c:pt>
                <c:pt idx="18">
                  <c:v>17.438095238095237</c:v>
                </c:pt>
                <c:pt idx="19">
                  <c:v>17.42439024390244</c:v>
                </c:pt>
                <c:pt idx="20">
                  <c:v>17.41</c:v>
                </c:pt>
                <c:pt idx="21">
                  <c:v>17.394871794871793</c:v>
                </c:pt>
                <c:pt idx="22">
                  <c:v>17.378947368421052</c:v>
                </c:pt>
                <c:pt idx="23">
                  <c:v>17.362162162162161</c:v>
                </c:pt>
                <c:pt idx="24">
                  <c:v>17.344444444444445</c:v>
                </c:pt>
                <c:pt idx="25">
                  <c:v>17.325714285714287</c:v>
                </c:pt>
                <c:pt idx="26">
                  <c:v>17.305882352941175</c:v>
                </c:pt>
                <c:pt idx="27">
                  <c:v>17.284848484848485</c:v>
                </c:pt>
                <c:pt idx="28">
                  <c:v>17.262499999999999</c:v>
                </c:pt>
                <c:pt idx="29">
                  <c:v>17.238709677419354</c:v>
                </c:pt>
                <c:pt idx="30">
                  <c:v>17.213333333333335</c:v>
                </c:pt>
                <c:pt idx="31">
                  <c:v>17.186206896551724</c:v>
                </c:pt>
                <c:pt idx="32">
                  <c:v>17.157142857142858</c:v>
                </c:pt>
                <c:pt idx="33">
                  <c:v>17.125925925925927</c:v>
                </c:pt>
                <c:pt idx="34">
                  <c:v>17.092307692307692</c:v>
                </c:pt>
                <c:pt idx="35">
                  <c:v>17.056000000000001</c:v>
                </c:pt>
                <c:pt idx="36">
                  <c:v>17.016666666666666</c:v>
                </c:pt>
                <c:pt idx="37">
                  <c:v>16.973913043478262</c:v>
                </c:pt>
                <c:pt idx="38">
                  <c:v>16.927272727272726</c:v>
                </c:pt>
                <c:pt idx="39">
                  <c:v>16.876190476190477</c:v>
                </c:pt>
                <c:pt idx="40">
                  <c:v>16.82</c:v>
                </c:pt>
                <c:pt idx="41">
                  <c:v>16.757894736842104</c:v>
                </c:pt>
                <c:pt idx="42">
                  <c:v>16.68888888888889</c:v>
                </c:pt>
                <c:pt idx="43">
                  <c:v>16.611764705882354</c:v>
                </c:pt>
                <c:pt idx="44">
                  <c:v>16.524999999999999</c:v>
                </c:pt>
                <c:pt idx="45">
                  <c:v>16.426666666666666</c:v>
                </c:pt>
                <c:pt idx="46">
                  <c:v>16.314285714285713</c:v>
                </c:pt>
                <c:pt idx="47">
                  <c:v>16.184615384615384</c:v>
                </c:pt>
                <c:pt idx="48">
                  <c:v>16.033333333333331</c:v>
                </c:pt>
                <c:pt idx="49">
                  <c:v>15.854545454545455</c:v>
                </c:pt>
                <c:pt idx="50">
                  <c:v>15.64</c:v>
                </c:pt>
                <c:pt idx="51">
                  <c:v>15.377777777777778</c:v>
                </c:pt>
                <c:pt idx="52">
                  <c:v>15.05</c:v>
                </c:pt>
                <c:pt idx="53">
                  <c:v>14.628571428571428</c:v>
                </c:pt>
                <c:pt idx="54">
                  <c:v>14.066666666666666</c:v>
                </c:pt>
                <c:pt idx="55">
                  <c:v>13.28</c:v>
                </c:pt>
                <c:pt idx="56">
                  <c:v>12.1</c:v>
                </c:pt>
                <c:pt idx="57">
                  <c:v>10.133333333333333</c:v>
                </c:pt>
                <c:pt idx="58">
                  <c:v>6.1999999999999993</c:v>
                </c:pt>
                <c:pt idx="59">
                  <c:v>0</c:v>
                </c:pt>
                <c:pt idx="60">
                  <c:v>0</c:v>
                </c:pt>
                <c:pt idx="61">
                  <c:v>0.09</c:v>
                </c:pt>
                <c:pt idx="62">
                  <c:v>9.375E-2</c:v>
                </c:pt>
                <c:pt idx="63">
                  <c:v>9.7826086956521743E-2</c:v>
                </c:pt>
                <c:pt idx="64">
                  <c:v>0.10227272727272727</c:v>
                </c:pt>
                <c:pt idx="65">
                  <c:v>0.10714285714285714</c:v>
                </c:pt>
                <c:pt idx="66">
                  <c:v>0.11249999999999999</c:v>
                </c:pt>
                <c:pt idx="67">
                  <c:v>0.11842105263157894</c:v>
                </c:pt>
                <c:pt idx="68">
                  <c:v>0.125</c:v>
                </c:pt>
                <c:pt idx="69">
                  <c:v>0.13235294117647059</c:v>
                </c:pt>
                <c:pt idx="70">
                  <c:v>0.140625</c:v>
                </c:pt>
                <c:pt idx="71">
                  <c:v>0.15</c:v>
                </c:pt>
                <c:pt idx="72">
                  <c:v>0.1607142857142857</c:v>
                </c:pt>
                <c:pt idx="73">
                  <c:v>0.17307692307692307</c:v>
                </c:pt>
                <c:pt idx="74">
                  <c:v>0.1875</c:v>
                </c:pt>
                <c:pt idx="75">
                  <c:v>0.20454545454545453</c:v>
                </c:pt>
                <c:pt idx="76">
                  <c:v>0.22499999999999998</c:v>
                </c:pt>
                <c:pt idx="77">
                  <c:v>0.25</c:v>
                </c:pt>
                <c:pt idx="78">
                  <c:v>0.28125</c:v>
                </c:pt>
                <c:pt idx="79">
                  <c:v>0.3214285714285714</c:v>
                </c:pt>
                <c:pt idx="80">
                  <c:v>0.375</c:v>
                </c:pt>
                <c:pt idx="81">
                  <c:v>0.44999999999999996</c:v>
                </c:pt>
                <c:pt idx="82">
                  <c:v>0.5625</c:v>
                </c:pt>
                <c:pt idx="83">
                  <c:v>0.75</c:v>
                </c:pt>
                <c:pt idx="84">
                  <c:v>1.125</c:v>
                </c:pt>
                <c:pt idx="85">
                  <c:v>2.25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2.5</c:v>
                </c:pt>
                <c:pt idx="101">
                  <c:v>1.25</c:v>
                </c:pt>
                <c:pt idx="102">
                  <c:v>0.83333333333333337</c:v>
                </c:pt>
                <c:pt idx="103">
                  <c:v>0.625</c:v>
                </c:pt>
                <c:pt idx="104">
                  <c:v>0.5</c:v>
                </c:pt>
                <c:pt idx="105">
                  <c:v>0.41666666666666669</c:v>
                </c:pt>
                <c:pt idx="106">
                  <c:v>0.35714285714285715</c:v>
                </c:pt>
                <c:pt idx="107">
                  <c:v>0.3125</c:v>
                </c:pt>
                <c:pt idx="108">
                  <c:v>0.27777777777777779</c:v>
                </c:pt>
                <c:pt idx="109">
                  <c:v>0.25</c:v>
                </c:pt>
                <c:pt idx="110">
                  <c:v>0.22727272727272727</c:v>
                </c:pt>
                <c:pt idx="111">
                  <c:v>0.20833333333333334</c:v>
                </c:pt>
                <c:pt idx="112">
                  <c:v>0.19230769230769229</c:v>
                </c:pt>
                <c:pt idx="113">
                  <c:v>0.17857142857142858</c:v>
                </c:pt>
                <c:pt idx="114">
                  <c:v>0.16666666666666666</c:v>
                </c:pt>
                <c:pt idx="115">
                  <c:v>0.15625</c:v>
                </c:pt>
                <c:pt idx="116">
                  <c:v>0.14705882352941177</c:v>
                </c:pt>
                <c:pt idx="117">
                  <c:v>0.1388888888888889</c:v>
                </c:pt>
                <c:pt idx="118">
                  <c:v>0.13157894736842105</c:v>
                </c:pt>
                <c:pt idx="119">
                  <c:v>0</c:v>
                </c:pt>
                <c:pt idx="120">
                  <c:v>11.008048403131195</c:v>
                </c:pt>
                <c:pt idx="121">
                  <c:v>11.013266687286166</c:v>
                </c:pt>
                <c:pt idx="122">
                  <c:v>11.021865228665616</c:v>
                </c:pt>
                <c:pt idx="123">
                  <c:v>11.036028374161688</c:v>
                </c:pt>
                <c:pt idx="124">
                  <c:v>11.059342955759234</c:v>
                </c:pt>
                <c:pt idx="125">
                  <c:v>11.097683305181507</c:v>
                </c:pt>
                <c:pt idx="126">
                  <c:v>11.160628422182837</c:v>
                </c:pt>
                <c:pt idx="127">
                  <c:v>11.263686623134236</c:v>
                </c:pt>
                <c:pt idx="128">
                  <c:v>11.431669039090197</c:v>
                </c:pt>
                <c:pt idx="129">
                  <c:v>11.703493538032552</c:v>
                </c:pt>
                <c:pt idx="130">
                  <c:v>12.138220956261604</c:v>
                </c:pt>
                <c:pt idx="131">
                  <c:v>12.820596320509845</c:v>
                </c:pt>
                <c:pt idx="132">
                  <c:v>13.860870128530822</c:v>
                </c:pt>
                <c:pt idx="133">
                  <c:v>15.378212571352552</c:v>
                </c:pt>
                <c:pt idx="134">
                  <c:v>17.454594112879882</c:v>
                </c:pt>
                <c:pt idx="135">
                  <c:v>20.060976051155492</c:v>
                </c:pt>
                <c:pt idx="136">
                  <c:v>23</c:v>
                </c:pt>
                <c:pt idx="137">
                  <c:v>25.939023948844508</c:v>
                </c:pt>
                <c:pt idx="138">
                  <c:v>28.545405887120118</c:v>
                </c:pt>
                <c:pt idx="139">
                  <c:v>30.621787428647448</c:v>
                </c:pt>
                <c:pt idx="140">
                  <c:v>32.13912987146918</c:v>
                </c:pt>
                <c:pt idx="141">
                  <c:v>33.179403679490157</c:v>
                </c:pt>
                <c:pt idx="142">
                  <c:v>33.861779043738395</c:v>
                </c:pt>
                <c:pt idx="143">
                  <c:v>34.296506461967446</c:v>
                </c:pt>
                <c:pt idx="144">
                  <c:v>34.568330960909805</c:v>
                </c:pt>
                <c:pt idx="145">
                  <c:v>34.736313376865766</c:v>
                </c:pt>
                <c:pt idx="146">
                  <c:v>34.839371577817161</c:v>
                </c:pt>
                <c:pt idx="147">
                  <c:v>34.902316694818495</c:v>
                </c:pt>
                <c:pt idx="148">
                  <c:v>34.940657044240766</c:v>
                </c:pt>
                <c:pt idx="149">
                  <c:v>34.963971625838312</c:v>
                </c:pt>
                <c:pt idx="150">
                  <c:v>34.978134771334382</c:v>
                </c:pt>
                <c:pt idx="151">
                  <c:v>34.986733312713838</c:v>
                </c:pt>
                <c:pt idx="152">
                  <c:v>34.991951596868809</c:v>
                </c:pt>
                <c:pt idx="153">
                  <c:v>35.53846153846154</c:v>
                </c:pt>
                <c:pt idx="154">
                  <c:v>35.583333333333336</c:v>
                </c:pt>
                <c:pt idx="155">
                  <c:v>35.636363636363633</c:v>
                </c:pt>
                <c:pt idx="156">
                  <c:v>35.700000000000003</c:v>
                </c:pt>
                <c:pt idx="157">
                  <c:v>35.777777777777779</c:v>
                </c:pt>
                <c:pt idx="158">
                  <c:v>35.875</c:v>
                </c:pt>
                <c:pt idx="159">
                  <c:v>36</c:v>
                </c:pt>
                <c:pt idx="160">
                  <c:v>36.166666666666664</c:v>
                </c:pt>
                <c:pt idx="161">
                  <c:v>36.4</c:v>
                </c:pt>
                <c:pt idx="162">
                  <c:v>36.75</c:v>
                </c:pt>
                <c:pt idx="163">
                  <c:v>37.333333333333336</c:v>
                </c:pt>
                <c:pt idx="164">
                  <c:v>38.5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DE-461B-A159-299A2EB3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6352"/>
        <c:axId val="20307968"/>
      </c:lineChart>
      <c:catAx>
        <c:axId val="20276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7968"/>
        <c:crosses val="autoZero"/>
        <c:auto val="1"/>
        <c:lblAlgn val="ctr"/>
        <c:lblOffset val="100"/>
        <c:tickLblSkip val="10"/>
        <c:noMultiLvlLbl val="0"/>
      </c:catAx>
      <c:valAx>
        <c:axId val="203079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3A299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dirty="0"/>
              <a:t>Perceptions of Meditative Flow</a:t>
            </a:r>
          </a:p>
          <a:p>
            <a:pPr>
              <a:defRPr lang="ja-JP"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dirty="0"/>
              <a:t>*During 15:00</a:t>
            </a:r>
            <a:r>
              <a:rPr lang="en-GB" sz="2200" baseline="0" dirty="0"/>
              <a:t> - 18:00</a:t>
            </a:r>
            <a:endParaRPr lang="en-GB" sz="22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Mover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Sheet1!$A$190:$A$370</c:f>
              <c:numCache>
                <c:formatCode>General</c:formatCode>
                <c:ptCount val="181"/>
                <c:pt idx="0">
                  <c:v>900</c:v>
                </c:pt>
                <c:pt idx="1">
                  <c:v>901</c:v>
                </c:pt>
                <c:pt idx="2">
                  <c:v>902</c:v>
                </c:pt>
                <c:pt idx="3">
                  <c:v>903</c:v>
                </c:pt>
                <c:pt idx="4">
                  <c:v>904</c:v>
                </c:pt>
                <c:pt idx="5">
                  <c:v>905</c:v>
                </c:pt>
                <c:pt idx="6">
                  <c:v>906</c:v>
                </c:pt>
                <c:pt idx="7">
                  <c:v>907</c:v>
                </c:pt>
                <c:pt idx="8">
                  <c:v>908</c:v>
                </c:pt>
                <c:pt idx="9">
                  <c:v>909</c:v>
                </c:pt>
                <c:pt idx="10">
                  <c:v>910</c:v>
                </c:pt>
                <c:pt idx="11">
                  <c:v>911</c:v>
                </c:pt>
                <c:pt idx="12">
                  <c:v>912</c:v>
                </c:pt>
                <c:pt idx="13">
                  <c:v>913</c:v>
                </c:pt>
                <c:pt idx="14">
                  <c:v>914</c:v>
                </c:pt>
                <c:pt idx="15">
                  <c:v>915</c:v>
                </c:pt>
                <c:pt idx="16">
                  <c:v>916</c:v>
                </c:pt>
                <c:pt idx="17">
                  <c:v>917</c:v>
                </c:pt>
                <c:pt idx="18">
                  <c:v>918</c:v>
                </c:pt>
                <c:pt idx="19">
                  <c:v>919</c:v>
                </c:pt>
                <c:pt idx="20">
                  <c:v>920</c:v>
                </c:pt>
                <c:pt idx="21">
                  <c:v>921</c:v>
                </c:pt>
                <c:pt idx="22">
                  <c:v>922</c:v>
                </c:pt>
                <c:pt idx="23">
                  <c:v>923</c:v>
                </c:pt>
                <c:pt idx="24">
                  <c:v>924</c:v>
                </c:pt>
                <c:pt idx="25">
                  <c:v>925</c:v>
                </c:pt>
                <c:pt idx="26">
                  <c:v>926</c:v>
                </c:pt>
                <c:pt idx="27">
                  <c:v>927</c:v>
                </c:pt>
                <c:pt idx="28">
                  <c:v>928</c:v>
                </c:pt>
                <c:pt idx="29">
                  <c:v>929</c:v>
                </c:pt>
                <c:pt idx="30">
                  <c:v>930</c:v>
                </c:pt>
                <c:pt idx="31">
                  <c:v>931</c:v>
                </c:pt>
                <c:pt idx="32">
                  <c:v>932</c:v>
                </c:pt>
                <c:pt idx="33">
                  <c:v>933</c:v>
                </c:pt>
                <c:pt idx="34">
                  <c:v>934</c:v>
                </c:pt>
                <c:pt idx="35">
                  <c:v>935</c:v>
                </c:pt>
                <c:pt idx="36">
                  <c:v>936</c:v>
                </c:pt>
                <c:pt idx="37">
                  <c:v>937</c:v>
                </c:pt>
                <c:pt idx="38">
                  <c:v>938</c:v>
                </c:pt>
                <c:pt idx="39">
                  <c:v>939</c:v>
                </c:pt>
                <c:pt idx="40">
                  <c:v>940</c:v>
                </c:pt>
                <c:pt idx="41">
                  <c:v>941</c:v>
                </c:pt>
                <c:pt idx="42">
                  <c:v>942</c:v>
                </c:pt>
                <c:pt idx="43">
                  <c:v>943</c:v>
                </c:pt>
                <c:pt idx="44">
                  <c:v>944</c:v>
                </c:pt>
                <c:pt idx="45">
                  <c:v>945</c:v>
                </c:pt>
                <c:pt idx="46">
                  <c:v>946</c:v>
                </c:pt>
                <c:pt idx="47">
                  <c:v>947</c:v>
                </c:pt>
                <c:pt idx="48">
                  <c:v>948</c:v>
                </c:pt>
                <c:pt idx="49">
                  <c:v>949</c:v>
                </c:pt>
                <c:pt idx="50">
                  <c:v>950</c:v>
                </c:pt>
                <c:pt idx="51">
                  <c:v>951</c:v>
                </c:pt>
                <c:pt idx="52">
                  <c:v>952</c:v>
                </c:pt>
                <c:pt idx="53">
                  <c:v>953</c:v>
                </c:pt>
                <c:pt idx="54">
                  <c:v>954</c:v>
                </c:pt>
                <c:pt idx="55">
                  <c:v>955</c:v>
                </c:pt>
                <c:pt idx="56">
                  <c:v>956</c:v>
                </c:pt>
                <c:pt idx="57">
                  <c:v>957</c:v>
                </c:pt>
                <c:pt idx="58">
                  <c:v>958</c:v>
                </c:pt>
                <c:pt idx="59">
                  <c:v>959</c:v>
                </c:pt>
                <c:pt idx="60">
                  <c:v>960</c:v>
                </c:pt>
                <c:pt idx="61">
                  <c:v>961</c:v>
                </c:pt>
                <c:pt idx="62">
                  <c:v>962</c:v>
                </c:pt>
                <c:pt idx="63">
                  <c:v>963</c:v>
                </c:pt>
                <c:pt idx="64">
                  <c:v>964</c:v>
                </c:pt>
                <c:pt idx="65">
                  <c:v>965</c:v>
                </c:pt>
                <c:pt idx="66">
                  <c:v>966</c:v>
                </c:pt>
                <c:pt idx="67">
                  <c:v>967</c:v>
                </c:pt>
                <c:pt idx="68">
                  <c:v>968</c:v>
                </c:pt>
                <c:pt idx="69">
                  <c:v>969</c:v>
                </c:pt>
                <c:pt idx="70">
                  <c:v>970</c:v>
                </c:pt>
                <c:pt idx="71">
                  <c:v>971</c:v>
                </c:pt>
                <c:pt idx="72">
                  <c:v>972</c:v>
                </c:pt>
                <c:pt idx="73">
                  <c:v>973</c:v>
                </c:pt>
                <c:pt idx="74">
                  <c:v>974</c:v>
                </c:pt>
                <c:pt idx="75">
                  <c:v>975</c:v>
                </c:pt>
                <c:pt idx="76">
                  <c:v>976</c:v>
                </c:pt>
                <c:pt idx="77">
                  <c:v>977</c:v>
                </c:pt>
                <c:pt idx="78">
                  <c:v>978</c:v>
                </c:pt>
                <c:pt idx="79">
                  <c:v>979</c:v>
                </c:pt>
                <c:pt idx="80">
                  <c:v>980</c:v>
                </c:pt>
                <c:pt idx="81">
                  <c:v>981</c:v>
                </c:pt>
                <c:pt idx="82">
                  <c:v>982</c:v>
                </c:pt>
                <c:pt idx="83">
                  <c:v>983</c:v>
                </c:pt>
                <c:pt idx="84">
                  <c:v>984</c:v>
                </c:pt>
                <c:pt idx="85">
                  <c:v>985</c:v>
                </c:pt>
                <c:pt idx="86">
                  <c:v>986</c:v>
                </c:pt>
                <c:pt idx="87">
                  <c:v>987</c:v>
                </c:pt>
                <c:pt idx="88">
                  <c:v>988</c:v>
                </c:pt>
                <c:pt idx="89">
                  <c:v>989</c:v>
                </c:pt>
                <c:pt idx="90">
                  <c:v>990</c:v>
                </c:pt>
                <c:pt idx="91">
                  <c:v>991</c:v>
                </c:pt>
                <c:pt idx="92">
                  <c:v>992</c:v>
                </c:pt>
                <c:pt idx="93">
                  <c:v>993</c:v>
                </c:pt>
                <c:pt idx="94">
                  <c:v>994</c:v>
                </c:pt>
                <c:pt idx="95">
                  <c:v>995</c:v>
                </c:pt>
                <c:pt idx="96">
                  <c:v>996</c:v>
                </c:pt>
                <c:pt idx="97">
                  <c:v>997</c:v>
                </c:pt>
                <c:pt idx="98">
                  <c:v>998</c:v>
                </c:pt>
                <c:pt idx="99">
                  <c:v>999</c:v>
                </c:pt>
                <c:pt idx="100">
                  <c:v>1000</c:v>
                </c:pt>
                <c:pt idx="101">
                  <c:v>1001</c:v>
                </c:pt>
                <c:pt idx="102">
                  <c:v>1002</c:v>
                </c:pt>
                <c:pt idx="103">
                  <c:v>1003</c:v>
                </c:pt>
                <c:pt idx="104">
                  <c:v>1004</c:v>
                </c:pt>
                <c:pt idx="105">
                  <c:v>1005</c:v>
                </c:pt>
                <c:pt idx="106">
                  <c:v>1006</c:v>
                </c:pt>
                <c:pt idx="107">
                  <c:v>1007</c:v>
                </c:pt>
                <c:pt idx="108">
                  <c:v>1008</c:v>
                </c:pt>
                <c:pt idx="109">
                  <c:v>1009</c:v>
                </c:pt>
                <c:pt idx="110">
                  <c:v>1010</c:v>
                </c:pt>
                <c:pt idx="111">
                  <c:v>1011</c:v>
                </c:pt>
                <c:pt idx="112">
                  <c:v>1012</c:v>
                </c:pt>
                <c:pt idx="113">
                  <c:v>1013</c:v>
                </c:pt>
                <c:pt idx="114">
                  <c:v>1014</c:v>
                </c:pt>
                <c:pt idx="115">
                  <c:v>1015</c:v>
                </c:pt>
                <c:pt idx="116">
                  <c:v>1016</c:v>
                </c:pt>
                <c:pt idx="117">
                  <c:v>1017</c:v>
                </c:pt>
                <c:pt idx="118">
                  <c:v>1018</c:v>
                </c:pt>
                <c:pt idx="119">
                  <c:v>1019</c:v>
                </c:pt>
                <c:pt idx="120">
                  <c:v>1020</c:v>
                </c:pt>
                <c:pt idx="121">
                  <c:v>1021</c:v>
                </c:pt>
                <c:pt idx="122">
                  <c:v>1022</c:v>
                </c:pt>
                <c:pt idx="123">
                  <c:v>1023</c:v>
                </c:pt>
                <c:pt idx="124">
                  <c:v>1024</c:v>
                </c:pt>
                <c:pt idx="125">
                  <c:v>1025</c:v>
                </c:pt>
                <c:pt idx="126">
                  <c:v>1026</c:v>
                </c:pt>
                <c:pt idx="127">
                  <c:v>1027</c:v>
                </c:pt>
                <c:pt idx="128">
                  <c:v>1028</c:v>
                </c:pt>
                <c:pt idx="129">
                  <c:v>1029</c:v>
                </c:pt>
                <c:pt idx="130">
                  <c:v>1030</c:v>
                </c:pt>
                <c:pt idx="131">
                  <c:v>1031</c:v>
                </c:pt>
                <c:pt idx="132">
                  <c:v>1032</c:v>
                </c:pt>
                <c:pt idx="133">
                  <c:v>1033</c:v>
                </c:pt>
                <c:pt idx="134">
                  <c:v>1034</c:v>
                </c:pt>
                <c:pt idx="135">
                  <c:v>1035</c:v>
                </c:pt>
                <c:pt idx="136">
                  <c:v>1036</c:v>
                </c:pt>
                <c:pt idx="137">
                  <c:v>1037</c:v>
                </c:pt>
                <c:pt idx="138">
                  <c:v>1038</c:v>
                </c:pt>
                <c:pt idx="139">
                  <c:v>1039</c:v>
                </c:pt>
                <c:pt idx="140">
                  <c:v>1040</c:v>
                </c:pt>
                <c:pt idx="141">
                  <c:v>1041</c:v>
                </c:pt>
                <c:pt idx="142">
                  <c:v>1042</c:v>
                </c:pt>
                <c:pt idx="143">
                  <c:v>1043</c:v>
                </c:pt>
                <c:pt idx="144">
                  <c:v>1044</c:v>
                </c:pt>
                <c:pt idx="145">
                  <c:v>1045</c:v>
                </c:pt>
                <c:pt idx="146">
                  <c:v>1046</c:v>
                </c:pt>
                <c:pt idx="147">
                  <c:v>1047</c:v>
                </c:pt>
                <c:pt idx="148">
                  <c:v>1048</c:v>
                </c:pt>
                <c:pt idx="149">
                  <c:v>1049</c:v>
                </c:pt>
                <c:pt idx="150">
                  <c:v>1050</c:v>
                </c:pt>
                <c:pt idx="151">
                  <c:v>1051</c:v>
                </c:pt>
                <c:pt idx="152">
                  <c:v>1052</c:v>
                </c:pt>
                <c:pt idx="153">
                  <c:v>1053</c:v>
                </c:pt>
                <c:pt idx="154">
                  <c:v>1054</c:v>
                </c:pt>
                <c:pt idx="155">
                  <c:v>1055</c:v>
                </c:pt>
                <c:pt idx="156">
                  <c:v>1056</c:v>
                </c:pt>
                <c:pt idx="157">
                  <c:v>1057</c:v>
                </c:pt>
                <c:pt idx="158">
                  <c:v>1058</c:v>
                </c:pt>
                <c:pt idx="159">
                  <c:v>1059</c:v>
                </c:pt>
                <c:pt idx="160">
                  <c:v>1060</c:v>
                </c:pt>
                <c:pt idx="161">
                  <c:v>1061</c:v>
                </c:pt>
                <c:pt idx="162">
                  <c:v>1062</c:v>
                </c:pt>
                <c:pt idx="163">
                  <c:v>1063</c:v>
                </c:pt>
                <c:pt idx="164">
                  <c:v>1064</c:v>
                </c:pt>
                <c:pt idx="165">
                  <c:v>1065</c:v>
                </c:pt>
                <c:pt idx="166">
                  <c:v>1066</c:v>
                </c:pt>
                <c:pt idx="167">
                  <c:v>1067</c:v>
                </c:pt>
                <c:pt idx="168">
                  <c:v>1068</c:v>
                </c:pt>
                <c:pt idx="169">
                  <c:v>1069</c:v>
                </c:pt>
                <c:pt idx="170">
                  <c:v>1070</c:v>
                </c:pt>
                <c:pt idx="171">
                  <c:v>1071</c:v>
                </c:pt>
                <c:pt idx="172">
                  <c:v>1072</c:v>
                </c:pt>
                <c:pt idx="173">
                  <c:v>1073</c:v>
                </c:pt>
                <c:pt idx="174">
                  <c:v>1074</c:v>
                </c:pt>
                <c:pt idx="175">
                  <c:v>1075</c:v>
                </c:pt>
                <c:pt idx="176">
                  <c:v>1076</c:v>
                </c:pt>
                <c:pt idx="177">
                  <c:v>1077</c:v>
                </c:pt>
                <c:pt idx="178">
                  <c:v>1078</c:v>
                </c:pt>
                <c:pt idx="179">
                  <c:v>1079</c:v>
                </c:pt>
                <c:pt idx="180">
                  <c:v>1080</c:v>
                </c:pt>
              </c:numCache>
            </c:numRef>
          </c:cat>
          <c:val>
            <c:numRef>
              <c:f>Sheet1!$B$190:$B$370</c:f>
              <c:numCache>
                <c:formatCode>General</c:formatCode>
                <c:ptCount val="18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39.958677685950413</c:v>
                </c:pt>
                <c:pt idx="40">
                  <c:v>39.834710743801651</c:v>
                </c:pt>
                <c:pt idx="41">
                  <c:v>39.628099173553721</c:v>
                </c:pt>
                <c:pt idx="42">
                  <c:v>39.33884297520661</c:v>
                </c:pt>
                <c:pt idx="43">
                  <c:v>38.966942148760332</c:v>
                </c:pt>
                <c:pt idx="44">
                  <c:v>38.512396694214878</c:v>
                </c:pt>
                <c:pt idx="45">
                  <c:v>37.97520661157025</c:v>
                </c:pt>
                <c:pt idx="46">
                  <c:v>37.355371900826448</c:v>
                </c:pt>
                <c:pt idx="47">
                  <c:v>36.652892561983471</c:v>
                </c:pt>
                <c:pt idx="48">
                  <c:v>35.867768595041326</c:v>
                </c:pt>
                <c:pt idx="49">
                  <c:v>35</c:v>
                </c:pt>
                <c:pt idx="50">
                  <c:v>34.049586776859506</c:v>
                </c:pt>
                <c:pt idx="51">
                  <c:v>33.016528925619831</c:v>
                </c:pt>
                <c:pt idx="52">
                  <c:v>31.900826446280991</c:v>
                </c:pt>
                <c:pt idx="53">
                  <c:v>30.702479338842977</c:v>
                </c:pt>
                <c:pt idx="54">
                  <c:v>29.421487603305785</c:v>
                </c:pt>
                <c:pt idx="55">
                  <c:v>28.057851239669418</c:v>
                </c:pt>
                <c:pt idx="56">
                  <c:v>26.611570247933884</c:v>
                </c:pt>
                <c:pt idx="57">
                  <c:v>25.082644628099175</c:v>
                </c:pt>
                <c:pt idx="58">
                  <c:v>23.471074380165291</c:v>
                </c:pt>
                <c:pt idx="59">
                  <c:v>21.776859504132229</c:v>
                </c:pt>
                <c:pt idx="60">
                  <c:v>20</c:v>
                </c:pt>
                <c:pt idx="61">
                  <c:v>20.011111111111113</c:v>
                </c:pt>
                <c:pt idx="62">
                  <c:v>20.044444444444444</c:v>
                </c:pt>
                <c:pt idx="63">
                  <c:v>20.100000000000001</c:v>
                </c:pt>
                <c:pt idx="64">
                  <c:v>20.177777777777777</c:v>
                </c:pt>
                <c:pt idx="65">
                  <c:v>20.277777777777779</c:v>
                </c:pt>
                <c:pt idx="66">
                  <c:v>20.399999999999999</c:v>
                </c:pt>
                <c:pt idx="67">
                  <c:v>20.544444444444444</c:v>
                </c:pt>
                <c:pt idx="68">
                  <c:v>20.711111111111112</c:v>
                </c:pt>
                <c:pt idx="69">
                  <c:v>20.9</c:v>
                </c:pt>
                <c:pt idx="70">
                  <c:v>21.111111111111111</c:v>
                </c:pt>
                <c:pt idx="71">
                  <c:v>21.344444444444445</c:v>
                </c:pt>
                <c:pt idx="72">
                  <c:v>21.6</c:v>
                </c:pt>
                <c:pt idx="73">
                  <c:v>21.877777777777776</c:v>
                </c:pt>
                <c:pt idx="74">
                  <c:v>22.177777777777777</c:v>
                </c:pt>
                <c:pt idx="75">
                  <c:v>22.5</c:v>
                </c:pt>
                <c:pt idx="76">
                  <c:v>22.844444444444445</c:v>
                </c:pt>
                <c:pt idx="77">
                  <c:v>23.211111111111112</c:v>
                </c:pt>
                <c:pt idx="78">
                  <c:v>23.6</c:v>
                </c:pt>
                <c:pt idx="79">
                  <c:v>24.011111111111113</c:v>
                </c:pt>
                <c:pt idx="80">
                  <c:v>24.444444444444443</c:v>
                </c:pt>
                <c:pt idx="81">
                  <c:v>24.9</c:v>
                </c:pt>
                <c:pt idx="82">
                  <c:v>25.37777777777778</c:v>
                </c:pt>
                <c:pt idx="83">
                  <c:v>25.877777777777776</c:v>
                </c:pt>
                <c:pt idx="84">
                  <c:v>26.4</c:v>
                </c:pt>
                <c:pt idx="85">
                  <c:v>26.944444444444443</c:v>
                </c:pt>
                <c:pt idx="86">
                  <c:v>27.511111111111113</c:v>
                </c:pt>
                <c:pt idx="87">
                  <c:v>28.1</c:v>
                </c:pt>
                <c:pt idx="88">
                  <c:v>28.711111111111109</c:v>
                </c:pt>
                <c:pt idx="89">
                  <c:v>29.344444444444445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10</c:v>
                </c:pt>
                <c:pt idx="101">
                  <c:v>9.9375</c:v>
                </c:pt>
                <c:pt idx="102">
                  <c:v>9.875</c:v>
                </c:pt>
                <c:pt idx="103">
                  <c:v>9.8125</c:v>
                </c:pt>
                <c:pt idx="104">
                  <c:v>9.75</c:v>
                </c:pt>
                <c:pt idx="105">
                  <c:v>9.6875</c:v>
                </c:pt>
                <c:pt idx="106">
                  <c:v>9.625</c:v>
                </c:pt>
                <c:pt idx="107">
                  <c:v>9.5625</c:v>
                </c:pt>
                <c:pt idx="108">
                  <c:v>9.5</c:v>
                </c:pt>
                <c:pt idx="109">
                  <c:v>9.4375</c:v>
                </c:pt>
                <c:pt idx="110">
                  <c:v>9.375</c:v>
                </c:pt>
                <c:pt idx="111">
                  <c:v>9.3125</c:v>
                </c:pt>
                <c:pt idx="112">
                  <c:v>9.25</c:v>
                </c:pt>
                <c:pt idx="113">
                  <c:v>9.1875</c:v>
                </c:pt>
                <c:pt idx="114">
                  <c:v>9.125</c:v>
                </c:pt>
                <c:pt idx="115">
                  <c:v>9.0625</c:v>
                </c:pt>
                <c:pt idx="116">
                  <c:v>9</c:v>
                </c:pt>
                <c:pt idx="117">
                  <c:v>8.9375</c:v>
                </c:pt>
                <c:pt idx="118">
                  <c:v>8.875</c:v>
                </c:pt>
                <c:pt idx="119">
                  <c:v>8.8125</c:v>
                </c:pt>
                <c:pt idx="120">
                  <c:v>8.75</c:v>
                </c:pt>
                <c:pt idx="121">
                  <c:v>8.6875</c:v>
                </c:pt>
                <c:pt idx="122">
                  <c:v>8.625</c:v>
                </c:pt>
                <c:pt idx="123">
                  <c:v>8.5625</c:v>
                </c:pt>
                <c:pt idx="124">
                  <c:v>8.5</c:v>
                </c:pt>
                <c:pt idx="125">
                  <c:v>8.4375</c:v>
                </c:pt>
                <c:pt idx="126">
                  <c:v>8.375</c:v>
                </c:pt>
                <c:pt idx="127">
                  <c:v>8.3125</c:v>
                </c:pt>
                <c:pt idx="128">
                  <c:v>8.25</c:v>
                </c:pt>
                <c:pt idx="129">
                  <c:v>8.1875</c:v>
                </c:pt>
                <c:pt idx="130">
                  <c:v>8.125</c:v>
                </c:pt>
                <c:pt idx="131">
                  <c:v>8.0625</c:v>
                </c:pt>
                <c:pt idx="132">
                  <c:v>8</c:v>
                </c:pt>
                <c:pt idx="133">
                  <c:v>7.9375</c:v>
                </c:pt>
                <c:pt idx="134">
                  <c:v>7.875</c:v>
                </c:pt>
                <c:pt idx="135">
                  <c:v>7.8125</c:v>
                </c:pt>
                <c:pt idx="136">
                  <c:v>7.75</c:v>
                </c:pt>
                <c:pt idx="137">
                  <c:v>7.6875</c:v>
                </c:pt>
                <c:pt idx="138">
                  <c:v>7.625</c:v>
                </c:pt>
                <c:pt idx="139">
                  <c:v>7.5625</c:v>
                </c:pt>
                <c:pt idx="140">
                  <c:v>7.5</c:v>
                </c:pt>
                <c:pt idx="141">
                  <c:v>7.4375</c:v>
                </c:pt>
                <c:pt idx="142">
                  <c:v>7.375</c:v>
                </c:pt>
                <c:pt idx="143">
                  <c:v>7.3125</c:v>
                </c:pt>
                <c:pt idx="144">
                  <c:v>7.25</c:v>
                </c:pt>
                <c:pt idx="145">
                  <c:v>7.1875</c:v>
                </c:pt>
                <c:pt idx="146">
                  <c:v>7.125</c:v>
                </c:pt>
                <c:pt idx="147">
                  <c:v>7.0625</c:v>
                </c:pt>
                <c:pt idx="148">
                  <c:v>7</c:v>
                </c:pt>
                <c:pt idx="149">
                  <c:v>6.9375</c:v>
                </c:pt>
                <c:pt idx="150">
                  <c:v>6.875</c:v>
                </c:pt>
                <c:pt idx="151">
                  <c:v>6.8125</c:v>
                </c:pt>
                <c:pt idx="152">
                  <c:v>6.75</c:v>
                </c:pt>
                <c:pt idx="153">
                  <c:v>6.6875</c:v>
                </c:pt>
                <c:pt idx="154">
                  <c:v>6.625</c:v>
                </c:pt>
                <c:pt idx="155">
                  <c:v>6.5625</c:v>
                </c:pt>
                <c:pt idx="156">
                  <c:v>6.5</c:v>
                </c:pt>
                <c:pt idx="157">
                  <c:v>6.4375</c:v>
                </c:pt>
                <c:pt idx="158">
                  <c:v>6.375</c:v>
                </c:pt>
                <c:pt idx="159">
                  <c:v>6.3125</c:v>
                </c:pt>
                <c:pt idx="160">
                  <c:v>6.25</c:v>
                </c:pt>
                <c:pt idx="161">
                  <c:v>6.1875</c:v>
                </c:pt>
                <c:pt idx="162">
                  <c:v>6.125</c:v>
                </c:pt>
                <c:pt idx="163">
                  <c:v>6.0625</c:v>
                </c:pt>
                <c:pt idx="164">
                  <c:v>6</c:v>
                </c:pt>
                <c:pt idx="165">
                  <c:v>5.9375</c:v>
                </c:pt>
                <c:pt idx="166">
                  <c:v>5.875</c:v>
                </c:pt>
                <c:pt idx="167">
                  <c:v>5.8125</c:v>
                </c:pt>
                <c:pt idx="168">
                  <c:v>5.75</c:v>
                </c:pt>
                <c:pt idx="169">
                  <c:v>5.6875</c:v>
                </c:pt>
                <c:pt idx="170">
                  <c:v>5.625</c:v>
                </c:pt>
                <c:pt idx="171">
                  <c:v>5.5625</c:v>
                </c:pt>
                <c:pt idx="172">
                  <c:v>5.5</c:v>
                </c:pt>
                <c:pt idx="173">
                  <c:v>5.4375</c:v>
                </c:pt>
                <c:pt idx="174">
                  <c:v>5.375</c:v>
                </c:pt>
                <c:pt idx="175">
                  <c:v>5.3125</c:v>
                </c:pt>
                <c:pt idx="176">
                  <c:v>5.25</c:v>
                </c:pt>
                <c:pt idx="177">
                  <c:v>5.1875</c:v>
                </c:pt>
                <c:pt idx="178">
                  <c:v>5.125</c:v>
                </c:pt>
                <c:pt idx="179">
                  <c:v>5.0625</c:v>
                </c:pt>
                <c:pt idx="18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4-4BC6-B577-E7CA9BEAC63E}"/>
            </c:ext>
          </c:extLst>
        </c:ser>
        <c:ser>
          <c:idx val="1"/>
          <c:order val="1"/>
          <c:tx>
            <c:v>Observer 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Sheet1!$A$190:$A$370</c:f>
              <c:numCache>
                <c:formatCode>General</c:formatCode>
                <c:ptCount val="181"/>
                <c:pt idx="0">
                  <c:v>900</c:v>
                </c:pt>
                <c:pt idx="1">
                  <c:v>901</c:v>
                </c:pt>
                <c:pt idx="2">
                  <c:v>902</c:v>
                </c:pt>
                <c:pt idx="3">
                  <c:v>903</c:v>
                </c:pt>
                <c:pt idx="4">
                  <c:v>904</c:v>
                </c:pt>
                <c:pt idx="5">
                  <c:v>905</c:v>
                </c:pt>
                <c:pt idx="6">
                  <c:v>906</c:v>
                </c:pt>
                <c:pt idx="7">
                  <c:v>907</c:v>
                </c:pt>
                <c:pt idx="8">
                  <c:v>908</c:v>
                </c:pt>
                <c:pt idx="9">
                  <c:v>909</c:v>
                </c:pt>
                <c:pt idx="10">
                  <c:v>910</c:v>
                </c:pt>
                <c:pt idx="11">
                  <c:v>911</c:v>
                </c:pt>
                <c:pt idx="12">
                  <c:v>912</c:v>
                </c:pt>
                <c:pt idx="13">
                  <c:v>913</c:v>
                </c:pt>
                <c:pt idx="14">
                  <c:v>914</c:v>
                </c:pt>
                <c:pt idx="15">
                  <c:v>915</c:v>
                </c:pt>
                <c:pt idx="16">
                  <c:v>916</c:v>
                </c:pt>
                <c:pt idx="17">
                  <c:v>917</c:v>
                </c:pt>
                <c:pt idx="18">
                  <c:v>918</c:v>
                </c:pt>
                <c:pt idx="19">
                  <c:v>919</c:v>
                </c:pt>
                <c:pt idx="20">
                  <c:v>920</c:v>
                </c:pt>
                <c:pt idx="21">
                  <c:v>921</c:v>
                </c:pt>
                <c:pt idx="22">
                  <c:v>922</c:v>
                </c:pt>
                <c:pt idx="23">
                  <c:v>923</c:v>
                </c:pt>
                <c:pt idx="24">
                  <c:v>924</c:v>
                </c:pt>
                <c:pt idx="25">
                  <c:v>925</c:v>
                </c:pt>
                <c:pt idx="26">
                  <c:v>926</c:v>
                </c:pt>
                <c:pt idx="27">
                  <c:v>927</c:v>
                </c:pt>
                <c:pt idx="28">
                  <c:v>928</c:v>
                </c:pt>
                <c:pt idx="29">
                  <c:v>929</c:v>
                </c:pt>
                <c:pt idx="30">
                  <c:v>930</c:v>
                </c:pt>
                <c:pt idx="31">
                  <c:v>931</c:v>
                </c:pt>
                <c:pt idx="32">
                  <c:v>932</c:v>
                </c:pt>
                <c:pt idx="33">
                  <c:v>933</c:v>
                </c:pt>
                <c:pt idx="34">
                  <c:v>934</c:v>
                </c:pt>
                <c:pt idx="35">
                  <c:v>935</c:v>
                </c:pt>
                <c:pt idx="36">
                  <c:v>936</c:v>
                </c:pt>
                <c:pt idx="37">
                  <c:v>937</c:v>
                </c:pt>
                <c:pt idx="38">
                  <c:v>938</c:v>
                </c:pt>
                <c:pt idx="39">
                  <c:v>939</c:v>
                </c:pt>
                <c:pt idx="40">
                  <c:v>940</c:v>
                </c:pt>
                <c:pt idx="41">
                  <c:v>941</c:v>
                </c:pt>
                <c:pt idx="42">
                  <c:v>942</c:v>
                </c:pt>
                <c:pt idx="43">
                  <c:v>943</c:v>
                </c:pt>
                <c:pt idx="44">
                  <c:v>944</c:v>
                </c:pt>
                <c:pt idx="45">
                  <c:v>945</c:v>
                </c:pt>
                <c:pt idx="46">
                  <c:v>946</c:v>
                </c:pt>
                <c:pt idx="47">
                  <c:v>947</c:v>
                </c:pt>
                <c:pt idx="48">
                  <c:v>948</c:v>
                </c:pt>
                <c:pt idx="49">
                  <c:v>949</c:v>
                </c:pt>
                <c:pt idx="50">
                  <c:v>950</c:v>
                </c:pt>
                <c:pt idx="51">
                  <c:v>951</c:v>
                </c:pt>
                <c:pt idx="52">
                  <c:v>952</c:v>
                </c:pt>
                <c:pt idx="53">
                  <c:v>953</c:v>
                </c:pt>
                <c:pt idx="54">
                  <c:v>954</c:v>
                </c:pt>
                <c:pt idx="55">
                  <c:v>955</c:v>
                </c:pt>
                <c:pt idx="56">
                  <c:v>956</c:v>
                </c:pt>
                <c:pt idx="57">
                  <c:v>957</c:v>
                </c:pt>
                <c:pt idx="58">
                  <c:v>958</c:v>
                </c:pt>
                <c:pt idx="59">
                  <c:v>959</c:v>
                </c:pt>
                <c:pt idx="60">
                  <c:v>960</c:v>
                </c:pt>
                <c:pt idx="61">
                  <c:v>961</c:v>
                </c:pt>
                <c:pt idx="62">
                  <c:v>962</c:v>
                </c:pt>
                <c:pt idx="63">
                  <c:v>963</c:v>
                </c:pt>
                <c:pt idx="64">
                  <c:v>964</c:v>
                </c:pt>
                <c:pt idx="65">
                  <c:v>965</c:v>
                </c:pt>
                <c:pt idx="66">
                  <c:v>966</c:v>
                </c:pt>
                <c:pt idx="67">
                  <c:v>967</c:v>
                </c:pt>
                <c:pt idx="68">
                  <c:v>968</c:v>
                </c:pt>
                <c:pt idx="69">
                  <c:v>969</c:v>
                </c:pt>
                <c:pt idx="70">
                  <c:v>970</c:v>
                </c:pt>
                <c:pt idx="71">
                  <c:v>971</c:v>
                </c:pt>
                <c:pt idx="72">
                  <c:v>972</c:v>
                </c:pt>
                <c:pt idx="73">
                  <c:v>973</c:v>
                </c:pt>
                <c:pt idx="74">
                  <c:v>974</c:v>
                </c:pt>
                <c:pt idx="75">
                  <c:v>975</c:v>
                </c:pt>
                <c:pt idx="76">
                  <c:v>976</c:v>
                </c:pt>
                <c:pt idx="77">
                  <c:v>977</c:v>
                </c:pt>
                <c:pt idx="78">
                  <c:v>978</c:v>
                </c:pt>
                <c:pt idx="79">
                  <c:v>979</c:v>
                </c:pt>
                <c:pt idx="80">
                  <c:v>980</c:v>
                </c:pt>
                <c:pt idx="81">
                  <c:v>981</c:v>
                </c:pt>
                <c:pt idx="82">
                  <c:v>982</c:v>
                </c:pt>
                <c:pt idx="83">
                  <c:v>983</c:v>
                </c:pt>
                <c:pt idx="84">
                  <c:v>984</c:v>
                </c:pt>
                <c:pt idx="85">
                  <c:v>985</c:v>
                </c:pt>
                <c:pt idx="86">
                  <c:v>986</c:v>
                </c:pt>
                <c:pt idx="87">
                  <c:v>987</c:v>
                </c:pt>
                <c:pt idx="88">
                  <c:v>988</c:v>
                </c:pt>
                <c:pt idx="89">
                  <c:v>989</c:v>
                </c:pt>
                <c:pt idx="90">
                  <c:v>990</c:v>
                </c:pt>
                <c:pt idx="91">
                  <c:v>991</c:v>
                </c:pt>
                <c:pt idx="92">
                  <c:v>992</c:v>
                </c:pt>
                <c:pt idx="93">
                  <c:v>993</c:v>
                </c:pt>
                <c:pt idx="94">
                  <c:v>994</c:v>
                </c:pt>
                <c:pt idx="95">
                  <c:v>995</c:v>
                </c:pt>
                <c:pt idx="96">
                  <c:v>996</c:v>
                </c:pt>
                <c:pt idx="97">
                  <c:v>997</c:v>
                </c:pt>
                <c:pt idx="98">
                  <c:v>998</c:v>
                </c:pt>
                <c:pt idx="99">
                  <c:v>999</c:v>
                </c:pt>
                <c:pt idx="100">
                  <c:v>1000</c:v>
                </c:pt>
                <c:pt idx="101">
                  <c:v>1001</c:v>
                </c:pt>
                <c:pt idx="102">
                  <c:v>1002</c:v>
                </c:pt>
                <c:pt idx="103">
                  <c:v>1003</c:v>
                </c:pt>
                <c:pt idx="104">
                  <c:v>1004</c:v>
                </c:pt>
                <c:pt idx="105">
                  <c:v>1005</c:v>
                </c:pt>
                <c:pt idx="106">
                  <c:v>1006</c:v>
                </c:pt>
                <c:pt idx="107">
                  <c:v>1007</c:v>
                </c:pt>
                <c:pt idx="108">
                  <c:v>1008</c:v>
                </c:pt>
                <c:pt idx="109">
                  <c:v>1009</c:v>
                </c:pt>
                <c:pt idx="110">
                  <c:v>1010</c:v>
                </c:pt>
                <c:pt idx="111">
                  <c:v>1011</c:v>
                </c:pt>
                <c:pt idx="112">
                  <c:v>1012</c:v>
                </c:pt>
                <c:pt idx="113">
                  <c:v>1013</c:v>
                </c:pt>
                <c:pt idx="114">
                  <c:v>1014</c:v>
                </c:pt>
                <c:pt idx="115">
                  <c:v>1015</c:v>
                </c:pt>
                <c:pt idx="116">
                  <c:v>1016</c:v>
                </c:pt>
                <c:pt idx="117">
                  <c:v>1017</c:v>
                </c:pt>
                <c:pt idx="118">
                  <c:v>1018</c:v>
                </c:pt>
                <c:pt idx="119">
                  <c:v>1019</c:v>
                </c:pt>
                <c:pt idx="120">
                  <c:v>1020</c:v>
                </c:pt>
                <c:pt idx="121">
                  <c:v>1021</c:v>
                </c:pt>
                <c:pt idx="122">
                  <c:v>1022</c:v>
                </c:pt>
                <c:pt idx="123">
                  <c:v>1023</c:v>
                </c:pt>
                <c:pt idx="124">
                  <c:v>1024</c:v>
                </c:pt>
                <c:pt idx="125">
                  <c:v>1025</c:v>
                </c:pt>
                <c:pt idx="126">
                  <c:v>1026</c:v>
                </c:pt>
                <c:pt idx="127">
                  <c:v>1027</c:v>
                </c:pt>
                <c:pt idx="128">
                  <c:v>1028</c:v>
                </c:pt>
                <c:pt idx="129">
                  <c:v>1029</c:v>
                </c:pt>
                <c:pt idx="130">
                  <c:v>1030</c:v>
                </c:pt>
                <c:pt idx="131">
                  <c:v>1031</c:v>
                </c:pt>
                <c:pt idx="132">
                  <c:v>1032</c:v>
                </c:pt>
                <c:pt idx="133">
                  <c:v>1033</c:v>
                </c:pt>
                <c:pt idx="134">
                  <c:v>1034</c:v>
                </c:pt>
                <c:pt idx="135">
                  <c:v>1035</c:v>
                </c:pt>
                <c:pt idx="136">
                  <c:v>1036</c:v>
                </c:pt>
                <c:pt idx="137">
                  <c:v>1037</c:v>
                </c:pt>
                <c:pt idx="138">
                  <c:v>1038</c:v>
                </c:pt>
                <c:pt idx="139">
                  <c:v>1039</c:v>
                </c:pt>
                <c:pt idx="140">
                  <c:v>1040</c:v>
                </c:pt>
                <c:pt idx="141">
                  <c:v>1041</c:v>
                </c:pt>
                <c:pt idx="142">
                  <c:v>1042</c:v>
                </c:pt>
                <c:pt idx="143">
                  <c:v>1043</c:v>
                </c:pt>
                <c:pt idx="144">
                  <c:v>1044</c:v>
                </c:pt>
                <c:pt idx="145">
                  <c:v>1045</c:v>
                </c:pt>
                <c:pt idx="146">
                  <c:v>1046</c:v>
                </c:pt>
                <c:pt idx="147">
                  <c:v>1047</c:v>
                </c:pt>
                <c:pt idx="148">
                  <c:v>1048</c:v>
                </c:pt>
                <c:pt idx="149">
                  <c:v>1049</c:v>
                </c:pt>
                <c:pt idx="150">
                  <c:v>1050</c:v>
                </c:pt>
                <c:pt idx="151">
                  <c:v>1051</c:v>
                </c:pt>
                <c:pt idx="152">
                  <c:v>1052</c:v>
                </c:pt>
                <c:pt idx="153">
                  <c:v>1053</c:v>
                </c:pt>
                <c:pt idx="154">
                  <c:v>1054</c:v>
                </c:pt>
                <c:pt idx="155">
                  <c:v>1055</c:v>
                </c:pt>
                <c:pt idx="156">
                  <c:v>1056</c:v>
                </c:pt>
                <c:pt idx="157">
                  <c:v>1057</c:v>
                </c:pt>
                <c:pt idx="158">
                  <c:v>1058</c:v>
                </c:pt>
                <c:pt idx="159">
                  <c:v>1059</c:v>
                </c:pt>
                <c:pt idx="160">
                  <c:v>1060</c:v>
                </c:pt>
                <c:pt idx="161">
                  <c:v>1061</c:v>
                </c:pt>
                <c:pt idx="162">
                  <c:v>1062</c:v>
                </c:pt>
                <c:pt idx="163">
                  <c:v>1063</c:v>
                </c:pt>
                <c:pt idx="164">
                  <c:v>1064</c:v>
                </c:pt>
                <c:pt idx="165">
                  <c:v>1065</c:v>
                </c:pt>
                <c:pt idx="166">
                  <c:v>1066</c:v>
                </c:pt>
                <c:pt idx="167">
                  <c:v>1067</c:v>
                </c:pt>
                <c:pt idx="168">
                  <c:v>1068</c:v>
                </c:pt>
                <c:pt idx="169">
                  <c:v>1069</c:v>
                </c:pt>
                <c:pt idx="170">
                  <c:v>1070</c:v>
                </c:pt>
                <c:pt idx="171">
                  <c:v>1071</c:v>
                </c:pt>
                <c:pt idx="172">
                  <c:v>1072</c:v>
                </c:pt>
                <c:pt idx="173">
                  <c:v>1073</c:v>
                </c:pt>
                <c:pt idx="174">
                  <c:v>1074</c:v>
                </c:pt>
                <c:pt idx="175">
                  <c:v>1075</c:v>
                </c:pt>
                <c:pt idx="176">
                  <c:v>1076</c:v>
                </c:pt>
                <c:pt idx="177">
                  <c:v>1077</c:v>
                </c:pt>
                <c:pt idx="178">
                  <c:v>1078</c:v>
                </c:pt>
                <c:pt idx="179">
                  <c:v>1079</c:v>
                </c:pt>
                <c:pt idx="180">
                  <c:v>1080</c:v>
                </c:pt>
              </c:numCache>
            </c:numRef>
          </c:cat>
          <c:val>
            <c:numRef>
              <c:f>Sheet1!$H$190:$H$370</c:f>
              <c:numCache>
                <c:formatCode>General</c:formatCode>
                <c:ptCount val="181"/>
                <c:pt idx="0">
                  <c:v>40</c:v>
                </c:pt>
                <c:pt idx="1">
                  <c:v>40.5</c:v>
                </c:pt>
                <c:pt idx="2">
                  <c:v>41</c:v>
                </c:pt>
                <c:pt idx="3">
                  <c:v>41.013333333333335</c:v>
                </c:pt>
                <c:pt idx="4">
                  <c:v>41.027027027027025</c:v>
                </c:pt>
                <c:pt idx="5">
                  <c:v>41.041095890410958</c:v>
                </c:pt>
                <c:pt idx="6">
                  <c:v>41.055555555555557</c:v>
                </c:pt>
                <c:pt idx="7">
                  <c:v>41.070422535211264</c:v>
                </c:pt>
                <c:pt idx="8">
                  <c:v>41.085714285714289</c:v>
                </c:pt>
                <c:pt idx="9">
                  <c:v>41.10144927536232</c:v>
                </c:pt>
                <c:pt idx="10">
                  <c:v>41.117647058823529</c:v>
                </c:pt>
                <c:pt idx="11">
                  <c:v>41.134328358208954</c:v>
                </c:pt>
                <c:pt idx="12">
                  <c:v>41.151515151515149</c:v>
                </c:pt>
                <c:pt idx="13">
                  <c:v>41.169230769230772</c:v>
                </c:pt>
                <c:pt idx="14">
                  <c:v>41.1875</c:v>
                </c:pt>
                <c:pt idx="15">
                  <c:v>41.206349206349209</c:v>
                </c:pt>
                <c:pt idx="16">
                  <c:v>41.225806451612904</c:v>
                </c:pt>
                <c:pt idx="17">
                  <c:v>41.245901639344261</c:v>
                </c:pt>
                <c:pt idx="18">
                  <c:v>41.266666666666666</c:v>
                </c:pt>
                <c:pt idx="19">
                  <c:v>41.288135593220339</c:v>
                </c:pt>
                <c:pt idx="20">
                  <c:v>41.310344827586206</c:v>
                </c:pt>
                <c:pt idx="21">
                  <c:v>41.333333333333336</c:v>
                </c:pt>
                <c:pt idx="22">
                  <c:v>41.357142857142854</c:v>
                </c:pt>
                <c:pt idx="23">
                  <c:v>41.381818181818183</c:v>
                </c:pt>
                <c:pt idx="24">
                  <c:v>41.407407407407405</c:v>
                </c:pt>
                <c:pt idx="25">
                  <c:v>41.433962264150942</c:v>
                </c:pt>
                <c:pt idx="26">
                  <c:v>41.46153846153846</c:v>
                </c:pt>
                <c:pt idx="27">
                  <c:v>41.490196078431374</c:v>
                </c:pt>
                <c:pt idx="28">
                  <c:v>41.52</c:v>
                </c:pt>
                <c:pt idx="29">
                  <c:v>41.551020408163268</c:v>
                </c:pt>
                <c:pt idx="30">
                  <c:v>41.583333333333336</c:v>
                </c:pt>
                <c:pt idx="31">
                  <c:v>41.617021276595743</c:v>
                </c:pt>
                <c:pt idx="32">
                  <c:v>41.652173913043477</c:v>
                </c:pt>
                <c:pt idx="33">
                  <c:v>41.68888888888889</c:v>
                </c:pt>
                <c:pt idx="34">
                  <c:v>41.727272727272727</c:v>
                </c:pt>
                <c:pt idx="35">
                  <c:v>41.767441860465119</c:v>
                </c:pt>
                <c:pt idx="36">
                  <c:v>41.80952380952381</c:v>
                </c:pt>
                <c:pt idx="37">
                  <c:v>41.853658536585364</c:v>
                </c:pt>
                <c:pt idx="38">
                  <c:v>41.9</c:v>
                </c:pt>
                <c:pt idx="39">
                  <c:v>41.948717948717949</c:v>
                </c:pt>
                <c:pt idx="40">
                  <c:v>42</c:v>
                </c:pt>
                <c:pt idx="41">
                  <c:v>42.054054054054056</c:v>
                </c:pt>
                <c:pt idx="42">
                  <c:v>42.111111111111114</c:v>
                </c:pt>
                <c:pt idx="43">
                  <c:v>42.171428571428571</c:v>
                </c:pt>
                <c:pt idx="44">
                  <c:v>42.235294117647058</c:v>
                </c:pt>
                <c:pt idx="45">
                  <c:v>42.303030303030305</c:v>
                </c:pt>
                <c:pt idx="46">
                  <c:v>42.375</c:v>
                </c:pt>
                <c:pt idx="47">
                  <c:v>42.451612903225808</c:v>
                </c:pt>
                <c:pt idx="48">
                  <c:v>42.533333333333331</c:v>
                </c:pt>
                <c:pt idx="49">
                  <c:v>42.620689655172413</c:v>
                </c:pt>
                <c:pt idx="50">
                  <c:v>42.714285714285715</c:v>
                </c:pt>
                <c:pt idx="51">
                  <c:v>42.814814814814817</c:v>
                </c:pt>
                <c:pt idx="52">
                  <c:v>42.92307692307692</c:v>
                </c:pt>
                <c:pt idx="53">
                  <c:v>43.04</c:v>
                </c:pt>
                <c:pt idx="54">
                  <c:v>43.166666666666664</c:v>
                </c:pt>
                <c:pt idx="55">
                  <c:v>43.304347826086953</c:v>
                </c:pt>
                <c:pt idx="56">
                  <c:v>43.454545454545453</c:v>
                </c:pt>
                <c:pt idx="57">
                  <c:v>43.61904761904762</c:v>
                </c:pt>
                <c:pt idx="58">
                  <c:v>43.8</c:v>
                </c:pt>
                <c:pt idx="59">
                  <c:v>44</c:v>
                </c:pt>
                <c:pt idx="60">
                  <c:v>44.222222222222221</c:v>
                </c:pt>
                <c:pt idx="61">
                  <c:v>44.470588235294116</c:v>
                </c:pt>
                <c:pt idx="62">
                  <c:v>44.75</c:v>
                </c:pt>
                <c:pt idx="63">
                  <c:v>45.066666666666663</c:v>
                </c:pt>
                <c:pt idx="64">
                  <c:v>45.428571428571431</c:v>
                </c:pt>
                <c:pt idx="65">
                  <c:v>45.846153846153847</c:v>
                </c:pt>
                <c:pt idx="66">
                  <c:v>46.333333333333336</c:v>
                </c:pt>
                <c:pt idx="67">
                  <c:v>46.909090909090907</c:v>
                </c:pt>
                <c:pt idx="68">
                  <c:v>47.6</c:v>
                </c:pt>
                <c:pt idx="69">
                  <c:v>48.444444444444443</c:v>
                </c:pt>
                <c:pt idx="70">
                  <c:v>49.5</c:v>
                </c:pt>
                <c:pt idx="71">
                  <c:v>50.857142857142861</c:v>
                </c:pt>
                <c:pt idx="72">
                  <c:v>52.666666666666671</c:v>
                </c:pt>
                <c:pt idx="73">
                  <c:v>55.2</c:v>
                </c:pt>
                <c:pt idx="74">
                  <c:v>59</c:v>
                </c:pt>
                <c:pt idx="75">
                  <c:v>65.333333333333343</c:v>
                </c:pt>
                <c:pt idx="76">
                  <c:v>70</c:v>
                </c:pt>
                <c:pt idx="77">
                  <c:v>70</c:v>
                </c:pt>
                <c:pt idx="78">
                  <c:v>61.477493202645086</c:v>
                </c:pt>
                <c:pt idx="79">
                  <c:v>57.632741431976093</c:v>
                </c:pt>
                <c:pt idx="80">
                  <c:v>54.053036151857938</c:v>
                </c:pt>
                <c:pt idx="81">
                  <c:v>50.728911416199523</c:v>
                </c:pt>
                <c:pt idx="82">
                  <c:v>47.650901278909728</c:v>
                </c:pt>
                <c:pt idx="83">
                  <c:v>44.809539793897471</c:v>
                </c:pt>
                <c:pt idx="84">
                  <c:v>42.195361015071661</c:v>
                </c:pt>
                <c:pt idx="85">
                  <c:v>39.79889899634118</c:v>
                </c:pt>
                <c:pt idx="86">
                  <c:v>37.610687791614914</c:v>
                </c:pt>
                <c:pt idx="87">
                  <c:v>35.621261454801783</c:v>
                </c:pt>
                <c:pt idx="88">
                  <c:v>33.821154039810679</c:v>
                </c:pt>
                <c:pt idx="89">
                  <c:v>32.200899600550507</c:v>
                </c:pt>
                <c:pt idx="90">
                  <c:v>30.751032190930147</c:v>
                </c:pt>
                <c:pt idx="91">
                  <c:v>29.462085864858516</c:v>
                </c:pt>
                <c:pt idx="92">
                  <c:v>28.324594676244505</c:v>
                </c:pt>
                <c:pt idx="93">
                  <c:v>27.329092678997011</c:v>
                </c:pt>
                <c:pt idx="94">
                  <c:v>26.466113927024942</c:v>
                </c:pt>
                <c:pt idx="95">
                  <c:v>25.726192474237184</c:v>
                </c:pt>
                <c:pt idx="96">
                  <c:v>25.099862374542646</c:v>
                </c:pt>
                <c:pt idx="97">
                  <c:v>24.577657681850223</c:v>
                </c:pt>
                <c:pt idx="98">
                  <c:v>24.150112450068814</c:v>
                </c:pt>
                <c:pt idx="99">
                  <c:v>23.807760733107315</c:v>
                </c:pt>
                <c:pt idx="100">
                  <c:v>23.541136584874625</c:v>
                </c:pt>
                <c:pt idx="101">
                  <c:v>23.340774059279649</c:v>
                </c:pt>
                <c:pt idx="102">
                  <c:v>23.197207210231277</c:v>
                </c:pt>
                <c:pt idx="103">
                  <c:v>23.100970091638413</c:v>
                </c:pt>
                <c:pt idx="104">
                  <c:v>23.042596757409957</c:v>
                </c:pt>
                <c:pt idx="105">
                  <c:v>23.0126212614548</c:v>
                </c:pt>
                <c:pt idx="106">
                  <c:v>23.00157765768185</c:v>
                </c:pt>
                <c:pt idx="107">
                  <c:v>23</c:v>
                </c:pt>
                <c:pt idx="108">
                  <c:v>22.99842234231815</c:v>
                </c:pt>
                <c:pt idx="109">
                  <c:v>23.048747336894987</c:v>
                </c:pt>
                <c:pt idx="110">
                  <c:v>23.19261304472559</c:v>
                </c:pt>
                <c:pt idx="111">
                  <c:v>23.424584053364562</c:v>
                </c:pt>
                <c:pt idx="112">
                  <c:v>23.733352393903907</c:v>
                </c:pt>
                <c:pt idx="113">
                  <c:v>24.103866432024844</c:v>
                </c:pt>
                <c:pt idx="114">
                  <c:v>24.518064595086773</c:v>
                </c:pt>
                <c:pt idx="115">
                  <c:v>24.955755825693625</c:v>
                </c:pt>
                <c:pt idx="116">
                  <c:v>25.395603841971035</c:v>
                </c:pt>
                <c:pt idx="117">
                  <c:v>25.816167224486929</c:v>
                </c:pt>
                <c:pt idx="118">
                  <c:v>26.196944628348117</c:v>
                </c:pt>
                <c:pt idx="119">
                  <c:v>26.519374169166571</c:v>
                </c:pt>
                <c:pt idx="120">
                  <c:v>26.767738265491122</c:v>
                </c:pt>
                <c:pt idx="121">
                  <c:v>26.929929829045619</c:v>
                </c:pt>
                <c:pt idx="122">
                  <c:v>26.998042453039947</c:v>
                </c:pt>
                <c:pt idx="123">
                  <c:v>26.968755828445452</c:v>
                </c:pt>
                <c:pt idx="124">
                  <c:v>26.843497600217756</c:v>
                </c:pt>
                <c:pt idx="125">
                  <c:v>26.628373773407148</c:v>
                </c:pt>
                <c:pt idx="126">
                  <c:v>26.333871061673303</c:v>
                </c:pt>
                <c:pt idx="127">
                  <c:v>25.974345687921595</c:v>
                </c:pt>
                <c:pt idx="128">
                  <c:v>25.56732355666859</c:v>
                </c:pt>
                <c:pt idx="129">
                  <c:v>25.13264591287021</c:v>
                </c:pt>
                <c:pt idx="130">
                  <c:v>24.691502134069395</c:v>
                </c:pt>
                <c:pt idx="131">
                  <c:v>24.265396804670488</c:v>
                </c:pt>
                <c:pt idx="132">
                  <c:v>23.875101424718437</c:v>
                </c:pt>
                <c:pt idx="133">
                  <c:v>23.539641854588332</c:v>
                </c:pt>
                <c:pt idx="134">
                  <c:v>23.275370854959945</c:v>
                </c:pt>
                <c:pt idx="135">
                  <c:v>23.095170933283736</c:v>
                </c:pt>
                <c:pt idx="136">
                  <c:v>23.00782635585011</c:v>
                </c:pt>
                <c:pt idx="137">
                  <c:v>23.017594938201171</c:v>
                </c:pt>
                <c:pt idx="138">
                  <c:v>23.124000487962064</c:v>
                </c:pt>
                <c:pt idx="139">
                  <c:v>23.321856017951102</c:v>
                </c:pt>
                <c:pt idx="140">
                  <c:v>23.60151659799137</c:v>
                </c:pt>
                <c:pt idx="141">
                  <c:v>23.949349519571406</c:v>
                </c:pt>
                <c:pt idx="142">
                  <c:v>24.348398854079765</c:v>
                </c:pt>
                <c:pt idx="143">
                  <c:v>24.779212009169463</c:v>
                </c:pt>
                <c:pt idx="144">
                  <c:v>25.220787990830537</c:v>
                </c:pt>
                <c:pt idx="145">
                  <c:v>25.651601145920239</c:v>
                </c:pt>
                <c:pt idx="146">
                  <c:v>26.050650480428594</c:v>
                </c:pt>
                <c:pt idx="147">
                  <c:v>26.39848340200863</c:v>
                </c:pt>
                <c:pt idx="148">
                  <c:v>26.678143982048898</c:v>
                </c:pt>
                <c:pt idx="149">
                  <c:v>26.875999512037936</c:v>
                </c:pt>
                <c:pt idx="150">
                  <c:v>26.982405061798829</c:v>
                </c:pt>
                <c:pt idx="151">
                  <c:v>26.99217364414989</c:v>
                </c:pt>
                <c:pt idx="152">
                  <c:v>26.904829066716264</c:v>
                </c:pt>
                <c:pt idx="153">
                  <c:v>26.724629145040055</c:v>
                </c:pt>
                <c:pt idx="154">
                  <c:v>26.460358145411671</c:v>
                </c:pt>
                <c:pt idx="155">
                  <c:v>26.124898575281563</c:v>
                </c:pt>
                <c:pt idx="156">
                  <c:v>25.734603195329516</c:v>
                </c:pt>
                <c:pt idx="157">
                  <c:v>25.308497865930608</c:v>
                </c:pt>
                <c:pt idx="158">
                  <c:v>24.867354087129794</c:v>
                </c:pt>
                <c:pt idx="159">
                  <c:v>24.432676443331403</c:v>
                </c:pt>
                <c:pt idx="160">
                  <c:v>24.025654312078405</c:v>
                </c:pt>
                <c:pt idx="161">
                  <c:v>23.666128938326697</c:v>
                </c:pt>
                <c:pt idx="162">
                  <c:v>23.371626226592852</c:v>
                </c:pt>
                <c:pt idx="163">
                  <c:v>23.156502399782244</c:v>
                </c:pt>
                <c:pt idx="164">
                  <c:v>23.031244171554551</c:v>
                </c:pt>
                <c:pt idx="165">
                  <c:v>23.001957546960053</c:v>
                </c:pt>
                <c:pt idx="166">
                  <c:v>23.070070170954381</c:v>
                </c:pt>
                <c:pt idx="167">
                  <c:v>23.232261734508874</c:v>
                </c:pt>
                <c:pt idx="168">
                  <c:v>23.480625830833429</c:v>
                </c:pt>
                <c:pt idx="169">
                  <c:v>23.80305537165188</c:v>
                </c:pt>
                <c:pt idx="170">
                  <c:v>24.183832775513068</c:v>
                </c:pt>
                <c:pt idx="171">
                  <c:v>24.604396158028969</c:v>
                </c:pt>
                <c:pt idx="172">
                  <c:v>25.044244174306375</c:v>
                </c:pt>
                <c:pt idx="173">
                  <c:v>25.48193540491323</c:v>
                </c:pt>
                <c:pt idx="174">
                  <c:v>25.896133567975163</c:v>
                </c:pt>
                <c:pt idx="175">
                  <c:v>26.266647606096093</c:v>
                </c:pt>
                <c:pt idx="176">
                  <c:v>26.575415946635434</c:v>
                </c:pt>
                <c:pt idx="177">
                  <c:v>26.807386955274406</c:v>
                </c:pt>
                <c:pt idx="178">
                  <c:v>26.951252663105016</c:v>
                </c:pt>
                <c:pt idx="179">
                  <c:v>27</c:v>
                </c:pt>
                <c:pt idx="180">
                  <c:v>26.951252663105013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4-4BC6-B577-E7CA9BEAC63E}"/>
            </c:ext>
          </c:extLst>
        </c:ser>
        <c:ser>
          <c:idx val="2"/>
          <c:order val="2"/>
          <c:tx>
            <c:v>Observer 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Sheet1!$A$190:$A$370</c:f>
              <c:numCache>
                <c:formatCode>General</c:formatCode>
                <c:ptCount val="181"/>
                <c:pt idx="0">
                  <c:v>900</c:v>
                </c:pt>
                <c:pt idx="1">
                  <c:v>901</c:v>
                </c:pt>
                <c:pt idx="2">
                  <c:v>902</c:v>
                </c:pt>
                <c:pt idx="3">
                  <c:v>903</c:v>
                </c:pt>
                <c:pt idx="4">
                  <c:v>904</c:v>
                </c:pt>
                <c:pt idx="5">
                  <c:v>905</c:v>
                </c:pt>
                <c:pt idx="6">
                  <c:v>906</c:v>
                </c:pt>
                <c:pt idx="7">
                  <c:v>907</c:v>
                </c:pt>
                <c:pt idx="8">
                  <c:v>908</c:v>
                </c:pt>
                <c:pt idx="9">
                  <c:v>909</c:v>
                </c:pt>
                <c:pt idx="10">
                  <c:v>910</c:v>
                </c:pt>
                <c:pt idx="11">
                  <c:v>911</c:v>
                </c:pt>
                <c:pt idx="12">
                  <c:v>912</c:v>
                </c:pt>
                <c:pt idx="13">
                  <c:v>913</c:v>
                </c:pt>
                <c:pt idx="14">
                  <c:v>914</c:v>
                </c:pt>
                <c:pt idx="15">
                  <c:v>915</c:v>
                </c:pt>
                <c:pt idx="16">
                  <c:v>916</c:v>
                </c:pt>
                <c:pt idx="17">
                  <c:v>917</c:v>
                </c:pt>
                <c:pt idx="18">
                  <c:v>918</c:v>
                </c:pt>
                <c:pt idx="19">
                  <c:v>919</c:v>
                </c:pt>
                <c:pt idx="20">
                  <c:v>920</c:v>
                </c:pt>
                <c:pt idx="21">
                  <c:v>921</c:v>
                </c:pt>
                <c:pt idx="22">
                  <c:v>922</c:v>
                </c:pt>
                <c:pt idx="23">
                  <c:v>923</c:v>
                </c:pt>
                <c:pt idx="24">
                  <c:v>924</c:v>
                </c:pt>
                <c:pt idx="25">
                  <c:v>925</c:v>
                </c:pt>
                <c:pt idx="26">
                  <c:v>926</c:v>
                </c:pt>
                <c:pt idx="27">
                  <c:v>927</c:v>
                </c:pt>
                <c:pt idx="28">
                  <c:v>928</c:v>
                </c:pt>
                <c:pt idx="29">
                  <c:v>929</c:v>
                </c:pt>
                <c:pt idx="30">
                  <c:v>930</c:v>
                </c:pt>
                <c:pt idx="31">
                  <c:v>931</c:v>
                </c:pt>
                <c:pt idx="32">
                  <c:v>932</c:v>
                </c:pt>
                <c:pt idx="33">
                  <c:v>933</c:v>
                </c:pt>
                <c:pt idx="34">
                  <c:v>934</c:v>
                </c:pt>
                <c:pt idx="35">
                  <c:v>935</c:v>
                </c:pt>
                <c:pt idx="36">
                  <c:v>936</c:v>
                </c:pt>
                <c:pt idx="37">
                  <c:v>937</c:v>
                </c:pt>
                <c:pt idx="38">
                  <c:v>938</c:v>
                </c:pt>
                <c:pt idx="39">
                  <c:v>939</c:v>
                </c:pt>
                <c:pt idx="40">
                  <c:v>940</c:v>
                </c:pt>
                <c:pt idx="41">
                  <c:v>941</c:v>
                </c:pt>
                <c:pt idx="42">
                  <c:v>942</c:v>
                </c:pt>
                <c:pt idx="43">
                  <c:v>943</c:v>
                </c:pt>
                <c:pt idx="44">
                  <c:v>944</c:v>
                </c:pt>
                <c:pt idx="45">
                  <c:v>945</c:v>
                </c:pt>
                <c:pt idx="46">
                  <c:v>946</c:v>
                </c:pt>
                <c:pt idx="47">
                  <c:v>947</c:v>
                </c:pt>
                <c:pt idx="48">
                  <c:v>948</c:v>
                </c:pt>
                <c:pt idx="49">
                  <c:v>949</c:v>
                </c:pt>
                <c:pt idx="50">
                  <c:v>950</c:v>
                </c:pt>
                <c:pt idx="51">
                  <c:v>951</c:v>
                </c:pt>
                <c:pt idx="52">
                  <c:v>952</c:v>
                </c:pt>
                <c:pt idx="53">
                  <c:v>953</c:v>
                </c:pt>
                <c:pt idx="54">
                  <c:v>954</c:v>
                </c:pt>
                <c:pt idx="55">
                  <c:v>955</c:v>
                </c:pt>
                <c:pt idx="56">
                  <c:v>956</c:v>
                </c:pt>
                <c:pt idx="57">
                  <c:v>957</c:v>
                </c:pt>
                <c:pt idx="58">
                  <c:v>958</c:v>
                </c:pt>
                <c:pt idx="59">
                  <c:v>959</c:v>
                </c:pt>
                <c:pt idx="60">
                  <c:v>960</c:v>
                </c:pt>
                <c:pt idx="61">
                  <c:v>961</c:v>
                </c:pt>
                <c:pt idx="62">
                  <c:v>962</c:v>
                </c:pt>
                <c:pt idx="63">
                  <c:v>963</c:v>
                </c:pt>
                <c:pt idx="64">
                  <c:v>964</c:v>
                </c:pt>
                <c:pt idx="65">
                  <c:v>965</c:v>
                </c:pt>
                <c:pt idx="66">
                  <c:v>966</c:v>
                </c:pt>
                <c:pt idx="67">
                  <c:v>967</c:v>
                </c:pt>
                <c:pt idx="68">
                  <c:v>968</c:v>
                </c:pt>
                <c:pt idx="69">
                  <c:v>969</c:v>
                </c:pt>
                <c:pt idx="70">
                  <c:v>970</c:v>
                </c:pt>
                <c:pt idx="71">
                  <c:v>971</c:v>
                </c:pt>
                <c:pt idx="72">
                  <c:v>972</c:v>
                </c:pt>
                <c:pt idx="73">
                  <c:v>973</c:v>
                </c:pt>
                <c:pt idx="74">
                  <c:v>974</c:v>
                </c:pt>
                <c:pt idx="75">
                  <c:v>975</c:v>
                </c:pt>
                <c:pt idx="76">
                  <c:v>976</c:v>
                </c:pt>
                <c:pt idx="77">
                  <c:v>977</c:v>
                </c:pt>
                <c:pt idx="78">
                  <c:v>978</c:v>
                </c:pt>
                <c:pt idx="79">
                  <c:v>979</c:v>
                </c:pt>
                <c:pt idx="80">
                  <c:v>980</c:v>
                </c:pt>
                <c:pt idx="81">
                  <c:v>981</c:v>
                </c:pt>
                <c:pt idx="82">
                  <c:v>982</c:v>
                </c:pt>
                <c:pt idx="83">
                  <c:v>983</c:v>
                </c:pt>
                <c:pt idx="84">
                  <c:v>984</c:v>
                </c:pt>
                <c:pt idx="85">
                  <c:v>985</c:v>
                </c:pt>
                <c:pt idx="86">
                  <c:v>986</c:v>
                </c:pt>
                <c:pt idx="87">
                  <c:v>987</c:v>
                </c:pt>
                <c:pt idx="88">
                  <c:v>988</c:v>
                </c:pt>
                <c:pt idx="89">
                  <c:v>989</c:v>
                </c:pt>
                <c:pt idx="90">
                  <c:v>990</c:v>
                </c:pt>
                <c:pt idx="91">
                  <c:v>991</c:v>
                </c:pt>
                <c:pt idx="92">
                  <c:v>992</c:v>
                </c:pt>
                <c:pt idx="93">
                  <c:v>993</c:v>
                </c:pt>
                <c:pt idx="94">
                  <c:v>994</c:v>
                </c:pt>
                <c:pt idx="95">
                  <c:v>995</c:v>
                </c:pt>
                <c:pt idx="96">
                  <c:v>996</c:v>
                </c:pt>
                <c:pt idx="97">
                  <c:v>997</c:v>
                </c:pt>
                <c:pt idx="98">
                  <c:v>998</c:v>
                </c:pt>
                <c:pt idx="99">
                  <c:v>999</c:v>
                </c:pt>
                <c:pt idx="100">
                  <c:v>1000</c:v>
                </c:pt>
                <c:pt idx="101">
                  <c:v>1001</c:v>
                </c:pt>
                <c:pt idx="102">
                  <c:v>1002</c:v>
                </c:pt>
                <c:pt idx="103">
                  <c:v>1003</c:v>
                </c:pt>
                <c:pt idx="104">
                  <c:v>1004</c:v>
                </c:pt>
                <c:pt idx="105">
                  <c:v>1005</c:v>
                </c:pt>
                <c:pt idx="106">
                  <c:v>1006</c:v>
                </c:pt>
                <c:pt idx="107">
                  <c:v>1007</c:v>
                </c:pt>
                <c:pt idx="108">
                  <c:v>1008</c:v>
                </c:pt>
                <c:pt idx="109">
                  <c:v>1009</c:v>
                </c:pt>
                <c:pt idx="110">
                  <c:v>1010</c:v>
                </c:pt>
                <c:pt idx="111">
                  <c:v>1011</c:v>
                </c:pt>
                <c:pt idx="112">
                  <c:v>1012</c:v>
                </c:pt>
                <c:pt idx="113">
                  <c:v>1013</c:v>
                </c:pt>
                <c:pt idx="114">
                  <c:v>1014</c:v>
                </c:pt>
                <c:pt idx="115">
                  <c:v>1015</c:v>
                </c:pt>
                <c:pt idx="116">
                  <c:v>1016</c:v>
                </c:pt>
                <c:pt idx="117">
                  <c:v>1017</c:v>
                </c:pt>
                <c:pt idx="118">
                  <c:v>1018</c:v>
                </c:pt>
                <c:pt idx="119">
                  <c:v>1019</c:v>
                </c:pt>
                <c:pt idx="120">
                  <c:v>1020</c:v>
                </c:pt>
                <c:pt idx="121">
                  <c:v>1021</c:v>
                </c:pt>
                <c:pt idx="122">
                  <c:v>1022</c:v>
                </c:pt>
                <c:pt idx="123">
                  <c:v>1023</c:v>
                </c:pt>
                <c:pt idx="124">
                  <c:v>1024</c:v>
                </c:pt>
                <c:pt idx="125">
                  <c:v>1025</c:v>
                </c:pt>
                <c:pt idx="126">
                  <c:v>1026</c:v>
                </c:pt>
                <c:pt idx="127">
                  <c:v>1027</c:v>
                </c:pt>
                <c:pt idx="128">
                  <c:v>1028</c:v>
                </c:pt>
                <c:pt idx="129">
                  <c:v>1029</c:v>
                </c:pt>
                <c:pt idx="130">
                  <c:v>1030</c:v>
                </c:pt>
                <c:pt idx="131">
                  <c:v>1031</c:v>
                </c:pt>
                <c:pt idx="132">
                  <c:v>1032</c:v>
                </c:pt>
                <c:pt idx="133">
                  <c:v>1033</c:v>
                </c:pt>
                <c:pt idx="134">
                  <c:v>1034</c:v>
                </c:pt>
                <c:pt idx="135">
                  <c:v>1035</c:v>
                </c:pt>
                <c:pt idx="136">
                  <c:v>1036</c:v>
                </c:pt>
                <c:pt idx="137">
                  <c:v>1037</c:v>
                </c:pt>
                <c:pt idx="138">
                  <c:v>1038</c:v>
                </c:pt>
                <c:pt idx="139">
                  <c:v>1039</c:v>
                </c:pt>
                <c:pt idx="140">
                  <c:v>1040</c:v>
                </c:pt>
                <c:pt idx="141">
                  <c:v>1041</c:v>
                </c:pt>
                <c:pt idx="142">
                  <c:v>1042</c:v>
                </c:pt>
                <c:pt idx="143">
                  <c:v>1043</c:v>
                </c:pt>
                <c:pt idx="144">
                  <c:v>1044</c:v>
                </c:pt>
                <c:pt idx="145">
                  <c:v>1045</c:v>
                </c:pt>
                <c:pt idx="146">
                  <c:v>1046</c:v>
                </c:pt>
                <c:pt idx="147">
                  <c:v>1047</c:v>
                </c:pt>
                <c:pt idx="148">
                  <c:v>1048</c:v>
                </c:pt>
                <c:pt idx="149">
                  <c:v>1049</c:v>
                </c:pt>
                <c:pt idx="150">
                  <c:v>1050</c:v>
                </c:pt>
                <c:pt idx="151">
                  <c:v>1051</c:v>
                </c:pt>
                <c:pt idx="152">
                  <c:v>1052</c:v>
                </c:pt>
                <c:pt idx="153">
                  <c:v>1053</c:v>
                </c:pt>
                <c:pt idx="154">
                  <c:v>1054</c:v>
                </c:pt>
                <c:pt idx="155">
                  <c:v>1055</c:v>
                </c:pt>
                <c:pt idx="156">
                  <c:v>1056</c:v>
                </c:pt>
                <c:pt idx="157">
                  <c:v>1057</c:v>
                </c:pt>
                <c:pt idx="158">
                  <c:v>1058</c:v>
                </c:pt>
                <c:pt idx="159">
                  <c:v>1059</c:v>
                </c:pt>
                <c:pt idx="160">
                  <c:v>1060</c:v>
                </c:pt>
                <c:pt idx="161">
                  <c:v>1061</c:v>
                </c:pt>
                <c:pt idx="162">
                  <c:v>1062</c:v>
                </c:pt>
                <c:pt idx="163">
                  <c:v>1063</c:v>
                </c:pt>
                <c:pt idx="164">
                  <c:v>1064</c:v>
                </c:pt>
                <c:pt idx="165">
                  <c:v>1065</c:v>
                </c:pt>
                <c:pt idx="166">
                  <c:v>1066</c:v>
                </c:pt>
                <c:pt idx="167">
                  <c:v>1067</c:v>
                </c:pt>
                <c:pt idx="168">
                  <c:v>1068</c:v>
                </c:pt>
                <c:pt idx="169">
                  <c:v>1069</c:v>
                </c:pt>
                <c:pt idx="170">
                  <c:v>1070</c:v>
                </c:pt>
                <c:pt idx="171">
                  <c:v>1071</c:v>
                </c:pt>
                <c:pt idx="172">
                  <c:v>1072</c:v>
                </c:pt>
                <c:pt idx="173">
                  <c:v>1073</c:v>
                </c:pt>
                <c:pt idx="174">
                  <c:v>1074</c:v>
                </c:pt>
                <c:pt idx="175">
                  <c:v>1075</c:v>
                </c:pt>
                <c:pt idx="176">
                  <c:v>1076</c:v>
                </c:pt>
                <c:pt idx="177">
                  <c:v>1077</c:v>
                </c:pt>
                <c:pt idx="178">
                  <c:v>1078</c:v>
                </c:pt>
                <c:pt idx="179">
                  <c:v>1079</c:v>
                </c:pt>
                <c:pt idx="180">
                  <c:v>1080</c:v>
                </c:pt>
              </c:numCache>
            </c:numRef>
          </c:cat>
          <c:val>
            <c:numRef>
              <c:f>Sheet1!$F$190:$F$370</c:f>
              <c:numCache>
                <c:formatCode>General</c:formatCode>
                <c:ptCount val="181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  <c:pt idx="25">
                  <c:v>75</c:v>
                </c:pt>
                <c:pt idx="26">
                  <c:v>78</c:v>
                </c:pt>
                <c:pt idx="27">
                  <c:v>81</c:v>
                </c:pt>
                <c:pt idx="28">
                  <c:v>84</c:v>
                </c:pt>
                <c:pt idx="29">
                  <c:v>87</c:v>
                </c:pt>
                <c:pt idx="30">
                  <c:v>90</c:v>
                </c:pt>
                <c:pt idx="31">
                  <c:v>89</c:v>
                </c:pt>
                <c:pt idx="32">
                  <c:v>88</c:v>
                </c:pt>
                <c:pt idx="33">
                  <c:v>87</c:v>
                </c:pt>
                <c:pt idx="34">
                  <c:v>86</c:v>
                </c:pt>
                <c:pt idx="35">
                  <c:v>85</c:v>
                </c:pt>
                <c:pt idx="36">
                  <c:v>84</c:v>
                </c:pt>
                <c:pt idx="37">
                  <c:v>83</c:v>
                </c:pt>
                <c:pt idx="38">
                  <c:v>82</c:v>
                </c:pt>
                <c:pt idx="39">
                  <c:v>81</c:v>
                </c:pt>
                <c:pt idx="40">
                  <c:v>80</c:v>
                </c:pt>
                <c:pt idx="41">
                  <c:v>79</c:v>
                </c:pt>
                <c:pt idx="42">
                  <c:v>78</c:v>
                </c:pt>
                <c:pt idx="43">
                  <c:v>77</c:v>
                </c:pt>
                <c:pt idx="44">
                  <c:v>76</c:v>
                </c:pt>
                <c:pt idx="45">
                  <c:v>75</c:v>
                </c:pt>
                <c:pt idx="46">
                  <c:v>74</c:v>
                </c:pt>
                <c:pt idx="47">
                  <c:v>73</c:v>
                </c:pt>
                <c:pt idx="48">
                  <c:v>72</c:v>
                </c:pt>
                <c:pt idx="49">
                  <c:v>71</c:v>
                </c:pt>
                <c:pt idx="50">
                  <c:v>70</c:v>
                </c:pt>
                <c:pt idx="51">
                  <c:v>69</c:v>
                </c:pt>
                <c:pt idx="52">
                  <c:v>68</c:v>
                </c:pt>
                <c:pt idx="53">
                  <c:v>67</c:v>
                </c:pt>
                <c:pt idx="54">
                  <c:v>66</c:v>
                </c:pt>
                <c:pt idx="55">
                  <c:v>65</c:v>
                </c:pt>
                <c:pt idx="56">
                  <c:v>64</c:v>
                </c:pt>
                <c:pt idx="57">
                  <c:v>63</c:v>
                </c:pt>
                <c:pt idx="58">
                  <c:v>62</c:v>
                </c:pt>
                <c:pt idx="59">
                  <c:v>61</c:v>
                </c:pt>
                <c:pt idx="60">
                  <c:v>60</c:v>
                </c:pt>
                <c:pt idx="61">
                  <c:v>60.25</c:v>
                </c:pt>
                <c:pt idx="62">
                  <c:v>60.5</c:v>
                </c:pt>
                <c:pt idx="63">
                  <c:v>60.75</c:v>
                </c:pt>
                <c:pt idx="64">
                  <c:v>61</c:v>
                </c:pt>
                <c:pt idx="65">
                  <c:v>61.25</c:v>
                </c:pt>
                <c:pt idx="66">
                  <c:v>61.5</c:v>
                </c:pt>
                <c:pt idx="67">
                  <c:v>61.75</c:v>
                </c:pt>
                <c:pt idx="68">
                  <c:v>62</c:v>
                </c:pt>
                <c:pt idx="69">
                  <c:v>62.25</c:v>
                </c:pt>
                <c:pt idx="70">
                  <c:v>62.5</c:v>
                </c:pt>
                <c:pt idx="71">
                  <c:v>62.75</c:v>
                </c:pt>
                <c:pt idx="72">
                  <c:v>63</c:v>
                </c:pt>
                <c:pt idx="73">
                  <c:v>63.25</c:v>
                </c:pt>
                <c:pt idx="74">
                  <c:v>63.5</c:v>
                </c:pt>
                <c:pt idx="75">
                  <c:v>63.75</c:v>
                </c:pt>
                <c:pt idx="76">
                  <c:v>64</c:v>
                </c:pt>
                <c:pt idx="77">
                  <c:v>64.25</c:v>
                </c:pt>
                <c:pt idx="78">
                  <c:v>64.5</c:v>
                </c:pt>
                <c:pt idx="79">
                  <c:v>64.75</c:v>
                </c:pt>
                <c:pt idx="80">
                  <c:v>65</c:v>
                </c:pt>
                <c:pt idx="81">
                  <c:v>59.5</c:v>
                </c:pt>
                <c:pt idx="82">
                  <c:v>54</c:v>
                </c:pt>
                <c:pt idx="83">
                  <c:v>48.5</c:v>
                </c:pt>
                <c:pt idx="84">
                  <c:v>43</c:v>
                </c:pt>
                <c:pt idx="85">
                  <c:v>37.5</c:v>
                </c:pt>
                <c:pt idx="86">
                  <c:v>32</c:v>
                </c:pt>
                <c:pt idx="87">
                  <c:v>26.5</c:v>
                </c:pt>
                <c:pt idx="88">
                  <c:v>21</c:v>
                </c:pt>
                <c:pt idx="89">
                  <c:v>15.5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4-4BC6-B577-E7CA9BEAC63E}"/>
            </c:ext>
          </c:extLst>
        </c:ser>
        <c:ser>
          <c:idx val="3"/>
          <c:order val="3"/>
          <c:tx>
            <c:v>Observer 3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Sheet1!$A$190:$A$370</c:f>
              <c:numCache>
                <c:formatCode>General</c:formatCode>
                <c:ptCount val="181"/>
                <c:pt idx="0">
                  <c:v>900</c:v>
                </c:pt>
                <c:pt idx="1">
                  <c:v>901</c:v>
                </c:pt>
                <c:pt idx="2">
                  <c:v>902</c:v>
                </c:pt>
                <c:pt idx="3">
                  <c:v>903</c:v>
                </c:pt>
                <c:pt idx="4">
                  <c:v>904</c:v>
                </c:pt>
                <c:pt idx="5">
                  <c:v>905</c:v>
                </c:pt>
                <c:pt idx="6">
                  <c:v>906</c:v>
                </c:pt>
                <c:pt idx="7">
                  <c:v>907</c:v>
                </c:pt>
                <c:pt idx="8">
                  <c:v>908</c:v>
                </c:pt>
                <c:pt idx="9">
                  <c:v>909</c:v>
                </c:pt>
                <c:pt idx="10">
                  <c:v>910</c:v>
                </c:pt>
                <c:pt idx="11">
                  <c:v>911</c:v>
                </c:pt>
                <c:pt idx="12">
                  <c:v>912</c:v>
                </c:pt>
                <c:pt idx="13">
                  <c:v>913</c:v>
                </c:pt>
                <c:pt idx="14">
                  <c:v>914</c:v>
                </c:pt>
                <c:pt idx="15">
                  <c:v>915</c:v>
                </c:pt>
                <c:pt idx="16">
                  <c:v>916</c:v>
                </c:pt>
                <c:pt idx="17">
                  <c:v>917</c:v>
                </c:pt>
                <c:pt idx="18">
                  <c:v>918</c:v>
                </c:pt>
                <c:pt idx="19">
                  <c:v>919</c:v>
                </c:pt>
                <c:pt idx="20">
                  <c:v>920</c:v>
                </c:pt>
                <c:pt idx="21">
                  <c:v>921</c:v>
                </c:pt>
                <c:pt idx="22">
                  <c:v>922</c:v>
                </c:pt>
                <c:pt idx="23">
                  <c:v>923</c:v>
                </c:pt>
                <c:pt idx="24">
                  <c:v>924</c:v>
                </c:pt>
                <c:pt idx="25">
                  <c:v>925</c:v>
                </c:pt>
                <c:pt idx="26">
                  <c:v>926</c:v>
                </c:pt>
                <c:pt idx="27">
                  <c:v>927</c:v>
                </c:pt>
                <c:pt idx="28">
                  <c:v>928</c:v>
                </c:pt>
                <c:pt idx="29">
                  <c:v>929</c:v>
                </c:pt>
                <c:pt idx="30">
                  <c:v>930</c:v>
                </c:pt>
                <c:pt idx="31">
                  <c:v>931</c:v>
                </c:pt>
                <c:pt idx="32">
                  <c:v>932</c:v>
                </c:pt>
                <c:pt idx="33">
                  <c:v>933</c:v>
                </c:pt>
                <c:pt idx="34">
                  <c:v>934</c:v>
                </c:pt>
                <c:pt idx="35">
                  <c:v>935</c:v>
                </c:pt>
                <c:pt idx="36">
                  <c:v>936</c:v>
                </c:pt>
                <c:pt idx="37">
                  <c:v>937</c:v>
                </c:pt>
                <c:pt idx="38">
                  <c:v>938</c:v>
                </c:pt>
                <c:pt idx="39">
                  <c:v>939</c:v>
                </c:pt>
                <c:pt idx="40">
                  <c:v>940</c:v>
                </c:pt>
                <c:pt idx="41">
                  <c:v>941</c:v>
                </c:pt>
                <c:pt idx="42">
                  <c:v>942</c:v>
                </c:pt>
                <c:pt idx="43">
                  <c:v>943</c:v>
                </c:pt>
                <c:pt idx="44">
                  <c:v>944</c:v>
                </c:pt>
                <c:pt idx="45">
                  <c:v>945</c:v>
                </c:pt>
                <c:pt idx="46">
                  <c:v>946</c:v>
                </c:pt>
                <c:pt idx="47">
                  <c:v>947</c:v>
                </c:pt>
                <c:pt idx="48">
                  <c:v>948</c:v>
                </c:pt>
                <c:pt idx="49">
                  <c:v>949</c:v>
                </c:pt>
                <c:pt idx="50">
                  <c:v>950</c:v>
                </c:pt>
                <c:pt idx="51">
                  <c:v>951</c:v>
                </c:pt>
                <c:pt idx="52">
                  <c:v>952</c:v>
                </c:pt>
                <c:pt idx="53">
                  <c:v>953</c:v>
                </c:pt>
                <c:pt idx="54">
                  <c:v>954</c:v>
                </c:pt>
                <c:pt idx="55">
                  <c:v>955</c:v>
                </c:pt>
                <c:pt idx="56">
                  <c:v>956</c:v>
                </c:pt>
                <c:pt idx="57">
                  <c:v>957</c:v>
                </c:pt>
                <c:pt idx="58">
                  <c:v>958</c:v>
                </c:pt>
                <c:pt idx="59">
                  <c:v>959</c:v>
                </c:pt>
                <c:pt idx="60">
                  <c:v>960</c:v>
                </c:pt>
                <c:pt idx="61">
                  <c:v>961</c:v>
                </c:pt>
                <c:pt idx="62">
                  <c:v>962</c:v>
                </c:pt>
                <c:pt idx="63">
                  <c:v>963</c:v>
                </c:pt>
                <c:pt idx="64">
                  <c:v>964</c:v>
                </c:pt>
                <c:pt idx="65">
                  <c:v>965</c:v>
                </c:pt>
                <c:pt idx="66">
                  <c:v>966</c:v>
                </c:pt>
                <c:pt idx="67">
                  <c:v>967</c:v>
                </c:pt>
                <c:pt idx="68">
                  <c:v>968</c:v>
                </c:pt>
                <c:pt idx="69">
                  <c:v>969</c:v>
                </c:pt>
                <c:pt idx="70">
                  <c:v>970</c:v>
                </c:pt>
                <c:pt idx="71">
                  <c:v>971</c:v>
                </c:pt>
                <c:pt idx="72">
                  <c:v>972</c:v>
                </c:pt>
                <c:pt idx="73">
                  <c:v>973</c:v>
                </c:pt>
                <c:pt idx="74">
                  <c:v>974</c:v>
                </c:pt>
                <c:pt idx="75">
                  <c:v>975</c:v>
                </c:pt>
                <c:pt idx="76">
                  <c:v>976</c:v>
                </c:pt>
                <c:pt idx="77">
                  <c:v>977</c:v>
                </c:pt>
                <c:pt idx="78">
                  <c:v>978</c:v>
                </c:pt>
                <c:pt idx="79">
                  <c:v>979</c:v>
                </c:pt>
                <c:pt idx="80">
                  <c:v>980</c:v>
                </c:pt>
                <c:pt idx="81">
                  <c:v>981</c:v>
                </c:pt>
                <c:pt idx="82">
                  <c:v>982</c:v>
                </c:pt>
                <c:pt idx="83">
                  <c:v>983</c:v>
                </c:pt>
                <c:pt idx="84">
                  <c:v>984</c:v>
                </c:pt>
                <c:pt idx="85">
                  <c:v>985</c:v>
                </c:pt>
                <c:pt idx="86">
                  <c:v>986</c:v>
                </c:pt>
                <c:pt idx="87">
                  <c:v>987</c:v>
                </c:pt>
                <c:pt idx="88">
                  <c:v>988</c:v>
                </c:pt>
                <c:pt idx="89">
                  <c:v>989</c:v>
                </c:pt>
                <c:pt idx="90">
                  <c:v>990</c:v>
                </c:pt>
                <c:pt idx="91">
                  <c:v>991</c:v>
                </c:pt>
                <c:pt idx="92">
                  <c:v>992</c:v>
                </c:pt>
                <c:pt idx="93">
                  <c:v>993</c:v>
                </c:pt>
                <c:pt idx="94">
                  <c:v>994</c:v>
                </c:pt>
                <c:pt idx="95">
                  <c:v>995</c:v>
                </c:pt>
                <c:pt idx="96">
                  <c:v>996</c:v>
                </c:pt>
                <c:pt idx="97">
                  <c:v>997</c:v>
                </c:pt>
                <c:pt idx="98">
                  <c:v>998</c:v>
                </c:pt>
                <c:pt idx="99">
                  <c:v>999</c:v>
                </c:pt>
                <c:pt idx="100">
                  <c:v>1000</c:v>
                </c:pt>
                <c:pt idx="101">
                  <c:v>1001</c:v>
                </c:pt>
                <c:pt idx="102">
                  <c:v>1002</c:v>
                </c:pt>
                <c:pt idx="103">
                  <c:v>1003</c:v>
                </c:pt>
                <c:pt idx="104">
                  <c:v>1004</c:v>
                </c:pt>
                <c:pt idx="105">
                  <c:v>1005</c:v>
                </c:pt>
                <c:pt idx="106">
                  <c:v>1006</c:v>
                </c:pt>
                <c:pt idx="107">
                  <c:v>1007</c:v>
                </c:pt>
                <c:pt idx="108">
                  <c:v>1008</c:v>
                </c:pt>
                <c:pt idx="109">
                  <c:v>1009</c:v>
                </c:pt>
                <c:pt idx="110">
                  <c:v>1010</c:v>
                </c:pt>
                <c:pt idx="111">
                  <c:v>1011</c:v>
                </c:pt>
                <c:pt idx="112">
                  <c:v>1012</c:v>
                </c:pt>
                <c:pt idx="113">
                  <c:v>1013</c:v>
                </c:pt>
                <c:pt idx="114">
                  <c:v>1014</c:v>
                </c:pt>
                <c:pt idx="115">
                  <c:v>1015</c:v>
                </c:pt>
                <c:pt idx="116">
                  <c:v>1016</c:v>
                </c:pt>
                <c:pt idx="117">
                  <c:v>1017</c:v>
                </c:pt>
                <c:pt idx="118">
                  <c:v>1018</c:v>
                </c:pt>
                <c:pt idx="119">
                  <c:v>1019</c:v>
                </c:pt>
                <c:pt idx="120">
                  <c:v>1020</c:v>
                </c:pt>
                <c:pt idx="121">
                  <c:v>1021</c:v>
                </c:pt>
                <c:pt idx="122">
                  <c:v>1022</c:v>
                </c:pt>
                <c:pt idx="123">
                  <c:v>1023</c:v>
                </c:pt>
                <c:pt idx="124">
                  <c:v>1024</c:v>
                </c:pt>
                <c:pt idx="125">
                  <c:v>1025</c:v>
                </c:pt>
                <c:pt idx="126">
                  <c:v>1026</c:v>
                </c:pt>
                <c:pt idx="127">
                  <c:v>1027</c:v>
                </c:pt>
                <c:pt idx="128">
                  <c:v>1028</c:v>
                </c:pt>
                <c:pt idx="129">
                  <c:v>1029</c:v>
                </c:pt>
                <c:pt idx="130">
                  <c:v>1030</c:v>
                </c:pt>
                <c:pt idx="131">
                  <c:v>1031</c:v>
                </c:pt>
                <c:pt idx="132">
                  <c:v>1032</c:v>
                </c:pt>
                <c:pt idx="133">
                  <c:v>1033</c:v>
                </c:pt>
                <c:pt idx="134">
                  <c:v>1034</c:v>
                </c:pt>
                <c:pt idx="135">
                  <c:v>1035</c:v>
                </c:pt>
                <c:pt idx="136">
                  <c:v>1036</c:v>
                </c:pt>
                <c:pt idx="137">
                  <c:v>1037</c:v>
                </c:pt>
                <c:pt idx="138">
                  <c:v>1038</c:v>
                </c:pt>
                <c:pt idx="139">
                  <c:v>1039</c:v>
                </c:pt>
                <c:pt idx="140">
                  <c:v>1040</c:v>
                </c:pt>
                <c:pt idx="141">
                  <c:v>1041</c:v>
                </c:pt>
                <c:pt idx="142">
                  <c:v>1042</c:v>
                </c:pt>
                <c:pt idx="143">
                  <c:v>1043</c:v>
                </c:pt>
                <c:pt idx="144">
                  <c:v>1044</c:v>
                </c:pt>
                <c:pt idx="145">
                  <c:v>1045</c:v>
                </c:pt>
                <c:pt idx="146">
                  <c:v>1046</c:v>
                </c:pt>
                <c:pt idx="147">
                  <c:v>1047</c:v>
                </c:pt>
                <c:pt idx="148">
                  <c:v>1048</c:v>
                </c:pt>
                <c:pt idx="149">
                  <c:v>1049</c:v>
                </c:pt>
                <c:pt idx="150">
                  <c:v>1050</c:v>
                </c:pt>
                <c:pt idx="151">
                  <c:v>1051</c:v>
                </c:pt>
                <c:pt idx="152">
                  <c:v>1052</c:v>
                </c:pt>
                <c:pt idx="153">
                  <c:v>1053</c:v>
                </c:pt>
                <c:pt idx="154">
                  <c:v>1054</c:v>
                </c:pt>
                <c:pt idx="155">
                  <c:v>1055</c:v>
                </c:pt>
                <c:pt idx="156">
                  <c:v>1056</c:v>
                </c:pt>
                <c:pt idx="157">
                  <c:v>1057</c:v>
                </c:pt>
                <c:pt idx="158">
                  <c:v>1058</c:v>
                </c:pt>
                <c:pt idx="159">
                  <c:v>1059</c:v>
                </c:pt>
                <c:pt idx="160">
                  <c:v>1060</c:v>
                </c:pt>
                <c:pt idx="161">
                  <c:v>1061</c:v>
                </c:pt>
                <c:pt idx="162">
                  <c:v>1062</c:v>
                </c:pt>
                <c:pt idx="163">
                  <c:v>1063</c:v>
                </c:pt>
                <c:pt idx="164">
                  <c:v>1064</c:v>
                </c:pt>
                <c:pt idx="165">
                  <c:v>1065</c:v>
                </c:pt>
                <c:pt idx="166">
                  <c:v>1066</c:v>
                </c:pt>
                <c:pt idx="167">
                  <c:v>1067</c:v>
                </c:pt>
                <c:pt idx="168">
                  <c:v>1068</c:v>
                </c:pt>
                <c:pt idx="169">
                  <c:v>1069</c:v>
                </c:pt>
                <c:pt idx="170">
                  <c:v>1070</c:v>
                </c:pt>
                <c:pt idx="171">
                  <c:v>1071</c:v>
                </c:pt>
                <c:pt idx="172">
                  <c:v>1072</c:v>
                </c:pt>
                <c:pt idx="173">
                  <c:v>1073</c:v>
                </c:pt>
                <c:pt idx="174">
                  <c:v>1074</c:v>
                </c:pt>
                <c:pt idx="175">
                  <c:v>1075</c:v>
                </c:pt>
                <c:pt idx="176">
                  <c:v>1076</c:v>
                </c:pt>
                <c:pt idx="177">
                  <c:v>1077</c:v>
                </c:pt>
                <c:pt idx="178">
                  <c:v>1078</c:v>
                </c:pt>
                <c:pt idx="179">
                  <c:v>1079</c:v>
                </c:pt>
                <c:pt idx="180">
                  <c:v>1080</c:v>
                </c:pt>
              </c:numCache>
            </c:numRef>
          </c:cat>
          <c:val>
            <c:numRef>
              <c:f>Sheet1!$D$190:$D$370</c:f>
              <c:numCache>
                <c:formatCode>General</c:formatCode>
                <c:ptCount val="181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17.548611111111107</c:v>
                </c:pt>
                <c:pt idx="30">
                  <c:v>22.861111111111107</c:v>
                </c:pt>
                <c:pt idx="31">
                  <c:v>27.9375</c:v>
                </c:pt>
                <c:pt idx="32">
                  <c:v>32.777777777777779</c:v>
                </c:pt>
                <c:pt idx="33">
                  <c:v>37.381944444444443</c:v>
                </c:pt>
                <c:pt idx="34">
                  <c:v>41.75</c:v>
                </c:pt>
                <c:pt idx="35">
                  <c:v>45.881944444444443</c:v>
                </c:pt>
                <c:pt idx="36">
                  <c:v>49.777777777777779</c:v>
                </c:pt>
                <c:pt idx="37">
                  <c:v>53.4375</c:v>
                </c:pt>
                <c:pt idx="38">
                  <c:v>56.861111111111114</c:v>
                </c:pt>
                <c:pt idx="39">
                  <c:v>60.048611111111114</c:v>
                </c:pt>
                <c:pt idx="40">
                  <c:v>63</c:v>
                </c:pt>
                <c:pt idx="41">
                  <c:v>65.715277777777771</c:v>
                </c:pt>
                <c:pt idx="42">
                  <c:v>68.194444444444443</c:v>
                </c:pt>
                <c:pt idx="43">
                  <c:v>70.4375</c:v>
                </c:pt>
                <c:pt idx="44">
                  <c:v>72.444444444444443</c:v>
                </c:pt>
                <c:pt idx="45">
                  <c:v>74.215277777777771</c:v>
                </c:pt>
                <c:pt idx="46">
                  <c:v>75.75</c:v>
                </c:pt>
                <c:pt idx="47">
                  <c:v>77.048611111111114</c:v>
                </c:pt>
                <c:pt idx="48">
                  <c:v>78.111111111111114</c:v>
                </c:pt>
                <c:pt idx="49">
                  <c:v>78.9375</c:v>
                </c:pt>
                <c:pt idx="50">
                  <c:v>79.527777777777771</c:v>
                </c:pt>
                <c:pt idx="51">
                  <c:v>79.881944444444443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80</c:v>
                </c:pt>
                <c:pt idx="66">
                  <c:v>80</c:v>
                </c:pt>
                <c:pt idx="67">
                  <c:v>80</c:v>
                </c:pt>
                <c:pt idx="68">
                  <c:v>79.520712081364252</c:v>
                </c:pt>
                <c:pt idx="69">
                  <c:v>79.435115306426141</c:v>
                </c:pt>
                <c:pt idx="70">
                  <c:v>79.334510231402618</c:v>
                </c:pt>
                <c:pt idx="71">
                  <c:v>79.216372913162502</c:v>
                </c:pt>
                <c:pt idx="72">
                  <c:v>79.077796214056775</c:v>
                </c:pt>
                <c:pt idx="73">
                  <c:v>78.915447462199808</c:v>
                </c:pt>
                <c:pt idx="74">
                  <c:v>78.72552776035019</c:v>
                </c:pt>
                <c:pt idx="75">
                  <c:v>78.503736101733878</c:v>
                </c:pt>
                <c:pt idx="76">
                  <c:v>78.245242692430025</c:v>
                </c:pt>
                <c:pt idx="77">
                  <c:v>77.944677374168364</c:v>
                </c:pt>
                <c:pt idx="78">
                  <c:v>77.596140742239442</c:v>
                </c:pt>
                <c:pt idx="79">
                  <c:v>77.193247339213997</c:v>
                </c:pt>
                <c:pt idx="80">
                  <c:v>76.729211943338839</c:v>
                </c:pt>
                <c:pt idx="81">
                  <c:v>76.196991078061686</c:v>
                </c:pt>
                <c:pt idx="82">
                  <c:v>75.589491885181644</c:v>
                </c:pt>
                <c:pt idx="83">
                  <c:v>74.899858692297386</c:v>
                </c:pt>
                <c:pt idx="84">
                  <c:v>74.121843119406137</c:v>
                </c:pt>
                <c:pt idx="85">
                  <c:v>73.250255619164818</c:v>
                </c:pt>
                <c:pt idx="86">
                  <c:v>72.281484488936343</c:v>
                </c:pt>
                <c:pt idx="87">
                  <c:v>71.214052951275605</c:v>
                </c:pt>
                <c:pt idx="88">
                  <c:v>70.049167409310186</c:v>
                </c:pt>
                <c:pt idx="89">
                  <c:v>68.791193506720077</c:v>
                </c:pt>
                <c:pt idx="90">
                  <c:v>67.447985644335233</c:v>
                </c:pt>
                <c:pt idx="91">
                  <c:v>66.030995254468621</c:v>
                </c:pt>
                <c:pt idx="92">
                  <c:v>64.555097639105639</c:v>
                </c:pt>
                <c:pt idx="93">
                  <c:v>63.038107879021595</c:v>
                </c:pt>
                <c:pt idx="94">
                  <c:v>61.5</c:v>
                </c:pt>
                <c:pt idx="95">
                  <c:v>59.961892120978405</c:v>
                </c:pt>
                <c:pt idx="96">
                  <c:v>58.444902360894353</c:v>
                </c:pt>
                <c:pt idx="97">
                  <c:v>56.969004745531379</c:v>
                </c:pt>
                <c:pt idx="98">
                  <c:v>55.552014355664767</c:v>
                </c:pt>
                <c:pt idx="99">
                  <c:v>54.208806493279923</c:v>
                </c:pt>
                <c:pt idx="100">
                  <c:v>52.950832590689821</c:v>
                </c:pt>
                <c:pt idx="101">
                  <c:v>51.785947048724395</c:v>
                </c:pt>
                <c:pt idx="102">
                  <c:v>50.718515511063664</c:v>
                </c:pt>
                <c:pt idx="103">
                  <c:v>49.749744380835182</c:v>
                </c:pt>
                <c:pt idx="104">
                  <c:v>48.878156880593856</c:v>
                </c:pt>
                <c:pt idx="105">
                  <c:v>48.100141307702621</c:v>
                </c:pt>
                <c:pt idx="106">
                  <c:v>47.410508114818356</c:v>
                </c:pt>
                <c:pt idx="107">
                  <c:v>46.803008921938314</c:v>
                </c:pt>
                <c:pt idx="108">
                  <c:v>46.270788056661161</c:v>
                </c:pt>
                <c:pt idx="109">
                  <c:v>45.80675266078601</c:v>
                </c:pt>
                <c:pt idx="110">
                  <c:v>45.403859257760566</c:v>
                </c:pt>
                <c:pt idx="111">
                  <c:v>45.055322625831636</c:v>
                </c:pt>
                <c:pt idx="112">
                  <c:v>44.754757307569975</c:v>
                </c:pt>
                <c:pt idx="113">
                  <c:v>44.496263898266122</c:v>
                </c:pt>
                <c:pt idx="114">
                  <c:v>44.27447223964981</c:v>
                </c:pt>
                <c:pt idx="115">
                  <c:v>44.084552537800185</c:v>
                </c:pt>
                <c:pt idx="116">
                  <c:v>43.922203785943218</c:v>
                </c:pt>
                <c:pt idx="117">
                  <c:v>43.783627086837498</c:v>
                </c:pt>
                <c:pt idx="118">
                  <c:v>43.665489768597389</c:v>
                </c:pt>
                <c:pt idx="119">
                  <c:v>43.564884693573859</c:v>
                </c:pt>
                <c:pt idx="120">
                  <c:v>43.479287918635748</c:v>
                </c:pt>
                <c:pt idx="121">
                  <c:v>43</c:v>
                </c:pt>
                <c:pt idx="122">
                  <c:v>42.939236111111114</c:v>
                </c:pt>
                <c:pt idx="123">
                  <c:v>42.756944444444443</c:v>
                </c:pt>
                <c:pt idx="124">
                  <c:v>42.453125</c:v>
                </c:pt>
                <c:pt idx="125">
                  <c:v>42.027777777777779</c:v>
                </c:pt>
                <c:pt idx="126">
                  <c:v>41.480902777777779</c:v>
                </c:pt>
                <c:pt idx="127">
                  <c:v>40.8125</c:v>
                </c:pt>
                <c:pt idx="128">
                  <c:v>40.022569444444443</c:v>
                </c:pt>
                <c:pt idx="129">
                  <c:v>39.111111111111114</c:v>
                </c:pt>
                <c:pt idx="130">
                  <c:v>38.078125</c:v>
                </c:pt>
                <c:pt idx="131">
                  <c:v>36.923611111111114</c:v>
                </c:pt>
                <c:pt idx="132">
                  <c:v>35.647569444444443</c:v>
                </c:pt>
                <c:pt idx="133">
                  <c:v>34.25</c:v>
                </c:pt>
                <c:pt idx="134">
                  <c:v>32.730902777777779</c:v>
                </c:pt>
                <c:pt idx="135">
                  <c:v>31.090277777777775</c:v>
                </c:pt>
                <c:pt idx="136">
                  <c:v>29.328125</c:v>
                </c:pt>
                <c:pt idx="137">
                  <c:v>27.444444444444443</c:v>
                </c:pt>
                <c:pt idx="138">
                  <c:v>25.439236111111111</c:v>
                </c:pt>
                <c:pt idx="139">
                  <c:v>23.3125</c:v>
                </c:pt>
                <c:pt idx="140">
                  <c:v>21.064236111111114</c:v>
                </c:pt>
                <c:pt idx="141">
                  <c:v>18.694444444444443</c:v>
                </c:pt>
                <c:pt idx="142">
                  <c:v>16.203125</c:v>
                </c:pt>
                <c:pt idx="143">
                  <c:v>13.590277777777782</c:v>
                </c:pt>
                <c:pt idx="144">
                  <c:v>8</c:v>
                </c:pt>
                <c:pt idx="145">
                  <c:v>8</c:v>
                </c:pt>
                <c:pt idx="146">
                  <c:v>8</c:v>
                </c:pt>
                <c:pt idx="147">
                  <c:v>8</c:v>
                </c:pt>
                <c:pt idx="148">
                  <c:v>8</c:v>
                </c:pt>
                <c:pt idx="149">
                  <c:v>8</c:v>
                </c:pt>
                <c:pt idx="150">
                  <c:v>8</c:v>
                </c:pt>
                <c:pt idx="151">
                  <c:v>8</c:v>
                </c:pt>
                <c:pt idx="152">
                  <c:v>8</c:v>
                </c:pt>
                <c:pt idx="153">
                  <c:v>8</c:v>
                </c:pt>
                <c:pt idx="154">
                  <c:v>8</c:v>
                </c:pt>
                <c:pt idx="155">
                  <c:v>8</c:v>
                </c:pt>
                <c:pt idx="156">
                  <c:v>8</c:v>
                </c:pt>
                <c:pt idx="157">
                  <c:v>8</c:v>
                </c:pt>
                <c:pt idx="158">
                  <c:v>8</c:v>
                </c:pt>
                <c:pt idx="159">
                  <c:v>8</c:v>
                </c:pt>
                <c:pt idx="160">
                  <c:v>8</c:v>
                </c:pt>
                <c:pt idx="161">
                  <c:v>8</c:v>
                </c:pt>
                <c:pt idx="162">
                  <c:v>8</c:v>
                </c:pt>
                <c:pt idx="163">
                  <c:v>8</c:v>
                </c:pt>
                <c:pt idx="164">
                  <c:v>8</c:v>
                </c:pt>
                <c:pt idx="165">
                  <c:v>8</c:v>
                </c:pt>
                <c:pt idx="166">
                  <c:v>8</c:v>
                </c:pt>
                <c:pt idx="167">
                  <c:v>8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94-4BC6-B577-E7CA9BEAC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38560"/>
        <c:axId val="47540480"/>
      </c:lineChart>
      <c:catAx>
        <c:axId val="47538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0480"/>
        <c:crosses val="autoZero"/>
        <c:auto val="1"/>
        <c:lblAlgn val="ctr"/>
        <c:lblOffset val="100"/>
        <c:tickLblSkip val="10"/>
        <c:noMultiLvlLbl val="0"/>
      </c:catAx>
      <c:valAx>
        <c:axId val="47540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3A299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4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6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1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1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3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5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F04D-49B8-4658-B705-28CE3343B40D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8E9E-C0DC-4E6B-A98E-3C76CAD09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Embodied Consciousness During Meditative Moving:</a:t>
            </a:r>
            <a:br>
              <a:rPr lang="en-GB" dirty="0"/>
            </a:br>
            <a:r>
              <a:rPr lang="en-GB" dirty="0"/>
              <a:t>Neurocognitive Theories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Aska Sakuta</a:t>
            </a:r>
          </a:p>
          <a:p>
            <a:r>
              <a:rPr lang="en-GB" dirty="0"/>
              <a:t>PhD Candidate</a:t>
            </a:r>
          </a:p>
          <a:p>
            <a:r>
              <a:rPr lang="en-GB" dirty="0"/>
              <a:t>University of Chichester</a:t>
            </a:r>
          </a:p>
        </p:txBody>
      </p:sp>
    </p:spTree>
    <p:extLst>
      <p:ext uri="{BB962C8B-B14F-4D97-AF65-F5344CB8AC3E}">
        <p14:creationId xmlns:p14="http://schemas.microsoft.com/office/powerpoint/2010/main" val="371946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Background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3140"/>
            <a:ext cx="4266064" cy="474942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‘Flow’ (Csikszentmihalyi, 1990) as an embodied experience</a:t>
            </a:r>
          </a:p>
          <a:p>
            <a:r>
              <a:rPr lang="en-GB" dirty="0"/>
              <a:t>Occurs during somatic/meditative movement episodes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Possibly causing…</a:t>
            </a:r>
          </a:p>
          <a:p>
            <a:r>
              <a:rPr lang="en-GB" dirty="0"/>
              <a:t>‘</a:t>
            </a:r>
            <a:r>
              <a:rPr lang="en-GB" dirty="0" err="1"/>
              <a:t>Hypofrontality</a:t>
            </a:r>
            <a:r>
              <a:rPr lang="en-GB" dirty="0"/>
              <a:t>’</a:t>
            </a:r>
          </a:p>
          <a:p>
            <a:pPr marL="177800" indent="0">
              <a:buNone/>
            </a:pPr>
            <a:r>
              <a:rPr lang="en-GB" dirty="0"/>
              <a:t>(Dietrich, 2003)</a:t>
            </a:r>
          </a:p>
          <a:p>
            <a:r>
              <a:rPr lang="en-GB" dirty="0"/>
              <a:t>‘Selflessness’</a:t>
            </a:r>
          </a:p>
          <a:p>
            <a:pPr marL="177800" indent="0">
              <a:buNone/>
            </a:pPr>
            <a:r>
              <a:rPr lang="en-GB" dirty="0"/>
              <a:t>(</a:t>
            </a:r>
            <a:r>
              <a:rPr lang="en-GB" dirty="0" err="1"/>
              <a:t>Dor-Ziderman</a:t>
            </a:r>
            <a:r>
              <a:rPr lang="en-GB" dirty="0"/>
              <a:t> et al, 2013)</a:t>
            </a:r>
          </a:p>
          <a:p>
            <a:r>
              <a:rPr lang="en-GB" dirty="0"/>
              <a:t>‘</a:t>
            </a:r>
            <a:r>
              <a:rPr lang="en-GB" dirty="0" err="1"/>
              <a:t>Allocentricism</a:t>
            </a:r>
            <a:r>
              <a:rPr lang="en-GB" dirty="0"/>
              <a:t>’</a:t>
            </a:r>
          </a:p>
          <a:p>
            <a:pPr marL="177800" indent="-177800">
              <a:buNone/>
            </a:pPr>
            <a:r>
              <a:rPr lang="en-GB" dirty="0"/>
              <a:t>= </a:t>
            </a:r>
            <a:r>
              <a:rPr lang="en-GB" b="1" dirty="0"/>
              <a:t>Enhanced movement performance</a:t>
            </a:r>
            <a:r>
              <a:rPr lang="en-GB" dirty="0"/>
              <a:t>?</a:t>
            </a:r>
          </a:p>
          <a:p>
            <a:pPr marL="177800" indent="0">
              <a:buNone/>
            </a:pPr>
            <a:r>
              <a:rPr lang="en-GB" dirty="0"/>
              <a:t>(Austin, 2010)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BD0E5-2976-4BFC-ABA2-6856D71D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79" y="1168856"/>
            <a:ext cx="7413379" cy="5047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8DF7F-4722-436D-877B-D6185B4B0946}"/>
              </a:ext>
            </a:extLst>
          </p:cNvPr>
          <p:cNvSpPr txBox="1"/>
          <p:nvPr/>
        </p:nvSpPr>
        <p:spPr>
          <a:xfrm>
            <a:off x="6525429" y="2798510"/>
            <a:ext cx="1937981" cy="4924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Deactivation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EB582-9381-4E46-B585-C88DF40DDD3B}"/>
              </a:ext>
            </a:extLst>
          </p:cNvPr>
          <p:cNvSpPr txBox="1"/>
          <p:nvPr/>
        </p:nvSpPr>
        <p:spPr>
          <a:xfrm>
            <a:off x="8233410" y="3765403"/>
            <a:ext cx="1732275" cy="4924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Activation?</a:t>
            </a:r>
          </a:p>
        </p:txBody>
      </p:sp>
    </p:spTree>
    <p:extLst>
      <p:ext uri="{BB962C8B-B14F-4D97-AF65-F5344CB8AC3E}">
        <p14:creationId xmlns:p14="http://schemas.microsoft.com/office/powerpoint/2010/main" val="201041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1656" cy="1325563"/>
          </a:xfrm>
        </p:spPr>
        <p:txBody>
          <a:bodyPr/>
          <a:lstStyle/>
          <a:p>
            <a:pPr algn="ctr"/>
            <a:r>
              <a:rPr lang="en-GB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5521657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Lack of methods to observe </a:t>
            </a:r>
            <a:r>
              <a:rPr lang="en-GB" i="1" dirty="0"/>
              <a:t>brain activity</a:t>
            </a:r>
            <a:r>
              <a:rPr lang="en-GB" dirty="0"/>
              <a:t> in </a:t>
            </a:r>
            <a:r>
              <a:rPr lang="en-GB" i="1" dirty="0"/>
              <a:t>movement…</a:t>
            </a:r>
          </a:p>
          <a:p>
            <a:pPr marL="0" indent="0">
              <a:buNone/>
            </a:pPr>
            <a:r>
              <a:rPr lang="en-GB" b="1" dirty="0"/>
              <a:t>Question:</a:t>
            </a:r>
            <a:r>
              <a:rPr lang="en-GB" dirty="0"/>
              <a:t> are there changes in movement </a:t>
            </a:r>
            <a:r>
              <a:rPr lang="en-GB" i="1" dirty="0"/>
              <a:t>qualities</a:t>
            </a:r>
            <a:r>
              <a:rPr lang="en-GB" dirty="0"/>
              <a:t> during Flow?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Observation + interview</a:t>
            </a:r>
            <a:endParaRPr lang="en-GB" b="1" dirty="0"/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GB" dirty="0"/>
              <a:t>1 Mover + 4 Observers: 20min. performance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GB" dirty="0"/>
              <a:t>Real-time measurement of observers’ perception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GB" dirty="0"/>
              <a:t>Post-performance interview on Mover &amp; Observer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22" t="30684" r="7398" b="29311"/>
          <a:stretch/>
        </p:blipFill>
        <p:spPr>
          <a:xfrm>
            <a:off x="6635945" y="4474070"/>
            <a:ext cx="4680045" cy="170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982" y="426157"/>
            <a:ext cx="4686008" cy="40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8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4">
            <a:extLst>
              <a:ext uri="{FF2B5EF4-FFF2-40B4-BE49-F238E27FC236}">
                <a16:creationId xmlns:a16="http://schemas.microsoft.com/office/drawing/2014/main" id="{2DF22BD2-F431-41B8-9EB1-5AA7EE370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7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Pilot data: quantitative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7E1945-C0F2-4D04-AAB9-0D7C5ECCE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63095"/>
              </p:ext>
            </p:extLst>
          </p:nvPr>
        </p:nvGraphicFramePr>
        <p:xfrm>
          <a:off x="4271748" y="1501254"/>
          <a:ext cx="7082051" cy="467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8D06C7-6D48-49D5-85A8-772DFB067830}"/>
              </a:ext>
            </a:extLst>
          </p:cNvPr>
          <p:cNvSpPr txBox="1"/>
          <p:nvPr/>
        </p:nvSpPr>
        <p:spPr>
          <a:xfrm>
            <a:off x="648931" y="1501254"/>
            <a:ext cx="3505494" cy="472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Data: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X axis = time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y axis = perceived level of Meditative Flow</a:t>
            </a:r>
          </a:p>
          <a:p>
            <a:pPr marL="57150">
              <a:lnSpc>
                <a:spcPct val="90000"/>
              </a:lnSpc>
            </a:pPr>
            <a:endParaRPr lang="en-US" sz="2200" dirty="0"/>
          </a:p>
          <a:p>
            <a:pPr marL="57150">
              <a:lnSpc>
                <a:spcPct val="90000"/>
              </a:lnSpc>
            </a:pPr>
            <a:r>
              <a:rPr lang="en-US" sz="2200" dirty="0"/>
              <a:t>*05:00 – 08:00</a:t>
            </a:r>
          </a:p>
          <a:p>
            <a:pPr marL="57150">
              <a:lnSpc>
                <a:spcPct val="90000"/>
              </a:lnSpc>
            </a:pPr>
            <a:r>
              <a:rPr lang="en-US" sz="2200" dirty="0"/>
              <a:t>= 3min. out of 20min.</a:t>
            </a:r>
          </a:p>
          <a:p>
            <a:pPr marL="57150">
              <a:lnSpc>
                <a:spcPct val="90000"/>
              </a:lnSpc>
            </a:pPr>
            <a:r>
              <a:rPr lang="en-US" sz="2200" dirty="0"/>
              <a:t>= 300 – 480sec.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b="1" dirty="0"/>
              <a:t>Patterns: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 dirty="0"/>
              <a:t>Low / decrease during </a:t>
            </a:r>
          </a:p>
          <a:p>
            <a:pPr marL="273050"/>
            <a:r>
              <a:rPr lang="en-US" sz="2200" dirty="0"/>
              <a:t>350 – 380sec.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 dirty="0"/>
              <a:t>Rise during 380 – 480sec.</a:t>
            </a:r>
          </a:p>
        </p:txBody>
      </p:sp>
    </p:spTree>
    <p:extLst>
      <p:ext uri="{BB962C8B-B14F-4D97-AF65-F5344CB8AC3E}">
        <p14:creationId xmlns:p14="http://schemas.microsoft.com/office/powerpoint/2010/main" val="191052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4">
            <a:extLst>
              <a:ext uri="{FF2B5EF4-FFF2-40B4-BE49-F238E27FC236}">
                <a16:creationId xmlns:a16="http://schemas.microsoft.com/office/drawing/2014/main" id="{2DF22BD2-F431-41B8-9EB1-5AA7EE370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7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Pilot data: quantitative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D06C7-6D48-49D5-85A8-772DFB067830}"/>
              </a:ext>
            </a:extLst>
          </p:cNvPr>
          <p:cNvSpPr txBox="1"/>
          <p:nvPr/>
        </p:nvSpPr>
        <p:spPr>
          <a:xfrm>
            <a:off x="648931" y="1501254"/>
            <a:ext cx="3505494" cy="47225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</a:t>
            </a:r>
          </a:p>
          <a:p>
            <a:pPr marL="28575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axis = time</a:t>
            </a:r>
          </a:p>
          <a:p>
            <a:pPr marL="28575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axis = perceived level of Meditative Flow</a:t>
            </a:r>
          </a:p>
          <a:p>
            <a:pPr marL="5715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*15:00 – 18:00</a:t>
            </a:r>
          </a:p>
          <a:p>
            <a:pPr marL="5715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3min. out of 20min.</a:t>
            </a:r>
          </a:p>
          <a:p>
            <a:pPr marL="5715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– 1080sec.</a:t>
            </a:r>
          </a:p>
          <a:p>
            <a:pPr marL="285750" marR="0" lvl="0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Patterns: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Rise during 900 – 930sec.</a:t>
            </a:r>
          </a:p>
          <a:p>
            <a:pPr marL="273050" lvl="0" indent="-2730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High during 930 – 980sec. </a:t>
            </a:r>
          </a:p>
          <a:p>
            <a:pPr marL="273050" lvl="0" indent="-2730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Decrease / low during</a:t>
            </a:r>
          </a:p>
          <a:p>
            <a:pPr marL="273050" lvl="0"/>
            <a:r>
              <a:rPr lang="en-GB" sz="2200" dirty="0">
                <a:solidFill>
                  <a:prstClr val="black"/>
                </a:solidFill>
              </a:rPr>
              <a:t>980 – 1080sec.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FC4C366-7DFD-472B-88F9-C6DB9360C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561697"/>
              </p:ext>
            </p:extLst>
          </p:nvPr>
        </p:nvGraphicFramePr>
        <p:xfrm>
          <a:off x="4317167" y="1501254"/>
          <a:ext cx="7036632" cy="467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46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71DA-1E53-4406-A215-9B0E0824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Pilot data: qualitative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950729-248D-46F0-B7DE-0349343E3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62011"/>
              </p:ext>
            </p:extLst>
          </p:nvPr>
        </p:nvGraphicFramePr>
        <p:xfrm>
          <a:off x="1201003" y="1690688"/>
          <a:ext cx="9867331" cy="44326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4762">
                  <a:extLst>
                    <a:ext uri="{9D8B030D-6E8A-4147-A177-3AD203B41FA5}">
                      <a16:colId xmlns:a16="http://schemas.microsoft.com/office/drawing/2014/main" val="1579423462"/>
                    </a:ext>
                  </a:extLst>
                </a:gridCol>
                <a:gridCol w="6922569">
                  <a:extLst>
                    <a:ext uri="{9D8B030D-6E8A-4147-A177-3AD203B41FA5}">
                      <a16:colId xmlns:a16="http://schemas.microsoft.com/office/drawing/2014/main" val="2035570452"/>
                    </a:ext>
                  </a:extLst>
                </a:gridCol>
              </a:tblGrid>
              <a:tr h="8487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Perceived level of Meditative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Observed movement qualities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14371"/>
                  </a:ext>
                </a:extLst>
              </a:tr>
              <a:tr h="1980531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High or increasing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High speed</a:t>
                      </a:r>
                    </a:p>
                    <a:p>
                      <a:pPr algn="ctr"/>
                      <a:r>
                        <a:rPr lang="en-GB" sz="2400" dirty="0"/>
                        <a:t>fluid changes (speed, quality, etc.),</a:t>
                      </a:r>
                    </a:p>
                    <a:p>
                      <a:pPr algn="ctr"/>
                      <a:r>
                        <a:rPr lang="en-GB" sz="2400" dirty="0"/>
                        <a:t>intense energy, continuation,</a:t>
                      </a:r>
                    </a:p>
                    <a:p>
                      <a:pPr algn="ctr"/>
                      <a:r>
                        <a:rPr lang="en-GB" sz="2400" dirty="0"/>
                        <a:t>sequential, spontaneous,</a:t>
                      </a:r>
                    </a:p>
                    <a:p>
                      <a:pPr algn="ctr"/>
                      <a:r>
                        <a:rPr lang="en-GB" sz="2400" dirty="0"/>
                        <a:t>naturally unfolding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31368"/>
                  </a:ext>
                </a:extLst>
              </a:tr>
              <a:tr h="1603287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Low or decreasing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Low speed,</a:t>
                      </a:r>
                    </a:p>
                    <a:p>
                      <a:pPr algn="ctr"/>
                      <a:r>
                        <a:rPr lang="en-GB" sz="2400" dirty="0"/>
                        <a:t>hesitation,</a:t>
                      </a:r>
                    </a:p>
                    <a:p>
                      <a:pPr algn="ctr"/>
                      <a:r>
                        <a:rPr lang="en-GB" sz="2400" dirty="0"/>
                        <a:t>lack of continuity,</a:t>
                      </a:r>
                    </a:p>
                    <a:p>
                      <a:pPr algn="ctr"/>
                      <a:r>
                        <a:rPr lang="en-GB" sz="2400" dirty="0"/>
                        <a:t>consciously ‘placed’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13"/>
            <a:ext cx="9834349" cy="4351338"/>
          </a:xfrm>
        </p:spPr>
        <p:txBody>
          <a:bodyPr>
            <a:normAutofit fontScale="92500" lnSpcReduction="10000"/>
          </a:bodyPr>
          <a:lstStyle/>
          <a:p>
            <a:pPr marL="531813" indent="-531813">
              <a:buNone/>
            </a:pPr>
            <a:r>
              <a:rPr lang="en-GB" dirty="0"/>
              <a:t>Austin, J. H. (2010). The thalamic gateway: how the meditative training of attention evolves toward selfless transformations of consciousness. </a:t>
            </a:r>
            <a:r>
              <a:rPr lang="en-GB" i="1" dirty="0"/>
              <a:t>Effortless Attention. A New Perspective in the Cognitive Science of Attention and Action</a:t>
            </a:r>
            <a:r>
              <a:rPr lang="en-GB" dirty="0"/>
              <a:t>, 373-407.</a:t>
            </a:r>
          </a:p>
          <a:p>
            <a:pPr marL="531813" indent="-531813">
              <a:buNone/>
            </a:pPr>
            <a:r>
              <a:rPr lang="en-GB" dirty="0"/>
              <a:t>Csikszentmihalyi, M. (1990). Flow: The psychology of optimal performance. </a:t>
            </a:r>
            <a:r>
              <a:rPr lang="en-GB" i="1" dirty="0"/>
              <a:t>NY: Cambridge </a:t>
            </a:r>
            <a:r>
              <a:rPr lang="en-GB" i="1" dirty="0" err="1"/>
              <a:t>UniversityPress</a:t>
            </a:r>
            <a:r>
              <a:rPr lang="en-GB" dirty="0"/>
              <a:t>.</a:t>
            </a:r>
          </a:p>
          <a:p>
            <a:pPr marL="531813" indent="-531813">
              <a:buNone/>
            </a:pPr>
            <a:r>
              <a:rPr lang="en-GB" dirty="0"/>
              <a:t>Dietrich, A. (2004). Neurocognitive mechanisms underlying the experience of flow. </a:t>
            </a:r>
            <a:r>
              <a:rPr lang="en-GB" i="1" dirty="0"/>
              <a:t>Consciousness and Cognition</a:t>
            </a:r>
            <a:r>
              <a:rPr lang="en-GB" dirty="0"/>
              <a:t>, </a:t>
            </a:r>
            <a:r>
              <a:rPr lang="en-GB" i="1" dirty="0"/>
              <a:t>13</a:t>
            </a:r>
            <a:r>
              <a:rPr lang="en-GB" dirty="0"/>
              <a:t>(4), 746-761.</a:t>
            </a:r>
          </a:p>
          <a:p>
            <a:pPr marL="531813" indent="-531813">
              <a:buNone/>
            </a:pPr>
            <a:r>
              <a:rPr lang="en-GB" dirty="0" err="1"/>
              <a:t>Dor-Ziderman</a:t>
            </a:r>
            <a:r>
              <a:rPr lang="en-GB" dirty="0"/>
              <a:t>, Y., </a:t>
            </a:r>
            <a:r>
              <a:rPr lang="en-GB" dirty="0" err="1"/>
              <a:t>Berkovich-Ohana</a:t>
            </a:r>
            <a:r>
              <a:rPr lang="en-GB" dirty="0"/>
              <a:t>, A., </a:t>
            </a:r>
            <a:r>
              <a:rPr lang="en-GB" dirty="0" err="1"/>
              <a:t>Glicksohn</a:t>
            </a:r>
            <a:r>
              <a:rPr lang="en-GB" dirty="0"/>
              <a:t>, J., &amp; Goldstein, A. (2013). Mindfulness-induced selflessness: a MEG neurophenomenological study. </a:t>
            </a:r>
            <a:r>
              <a:rPr lang="en-GB" i="1" dirty="0"/>
              <a:t>Frontiers in human neuroscience</a:t>
            </a:r>
            <a:r>
              <a:rPr lang="en-GB" dirty="0"/>
              <a:t>, </a:t>
            </a:r>
            <a:r>
              <a:rPr lang="en-GB" i="1" dirty="0"/>
              <a:t>7</a:t>
            </a:r>
            <a:r>
              <a:rPr lang="en-GB" dirty="0"/>
              <a:t>, 582.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4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17089</TotalTime>
  <Words>423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Embodied Consciousness During Meditative Moving: Neurocognitive Theories</vt:lpstr>
      <vt:lpstr>Background of Research</vt:lpstr>
      <vt:lpstr>Method</vt:lpstr>
      <vt:lpstr>Pilot data: quantitative</vt:lpstr>
      <vt:lpstr>Pilot data: quantitative</vt:lpstr>
      <vt:lpstr>Pilot data: qualitative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Embodied Consciousness During Meditative Moving: Neurocognitive Theories</dc:title>
  <dc:creator>Sakuta Aska</dc:creator>
  <cp:lastModifiedBy>Asuka Sakuta</cp:lastModifiedBy>
  <cp:revision>77</cp:revision>
  <dcterms:created xsi:type="dcterms:W3CDTF">2017-05-01T15:34:07Z</dcterms:created>
  <dcterms:modified xsi:type="dcterms:W3CDTF">2017-06-22T12:41:33Z</dcterms:modified>
</cp:coreProperties>
</file>