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6" r:id="rId2"/>
    <p:sldId id="259" r:id="rId3"/>
    <p:sldId id="359" r:id="rId4"/>
    <p:sldId id="340" r:id="rId5"/>
    <p:sldId id="355" r:id="rId6"/>
    <p:sldId id="339" r:id="rId7"/>
    <p:sldId id="391" r:id="rId8"/>
    <p:sldId id="350" r:id="rId9"/>
    <p:sldId id="388" r:id="rId10"/>
    <p:sldId id="360" r:id="rId11"/>
    <p:sldId id="257" r:id="rId12"/>
    <p:sldId id="267" r:id="rId13"/>
    <p:sldId id="261" r:id="rId14"/>
    <p:sldId id="327" r:id="rId15"/>
    <p:sldId id="279" r:id="rId16"/>
    <p:sldId id="341" r:id="rId17"/>
    <p:sldId id="345" r:id="rId18"/>
    <p:sldId id="349" r:id="rId19"/>
    <p:sldId id="361" r:id="rId20"/>
    <p:sldId id="374" r:id="rId21"/>
    <p:sldId id="343" r:id="rId22"/>
    <p:sldId id="338" r:id="rId23"/>
    <p:sldId id="281" r:id="rId24"/>
    <p:sldId id="385" r:id="rId25"/>
    <p:sldId id="282" r:id="rId26"/>
    <p:sldId id="363" r:id="rId27"/>
    <p:sldId id="280" r:id="rId28"/>
    <p:sldId id="376" r:id="rId29"/>
    <p:sldId id="387" r:id="rId30"/>
    <p:sldId id="364" r:id="rId31"/>
    <p:sldId id="375" r:id="rId32"/>
    <p:sldId id="369" r:id="rId33"/>
    <p:sldId id="380" r:id="rId34"/>
    <p:sldId id="382" r:id="rId35"/>
    <p:sldId id="383" r:id="rId36"/>
    <p:sldId id="381" r:id="rId37"/>
    <p:sldId id="373" r:id="rId38"/>
    <p:sldId id="368" r:id="rId39"/>
    <p:sldId id="386" r:id="rId40"/>
    <p:sldId id="337" r:id="rId41"/>
    <p:sldId id="34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C1E"/>
    <a:srgbClr val="EB903D"/>
    <a:srgbClr val="167DBF"/>
    <a:srgbClr val="859DAA"/>
    <a:srgbClr val="12B4CD"/>
    <a:srgbClr val="AB1D75"/>
    <a:srgbClr val="5C2A84"/>
    <a:srgbClr val="8575AD"/>
    <a:srgbClr val="629F82"/>
    <a:srgbClr val="177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8" autoAdjust="0"/>
    <p:restoredTop sz="84227" autoAdjust="0"/>
  </p:normalViewPr>
  <p:slideViewPr>
    <p:cSldViewPr snapToGrid="0">
      <p:cViewPr varScale="1">
        <p:scale>
          <a:sx n="92" d="100"/>
          <a:sy n="92" d="100"/>
        </p:scale>
        <p:origin x="4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Research\esports\Mental%20health%20pro%20study\Pro%20Mental%20Ill%20health%20prev%20bar%20charts%20DS%20GHQ%20PHQ%20WEMWBS%20CS%20onl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Research\esports\Mental%20health%20pro%20study\Pro%20Mental%20Ill%20health%20prev%20bar%20charts%20DS%20GHQ%20PHQ%20WEMWBS%20CS%20onl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Research\esports\Mental%20health%20pro%20study\Pro%20Mental%20Ill%20health%20prev%20bar%20charts%20DS%20GHQ%20PHQ%20WEMWBS%20CS%20onl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Research\esports\Presentations\Bases%20keynote%20eye%20tracking%20graphs%20fixation%20du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Research\esports\Presentations\Bases%20keynote%20eye%20tracking%20graphs%20no%20fixation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Research\esports\Presentations\Bases%20keynote%20eye%20tracking%20graphs%20trial%20tim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Research\esports\Presentations\Bases%20keynote%20eye%20tracking%20graphs%20error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FE-4313-A376-26BE79492CC5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FE-4313-A376-26BE79492CC5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FE-4313-A376-26BE79492CC5}"/>
              </c:ext>
            </c:extLst>
          </c:dPt>
          <c:cat>
            <c:strRef>
              <c:f>Sheet1!$D$3:$D$5</c:f>
              <c:strCache>
                <c:ptCount val="3"/>
                <c:pt idx="0">
                  <c:v>Birch et al. (in prep)</c:v>
                </c:pt>
                <c:pt idx="1">
                  <c:v>Pereira et al. (2021)</c:v>
                </c:pt>
                <c:pt idx="2">
                  <c:v>Foskett &amp; Longstaff (2018)</c:v>
                </c:pt>
              </c:strCache>
            </c:strRef>
          </c:cat>
          <c:val>
            <c:numRef>
              <c:f>Sheet1!$E$3:$E$5</c:f>
              <c:numCache>
                <c:formatCode>General</c:formatCode>
                <c:ptCount val="3"/>
                <c:pt idx="0">
                  <c:v>54.9</c:v>
                </c:pt>
                <c:pt idx="1">
                  <c:v>22.2</c:v>
                </c:pt>
                <c:pt idx="2">
                  <c:v>26.8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1FE-4313-A376-26BE79492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1691376"/>
        <c:axId val="2062433632"/>
      </c:barChart>
      <c:catAx>
        <c:axId val="206169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2433632"/>
        <c:crosses val="autoZero"/>
        <c:auto val="1"/>
        <c:lblAlgn val="ctr"/>
        <c:lblOffset val="100"/>
        <c:noMultiLvlLbl val="0"/>
      </c:catAx>
      <c:valAx>
        <c:axId val="206243363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Percentage</a:t>
                </a:r>
              </a:p>
            </c:rich>
          </c:tx>
          <c:layout>
            <c:manualLayout>
              <c:xMode val="edge"/>
              <c:yMode val="edge"/>
              <c:x val="4.5274059639556621E-2"/>
              <c:y val="0.260710061558628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1691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98-4242-9CEF-77D7FA40CD84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98-4242-9CEF-77D7FA40CD84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98-4242-9CEF-77D7FA40CD84}"/>
              </c:ext>
            </c:extLst>
          </c:dPt>
          <c:cat>
            <c:strRef>
              <c:f>Sheet1!$D$26:$D$28</c:f>
              <c:strCache>
                <c:ptCount val="3"/>
                <c:pt idx="0">
                  <c:v>Birch et al. (in prep)</c:v>
                </c:pt>
                <c:pt idx="1">
                  <c:v>Pereira et al. (2021)</c:v>
                </c:pt>
                <c:pt idx="2">
                  <c:v>Foskett &amp; Longstaff (2018)</c:v>
                </c:pt>
              </c:strCache>
            </c:strRef>
          </c:cat>
          <c:val>
            <c:numRef>
              <c:f>Sheet1!$E$26:$E$28</c:f>
              <c:numCache>
                <c:formatCode>General</c:formatCode>
                <c:ptCount val="3"/>
                <c:pt idx="0">
                  <c:v>82.4</c:v>
                </c:pt>
                <c:pt idx="1">
                  <c:v>37.5</c:v>
                </c:pt>
                <c:pt idx="2">
                  <c:v>47.8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98-4242-9CEF-77D7FA40C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003136"/>
        <c:axId val="1954001888"/>
      </c:barChart>
      <c:catAx>
        <c:axId val="19540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54001888"/>
        <c:crosses val="autoZero"/>
        <c:auto val="1"/>
        <c:lblAlgn val="ctr"/>
        <c:lblOffset val="100"/>
        <c:noMultiLvlLbl val="0"/>
      </c:catAx>
      <c:valAx>
        <c:axId val="1954001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5400313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89-402E-8783-A2D1B3092A61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89-402E-8783-A2D1B3092A61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89-402E-8783-A2D1B3092A61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89-402E-8783-A2D1B3092A61}"/>
              </c:ext>
            </c:extLst>
          </c:dPt>
          <c:cat>
            <c:strRef>
              <c:f>Sheet1!$D$59:$D$62</c:f>
              <c:strCache>
                <c:ptCount val="4"/>
                <c:pt idx="0">
                  <c:v>None</c:v>
                </c:pt>
                <c:pt idx="1">
                  <c:v>Mild</c:v>
                </c:pt>
                <c:pt idx="2">
                  <c:v>Moderate</c:v>
                </c:pt>
                <c:pt idx="3">
                  <c:v>Moderately severe to severe</c:v>
                </c:pt>
              </c:strCache>
            </c:strRef>
          </c:cat>
          <c:val>
            <c:numRef>
              <c:f>Sheet1!$E$59:$E$62</c:f>
              <c:numCache>
                <c:formatCode>General</c:formatCode>
                <c:ptCount val="4"/>
                <c:pt idx="0">
                  <c:v>35.299999999999997</c:v>
                </c:pt>
                <c:pt idx="1">
                  <c:v>21.6</c:v>
                </c:pt>
                <c:pt idx="2">
                  <c:v>17.600000000000001</c:v>
                </c:pt>
                <c:pt idx="3">
                  <c:v>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89-402E-8783-A2D1B3092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3165632"/>
        <c:axId val="1963168128"/>
      </c:barChart>
      <c:catAx>
        <c:axId val="196316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3168128"/>
        <c:crosses val="autoZero"/>
        <c:auto val="1"/>
        <c:lblAlgn val="ctr"/>
        <c:lblOffset val="100"/>
        <c:noMultiLvlLbl val="0"/>
      </c:catAx>
      <c:valAx>
        <c:axId val="196316812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31656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Sheet1!$O$12:$O$15</c:f>
                <c:numCache>
                  <c:formatCode>General</c:formatCode>
                  <c:ptCount val="4"/>
                  <c:pt idx="0">
                    <c:v>59.17</c:v>
                  </c:pt>
                </c:numCache>
              </c:numRef>
            </c:plus>
            <c:minus>
              <c:numRef>
                <c:f>Sheet1!$O$12:$O$15</c:f>
                <c:numCache>
                  <c:formatCode>General</c:formatCode>
                  <c:ptCount val="4"/>
                  <c:pt idx="0">
                    <c:v>59.17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</c:f>
              <c:strCache>
                <c:ptCount val="1"/>
                <c:pt idx="0">
                  <c:v>Condition</c:v>
                </c:pt>
              </c:strCache>
            </c:strRef>
          </c:cat>
          <c:val>
            <c:numRef>
              <c:f>Sheet1!$O$3</c:f>
              <c:numCache>
                <c:formatCode>General</c:formatCode>
                <c:ptCount val="1"/>
                <c:pt idx="0">
                  <c:v>311.82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EA-4D4E-BC38-E4C2CAFA021B}"/>
            </c:ext>
          </c:extLst>
        </c:ser>
        <c:ser>
          <c:idx val="1"/>
          <c:order val="1"/>
          <c:tx>
            <c:strRef>
              <c:f>Sheet1!$P$2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Sheet1!$P$12:$P$15</c:f>
                <c:numCache>
                  <c:formatCode>General</c:formatCode>
                  <c:ptCount val="4"/>
                  <c:pt idx="0">
                    <c:v>51.34</c:v>
                  </c:pt>
                </c:numCache>
              </c:numRef>
            </c:plus>
            <c:minus>
              <c:numRef>
                <c:f>Sheet1!$P$12:$P$15</c:f>
                <c:numCache>
                  <c:formatCode>General</c:formatCode>
                  <c:ptCount val="4"/>
                  <c:pt idx="0">
                    <c:v>51.34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</c:f>
              <c:strCache>
                <c:ptCount val="1"/>
                <c:pt idx="0">
                  <c:v>Condition</c:v>
                </c:pt>
              </c:strCache>
            </c:strRef>
          </c:cat>
          <c:val>
            <c:numRef>
              <c:f>Sheet1!$P$3</c:f>
              <c:numCache>
                <c:formatCode>General</c:formatCode>
                <c:ptCount val="1"/>
                <c:pt idx="0">
                  <c:v>193.54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EA-4D4E-BC38-E4C2CAFA0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8345599"/>
        <c:axId val="578346015"/>
      </c:barChart>
      <c:catAx>
        <c:axId val="578345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46015"/>
        <c:crosses val="autoZero"/>
        <c:auto val="1"/>
        <c:lblAlgn val="ctr"/>
        <c:lblOffset val="100"/>
        <c:noMultiLvlLbl val="0"/>
      </c:catAx>
      <c:valAx>
        <c:axId val="5783460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Fixation duration (</a:t>
                </a:r>
                <a:r>
                  <a:rPr lang="en-GB" sz="1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en-GB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8481847224248473E-2"/>
              <c:y val="8.341485874525522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45599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37084635540793"/>
          <c:y val="0.88510374365401256"/>
          <c:w val="0.53491109777055212"/>
          <c:h val="8.0781900165160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Sheet1!$O$12:$O$15</c:f>
                <c:numCache>
                  <c:formatCode>General</c:formatCode>
                  <c:ptCount val="4"/>
                  <c:pt idx="0">
                    <c:v>30.28</c:v>
                  </c:pt>
                </c:numCache>
              </c:numRef>
            </c:plus>
            <c:minus>
              <c:numRef>
                <c:f>Sheet1!$O$12:$O$15</c:f>
                <c:numCache>
                  <c:formatCode>General</c:formatCode>
                  <c:ptCount val="4"/>
                  <c:pt idx="0">
                    <c:v>30.28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</c:f>
              <c:strCache>
                <c:ptCount val="1"/>
                <c:pt idx="0">
                  <c:v>Condition</c:v>
                </c:pt>
              </c:strCache>
            </c:strRef>
          </c:cat>
          <c:val>
            <c:numRef>
              <c:f>Sheet1!$O$3</c:f>
              <c:numCache>
                <c:formatCode>General</c:formatCode>
                <c:ptCount val="1"/>
                <c:pt idx="0">
                  <c:v>140.54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D-4851-9AA6-0F2E441A76FC}"/>
            </c:ext>
          </c:extLst>
        </c:ser>
        <c:ser>
          <c:idx val="1"/>
          <c:order val="1"/>
          <c:tx>
            <c:strRef>
              <c:f>Sheet1!$P$2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Sheet1!$P$12:$P$15</c:f>
                <c:numCache>
                  <c:formatCode>General</c:formatCode>
                  <c:ptCount val="4"/>
                  <c:pt idx="0">
                    <c:v>67.180000000000007</c:v>
                  </c:pt>
                </c:numCache>
              </c:numRef>
            </c:plus>
            <c:minus>
              <c:numRef>
                <c:f>Sheet1!$P$12:$P$15</c:f>
                <c:numCache>
                  <c:formatCode>General</c:formatCode>
                  <c:ptCount val="4"/>
                  <c:pt idx="0">
                    <c:v>67.180000000000007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</c:f>
              <c:strCache>
                <c:ptCount val="1"/>
                <c:pt idx="0">
                  <c:v>Condition</c:v>
                </c:pt>
              </c:strCache>
            </c:strRef>
          </c:cat>
          <c:val>
            <c:numRef>
              <c:f>Sheet1!$P$3</c:f>
              <c:numCache>
                <c:formatCode>General</c:formatCode>
                <c:ptCount val="1"/>
                <c:pt idx="0">
                  <c:v>206.75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7D-4851-9AA6-0F2E441A7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8345599"/>
        <c:axId val="578346015"/>
      </c:barChart>
      <c:catAx>
        <c:axId val="578345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46015"/>
        <c:crosses val="autoZero"/>
        <c:auto val="1"/>
        <c:lblAlgn val="ctr"/>
        <c:lblOffset val="100"/>
        <c:noMultiLvlLbl val="0"/>
      </c:catAx>
      <c:valAx>
        <c:axId val="5783460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fixations</a:t>
                </a:r>
              </a:p>
            </c:rich>
          </c:tx>
          <c:layout>
            <c:manualLayout>
              <c:xMode val="edge"/>
              <c:yMode val="edge"/>
              <c:x val="1.4041515897732433E-2"/>
              <c:y val="0.109673560689818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45599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32871105794253647"/>
          <c:y val="0.88090052484560299"/>
          <c:w val="0.55304998033358543"/>
          <c:h val="8.0781900165160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Sheet1!$O$12:$O$15</c:f>
                <c:numCache>
                  <c:formatCode>General</c:formatCode>
                  <c:ptCount val="4"/>
                  <c:pt idx="0">
                    <c:v>3.53</c:v>
                  </c:pt>
                </c:numCache>
              </c:numRef>
            </c:plus>
            <c:minus>
              <c:numRef>
                <c:f>Sheet1!$O$12:$O$15</c:f>
                <c:numCache>
                  <c:formatCode>General</c:formatCode>
                  <c:ptCount val="4"/>
                  <c:pt idx="0">
                    <c:v>3.53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</c:f>
              <c:strCache>
                <c:ptCount val="1"/>
                <c:pt idx="0">
                  <c:v>Condition</c:v>
                </c:pt>
              </c:strCache>
            </c:strRef>
          </c:cat>
          <c:val>
            <c:numRef>
              <c:f>Sheet1!$O$3</c:f>
              <c:numCache>
                <c:formatCode>General</c:formatCode>
                <c:ptCount val="1"/>
                <c:pt idx="0">
                  <c:v>40.96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0A-4DAE-A8F5-5C8C50294E9C}"/>
            </c:ext>
          </c:extLst>
        </c:ser>
        <c:ser>
          <c:idx val="1"/>
          <c:order val="1"/>
          <c:tx>
            <c:strRef>
              <c:f>Sheet1!$P$2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Sheet1!$P$12:$P$15</c:f>
                <c:numCache>
                  <c:formatCode>General</c:formatCode>
                  <c:ptCount val="4"/>
                  <c:pt idx="0">
                    <c:v>6.09</c:v>
                  </c:pt>
                </c:numCache>
              </c:numRef>
            </c:plus>
            <c:minus>
              <c:numRef>
                <c:f>Sheet1!$P$12:$P$15</c:f>
                <c:numCache>
                  <c:formatCode>General</c:formatCode>
                  <c:ptCount val="4"/>
                  <c:pt idx="0">
                    <c:v>6.09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</c:f>
              <c:strCache>
                <c:ptCount val="1"/>
                <c:pt idx="0">
                  <c:v>Condition</c:v>
                </c:pt>
              </c:strCache>
            </c:strRef>
          </c:cat>
          <c:val>
            <c:numRef>
              <c:f>Sheet1!$P$3</c:f>
              <c:numCache>
                <c:formatCode>General</c:formatCode>
                <c:ptCount val="1"/>
                <c:pt idx="0">
                  <c:v>51.12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0A-4DAE-A8F5-5C8C50294E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8345599"/>
        <c:axId val="578346015"/>
      </c:barChart>
      <c:catAx>
        <c:axId val="578345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46015"/>
        <c:crosses val="autoZero"/>
        <c:auto val="1"/>
        <c:lblAlgn val="ctr"/>
        <c:lblOffset val="100"/>
        <c:noMultiLvlLbl val="0"/>
      </c:catAx>
      <c:valAx>
        <c:axId val="578346015"/>
        <c:scaling>
          <c:orientation val="minMax"/>
          <c:max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trial performance (s)</a:t>
                </a:r>
                <a:r>
                  <a:rPr lang="en-GB" sz="18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0914513007893685E-2"/>
              <c:y val="8.254143340197042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45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92202139072665"/>
          <c:y val="0.89492758464211464"/>
          <c:w val="0.62058946964347361"/>
          <c:h val="8.0781900165160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Sheet1!$O$12:$O$15</c:f>
                <c:numCache>
                  <c:formatCode>General</c:formatCode>
                  <c:ptCount val="4"/>
                  <c:pt idx="0">
                    <c:v>3.03</c:v>
                  </c:pt>
                </c:numCache>
              </c:numRef>
            </c:plus>
            <c:minus>
              <c:numRef>
                <c:f>Sheet1!$O$12:$O$15</c:f>
                <c:numCache>
                  <c:formatCode>General</c:formatCode>
                  <c:ptCount val="4"/>
                  <c:pt idx="0">
                    <c:v>3.03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</c:f>
              <c:strCache>
                <c:ptCount val="1"/>
                <c:pt idx="0">
                  <c:v>Condition</c:v>
                </c:pt>
              </c:strCache>
            </c:strRef>
          </c:cat>
          <c:val>
            <c:numRef>
              <c:f>Sheet1!$O$3</c:f>
              <c:numCache>
                <c:formatCode>General</c:formatCode>
                <c:ptCount val="1"/>
                <c:pt idx="0">
                  <c:v>88.3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9F-4C33-8B75-1401C8BDDD7D}"/>
            </c:ext>
          </c:extLst>
        </c:ser>
        <c:ser>
          <c:idx val="1"/>
          <c:order val="1"/>
          <c:tx>
            <c:strRef>
              <c:f>Sheet1!$P$2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Sheet1!$P$12:$P$15</c:f>
                <c:numCache>
                  <c:formatCode>General</c:formatCode>
                  <c:ptCount val="4"/>
                  <c:pt idx="0">
                    <c:v>3.7</c:v>
                  </c:pt>
                </c:numCache>
              </c:numRef>
            </c:plus>
            <c:minus>
              <c:numRef>
                <c:f>Sheet1!$P$12:$P$15</c:f>
                <c:numCache>
                  <c:formatCode>General</c:formatCode>
                  <c:ptCount val="4"/>
                  <c:pt idx="0">
                    <c:v>3.7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</c:f>
              <c:strCache>
                <c:ptCount val="1"/>
                <c:pt idx="0">
                  <c:v>Condition</c:v>
                </c:pt>
              </c:strCache>
            </c:strRef>
          </c:cat>
          <c:val>
            <c:numRef>
              <c:f>Sheet1!$P$3</c:f>
              <c:numCache>
                <c:formatCode>General</c:formatCode>
                <c:ptCount val="1"/>
                <c:pt idx="0">
                  <c:v>80.040000000000006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9F-4C33-8B75-1401C8BDDD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8345599"/>
        <c:axId val="578346015"/>
      </c:barChart>
      <c:catAx>
        <c:axId val="578345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46015"/>
        <c:crosses val="autoZero"/>
        <c:auto val="1"/>
        <c:lblAlgn val="ctr"/>
        <c:lblOffset val="100"/>
        <c:noMultiLvlLbl val="0"/>
      </c:catAx>
      <c:valAx>
        <c:axId val="578346015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Shooting accuracy</a:t>
                </a:r>
                <a:r>
                  <a:rPr lang="en-GB" sz="18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834559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96236000439683"/>
          <c:y val="0.8789213335688868"/>
          <c:w val="0.58048152155350474"/>
          <c:h val="8.0781900165160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 custT="1"/>
      <dgm:spPr>
        <a:xfrm>
          <a:off x="2100" y="3510000"/>
          <a:ext cx="2239374" cy="810000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>
        <a:xfrm>
          <a:off x="181250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2000" b="0" i="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5D70EFF5-8B31-4A1F-AE44-51E4CF0013EB}">
      <dgm:prSet phldrT="[Text]" custT="1"/>
      <dgm:spPr>
        <a:xfrm>
          <a:off x="2308656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esports competitors</a:t>
          </a:r>
          <a:endParaRPr lang="en-US" sz="200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96C720A0-FEEF-48D1-8DF6-ABA03C304822}" type="parTrans" cxnId="{E97FF64F-8020-497E-AE7D-2395DDA4560D}">
      <dgm:prSet/>
      <dgm:spPr/>
      <dgm:t>
        <a:bodyPr/>
        <a:lstStyle/>
        <a:p>
          <a:endParaRPr lang="en-US"/>
        </a:p>
      </dgm:t>
    </dgm:pt>
    <dgm:pt modelId="{B6A59CDE-18AD-4553-B6C5-FF001A8E8510}" type="sibTrans" cxnId="{E97FF64F-8020-497E-AE7D-2395DDA4560D}">
      <dgm:prSet/>
      <dgm:spPr/>
      <dgm:t>
        <a:bodyPr/>
        <a:lstStyle/>
        <a:p>
          <a:endParaRPr lang="en-US"/>
        </a:p>
      </dgm:t>
    </dgm:pt>
    <dgm:pt modelId="{32CCB050-072A-41BF-BE1B-388CF53E5629}">
      <dgm:prSet custT="1"/>
      <dgm:spPr>
        <a:xfrm>
          <a:off x="6384318" y="3510000"/>
          <a:ext cx="2239374" cy="810000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u="none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301371B-A53D-4B79-8B8D-7B304894442B}" type="parTrans" cxnId="{042E0AE1-6450-410A-B96E-AFBADB139BEA}">
      <dgm:prSet/>
      <dgm:spPr/>
      <dgm:t>
        <a:bodyPr/>
        <a:lstStyle/>
        <a:p>
          <a:endParaRPr lang="ru-RU"/>
        </a:p>
      </dgm:t>
    </dgm:pt>
    <dgm:pt modelId="{BF05D8EE-4413-4737-8721-DAF10D6CAB04}" type="sibTrans" cxnId="{042E0AE1-6450-410A-B96E-AFBADB139BEA}">
      <dgm:prSet/>
      <dgm:spPr/>
      <dgm:t>
        <a:bodyPr/>
        <a:lstStyle/>
        <a:p>
          <a:endParaRPr lang="ru-RU"/>
        </a:p>
      </dgm:t>
    </dgm:pt>
    <dgm:pt modelId="{9E838AE2-4659-4603-ABC8-58DF4222C0D4}">
      <dgm:prSet custT="1"/>
      <dgm:spPr>
        <a:xfrm>
          <a:off x="8511724" y="3510000"/>
          <a:ext cx="2239374" cy="810000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et al. </a:t>
          </a:r>
        </a:p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FC53805-9431-4BC8-ADB9-DABF59DE31C7}" type="parTrans" cxnId="{CF54291C-AAFD-4FA4-9A16-20CE892BA907}">
      <dgm:prSet/>
      <dgm:spPr/>
      <dgm:t>
        <a:bodyPr/>
        <a:lstStyle/>
        <a:p>
          <a:endParaRPr lang="ru-RU"/>
        </a:p>
      </dgm:t>
    </dgm:pt>
    <dgm:pt modelId="{61F1BCD3-232D-4C03-B56C-182BCB6108CD}" type="sibTrans" cxnId="{CF54291C-AAFD-4FA4-9A16-20CE892BA907}">
      <dgm:prSet/>
      <dgm:spPr/>
      <dgm:t>
        <a:bodyPr/>
        <a:lstStyle/>
        <a:p>
          <a:endParaRPr lang="ru-RU"/>
        </a:p>
      </dgm:t>
    </dgm:pt>
    <dgm:pt modelId="{C8E903CE-0CFD-4D68-A857-80E14557005E}">
      <dgm:prSet custT="1"/>
      <dgm:spPr>
        <a:xfrm>
          <a:off x="8690874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in esports  </a:t>
          </a:r>
          <a:endParaRPr lang="en-US" sz="20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D5890537-0D77-4DA1-A100-62C393623468}" type="parTrans" cxnId="{17BD67AD-4331-49EC-BC4A-29404E891597}">
      <dgm:prSet/>
      <dgm:spPr/>
      <dgm:t>
        <a:bodyPr/>
        <a:lstStyle/>
        <a:p>
          <a:endParaRPr lang="en-US"/>
        </a:p>
      </dgm:t>
    </dgm:pt>
    <dgm:pt modelId="{862799CE-00F4-4DD6-894E-A487503F8DE6}" type="sibTrans" cxnId="{17BD67AD-4331-49EC-BC4A-29404E891597}">
      <dgm:prSet/>
      <dgm:spPr/>
      <dgm:t>
        <a:bodyPr/>
        <a:lstStyle/>
        <a:p>
          <a:endParaRPr lang="en-US"/>
        </a:p>
      </dgm:t>
    </dgm:pt>
    <dgm:pt modelId="{1DB3C261-619A-407A-9F36-6D0AAD5D9A3C}">
      <dgm:prSet custT="1"/>
      <dgm:spPr>
        <a:xfrm>
          <a:off x="6563468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gm:t>
    </dgm:pt>
    <dgm:pt modelId="{9720FDEF-13B3-4853-AFF8-BE438A2F1668}" type="parTrans" cxnId="{7379B3DD-A578-4670-99E7-E6CE7533A110}">
      <dgm:prSet/>
      <dgm:spPr/>
      <dgm:t>
        <a:bodyPr/>
        <a:lstStyle/>
        <a:p>
          <a:endParaRPr lang="en-GB"/>
        </a:p>
      </dgm:t>
    </dgm:pt>
    <dgm:pt modelId="{2F51A67B-FC49-4171-A2F5-599F59E50B4B}" type="sibTrans" cxnId="{7379B3DD-A578-4670-99E7-E6CE7533A110}">
      <dgm:prSet/>
      <dgm:spPr/>
      <dgm:t>
        <a:bodyPr/>
        <a:lstStyle/>
        <a:p>
          <a:endParaRPr lang="en-GB"/>
        </a:p>
      </dgm:t>
    </dgm:pt>
    <dgm:pt modelId="{D07AD3FD-84FF-467E-9693-752776549C61}">
      <dgm:prSet phldrT="[Text]" custT="1"/>
      <dgm:spPr>
        <a:xfrm>
          <a:off x="2129506" y="3510000"/>
          <a:ext cx="2239374" cy="810000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F6A1B9E0-4B4A-47A4-A011-67526CEEA770}" type="pres">
      <dgm:prSet presAssocID="{AACEAFD5-63CF-4AFC-B46F-BE086C5D447C}" presName="composite" presStyleCnt="0"/>
      <dgm:spPr/>
    </dgm:pt>
    <dgm:pt modelId="{FA4E6E73-A3C8-4495-927B-8AADA5A74297}" type="pres">
      <dgm:prSet presAssocID="{AACEAFD5-63CF-4AFC-B46F-BE086C5D447C}" presName="L" presStyleLbl="solidFgAcc1" presStyleIdx="0" presStyleCnt="4">
        <dgm:presLayoutVars>
          <dgm:chMax val="0"/>
          <dgm:chPref val="0"/>
        </dgm:presLayoutVars>
      </dgm:prSet>
      <dgm:spPr>
        <a:xfrm rot="5400000">
          <a:off x="-1123324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</dgm:pt>
    <dgm:pt modelId="{CA3A6A4E-2D39-41D2-A6B1-B590D0C452D2}" type="pres">
      <dgm:prSet presAssocID="{AACEAFD5-63CF-4AFC-B46F-BE086C5D447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10D7AA7-A541-4507-BE7F-36CCF210089F}" type="pres">
      <dgm:prSet presAssocID="{AACEAFD5-63CF-4AFC-B46F-BE086C5D447C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F7CDD44-32F1-4759-861F-8DABEBBA8D89}" type="pres">
      <dgm:prSet presAssocID="{AACEAFD5-63CF-4AFC-B46F-BE086C5D447C}" presName="EmptyPlaceHolder" presStyleCnt="0"/>
      <dgm:spPr/>
    </dgm:pt>
    <dgm:pt modelId="{C9A9B9EA-6A1D-4A13-9C7F-C112F25D2888}" type="pres">
      <dgm:prSet presAssocID="{7A8D4B4D-06E9-4958-810D-A6226B6AC588}" presName="space" presStyleCnt="0"/>
      <dgm:spPr/>
    </dgm:pt>
    <dgm:pt modelId="{EC37843F-14A6-4E20-B7AE-2B086A8F5F45}" type="pres">
      <dgm:prSet presAssocID="{D07AD3FD-84FF-467E-9693-752776549C61}" presName="composite" presStyleCnt="0"/>
      <dgm:spPr/>
    </dgm:pt>
    <dgm:pt modelId="{E41E7729-FD3F-426D-804C-45BD60BD762D}" type="pres">
      <dgm:prSet presAssocID="{D07AD3FD-84FF-467E-9693-752776549C61}" presName="L" presStyleLbl="solidFgAcc1" presStyleIdx="1" presStyleCnt="4">
        <dgm:presLayoutVars>
          <dgm:chMax val="0"/>
          <dgm:chPref val="0"/>
        </dgm:presLayoutVars>
      </dgm:prSet>
      <dgm:spPr>
        <a:xfrm rot="5400000">
          <a:off x="1004081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</dgm:pt>
    <dgm:pt modelId="{6C46E586-0364-4C52-98F9-74A7ACD803D1}" type="pres">
      <dgm:prSet presAssocID="{D07AD3FD-84FF-467E-9693-752776549C6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E07F9E4-149C-4A89-848F-4ABDD305F0C5}" type="pres">
      <dgm:prSet presAssocID="{D07AD3FD-84FF-467E-9693-752776549C61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928FCAD-BE3F-45AC-93A5-FD98F8A50E00}" type="pres">
      <dgm:prSet presAssocID="{D07AD3FD-84FF-467E-9693-752776549C61}" presName="EmptyPlaceHolder" presStyleCnt="0"/>
      <dgm:spPr/>
    </dgm:pt>
    <dgm:pt modelId="{C2DF8D93-19C7-4E07-BCAF-9FAAB62C8CF2}" type="pres">
      <dgm:prSet presAssocID="{A8C9B7A9-BC2A-4753-B7F0-F2E361D95520}" presName="space" presStyleCnt="0"/>
      <dgm:spPr/>
    </dgm:pt>
    <dgm:pt modelId="{62262EA1-D674-4DE8-B444-FEC3F6748520}" type="pres">
      <dgm:prSet presAssocID="{32CCB050-072A-41BF-BE1B-388CF53E5629}" presName="composite" presStyleCnt="0"/>
      <dgm:spPr/>
    </dgm:pt>
    <dgm:pt modelId="{7BF6E820-C6E3-4E2C-BB23-ADF9AD641C6B}" type="pres">
      <dgm:prSet presAssocID="{32CCB050-072A-41BF-BE1B-388CF53E5629}" presName="L" presStyleLbl="solidFgAcc1" presStyleIdx="2" presStyleCnt="4">
        <dgm:presLayoutVars>
          <dgm:chMax val="0"/>
          <dgm:chPref val="0"/>
        </dgm:presLayoutVars>
      </dgm:prSet>
      <dgm:spPr>
        <a:xfrm rot="5400000">
          <a:off x="5258893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</dgm:pt>
    <dgm:pt modelId="{B8046455-4EBB-40A8-838B-B584850A8B8E}" type="pres">
      <dgm:prSet presAssocID="{32CCB050-072A-41BF-BE1B-388CF53E562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D84544C-5924-422B-9546-A86AE4927E4C}" type="pres">
      <dgm:prSet presAssocID="{32CCB050-072A-41BF-BE1B-388CF53E5629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D05E404-1B63-4FC9-A7B8-277860DEBCD0}" type="pres">
      <dgm:prSet presAssocID="{32CCB050-072A-41BF-BE1B-388CF53E5629}" presName="EmptyPlaceHolder" presStyleCnt="0"/>
      <dgm:spPr/>
    </dgm:pt>
    <dgm:pt modelId="{AB144E95-E2AA-430B-870C-A44D04CCB5A8}" type="pres">
      <dgm:prSet presAssocID="{BF05D8EE-4413-4737-8721-DAF10D6CAB04}" presName="space" presStyleCnt="0"/>
      <dgm:spPr/>
    </dgm:pt>
    <dgm:pt modelId="{D0A9E9B9-B6D2-49AA-91D6-7CE223E637D0}" type="pres">
      <dgm:prSet presAssocID="{9E838AE2-4659-4603-ABC8-58DF4222C0D4}" presName="composite" presStyleCnt="0"/>
      <dgm:spPr/>
    </dgm:pt>
    <dgm:pt modelId="{0EE416CF-D8AE-41BD-BF35-9148040E1274}" type="pres">
      <dgm:prSet presAssocID="{9E838AE2-4659-4603-ABC8-58DF4222C0D4}" presName="L" presStyleLbl="solidFgAcc1" presStyleIdx="3" presStyleCnt="4">
        <dgm:presLayoutVars>
          <dgm:chMax val="0"/>
          <dgm:chPref val="0"/>
        </dgm:presLayoutVars>
      </dgm:prSet>
      <dgm:spPr>
        <a:xfrm rot="5400000">
          <a:off x="7386299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</dgm:pt>
    <dgm:pt modelId="{559A9A18-D6AE-4459-8C7F-A17CAB50744A}" type="pres">
      <dgm:prSet presAssocID="{9E838AE2-4659-4603-ABC8-58DF4222C0D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F54B493-FCA8-4A1F-A2B1-FCB26CA9C396}" type="pres">
      <dgm:prSet presAssocID="{9E838AE2-4659-4603-ABC8-58DF4222C0D4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D73F5E39-8993-4D6C-9D92-8E8F41E329B8}" type="pres">
      <dgm:prSet presAssocID="{9E838AE2-4659-4603-ABC8-58DF4222C0D4}" presName="EmptyPlaceHolder" presStyleCnt="0"/>
      <dgm:spPr/>
    </dgm:pt>
  </dgm:ptLst>
  <dgm:cxnLst>
    <dgm:cxn modelId="{20190A0D-EF75-4224-80CC-FC8EBDEF2138}" type="presOf" srcId="{C8E903CE-0CFD-4D68-A857-80E14557005E}" destId="{7F54B493-FCA8-4A1F-A2B1-FCB26CA9C396}" srcOrd="0" destOrd="0" presId="urn:microsoft.com/office/officeart/2016/7/layout/AccentHomeChevronProcess"/>
    <dgm:cxn modelId="{CF54291C-AAFD-4FA4-9A16-20CE892BA907}" srcId="{55C0B14E-AEA6-48D3-A387-ED4A3A3BF840}" destId="{9E838AE2-4659-4603-ABC8-58DF4222C0D4}" srcOrd="3" destOrd="0" parTransId="{5FC53805-9431-4BC8-ADB9-DABF59DE31C7}" sibTransId="{61F1BCD3-232D-4C03-B56C-182BCB6108CD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17BD67AD-4331-49EC-BC4A-29404E891597}" srcId="{9E838AE2-4659-4603-ABC8-58DF4222C0D4}" destId="{C8E903CE-0CFD-4D68-A857-80E14557005E}" srcOrd="0" destOrd="0" parTransId="{D5890537-0D77-4DA1-A100-62C393623468}" sibTransId="{862799CE-00F4-4DD6-894E-A487503F8DE6}"/>
    <dgm:cxn modelId="{2F6485B4-0735-4D01-8060-5A89B7562619}" type="presOf" srcId="{5D70EFF5-8B31-4A1F-AE44-51E4CF0013EB}" destId="{5E07F9E4-149C-4A89-848F-4ABDD305F0C5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665C05C7-3CB0-428C-B457-E59A0AF60DA1}" type="presOf" srcId="{D07AD3FD-84FF-467E-9693-752776549C61}" destId="{6C46E586-0364-4C52-98F9-74A7ACD803D1}" srcOrd="0" destOrd="0" presId="urn:microsoft.com/office/officeart/2016/7/layout/AccentHomeChevronProcess"/>
    <dgm:cxn modelId="{7379B3DD-A578-4670-99E7-E6CE7533A110}" srcId="{32CCB050-072A-41BF-BE1B-388CF53E5629}" destId="{1DB3C261-619A-407A-9F36-6D0AAD5D9A3C}" srcOrd="0" destOrd="0" parTransId="{9720FDEF-13B3-4853-AFF8-BE438A2F1668}" sibTransId="{2F51A67B-FC49-4171-A2F5-599F59E50B4B}"/>
    <dgm:cxn modelId="{042E0AE1-6450-410A-B96E-AFBADB139BEA}" srcId="{55C0B14E-AEA6-48D3-A387-ED4A3A3BF840}" destId="{32CCB050-072A-41BF-BE1B-388CF53E5629}" srcOrd="2" destOrd="0" parTransId="{B301371B-A53D-4B79-8B8D-7B304894442B}" sibTransId="{BF05D8EE-4413-4737-8721-DAF10D6CAB04}"/>
    <dgm:cxn modelId="{5BBE5EED-C083-4807-860C-23D519AF29D5}" type="presOf" srcId="{1DB3C261-619A-407A-9F36-6D0AAD5D9A3C}" destId="{1D84544C-5924-422B-9546-A86AE4927E4C}" srcOrd="0" destOrd="0" presId="urn:microsoft.com/office/officeart/2016/7/layout/AccentHomeChevronProcess"/>
    <dgm:cxn modelId="{DB636DF2-EC68-445F-B7E9-11D2D9235026}" type="presOf" srcId="{9E838AE2-4659-4603-ABC8-58DF4222C0D4}" destId="{559A9A18-D6AE-4459-8C7F-A17CAB50744A}" srcOrd="0" destOrd="0" presId="urn:microsoft.com/office/officeart/2016/7/layout/AccentHomeChevronProcess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5B7985CA-BC92-461D-A77E-E2320D4992D0}" type="presParOf" srcId="{594BF422-752C-42F3-A230-3D0E6AE9A886}" destId="{EC37843F-14A6-4E20-B7AE-2B086A8F5F45}" srcOrd="2" destOrd="0" presId="urn:microsoft.com/office/officeart/2016/7/layout/AccentHomeChevronProcess"/>
    <dgm:cxn modelId="{1996E4D7-D809-45CA-9DF0-561A93BDAFB1}" type="presParOf" srcId="{EC37843F-14A6-4E20-B7AE-2B086A8F5F45}" destId="{E41E7729-FD3F-426D-804C-45BD60BD762D}" srcOrd="0" destOrd="0" presId="urn:microsoft.com/office/officeart/2016/7/layout/AccentHomeChevronProcess"/>
    <dgm:cxn modelId="{16E53752-1AB8-4CD2-BFD6-85C0CDA26E1B}" type="presParOf" srcId="{EC37843F-14A6-4E20-B7AE-2B086A8F5F45}" destId="{6C46E586-0364-4C52-98F9-74A7ACD803D1}" srcOrd="1" destOrd="0" presId="urn:microsoft.com/office/officeart/2016/7/layout/AccentHomeChevronProcess"/>
    <dgm:cxn modelId="{FAC2F23D-E510-4342-91C3-FCAB11B207C0}" type="presParOf" srcId="{EC37843F-14A6-4E20-B7AE-2B086A8F5F45}" destId="{5E07F9E4-149C-4A89-848F-4ABDD305F0C5}" srcOrd="2" destOrd="0" presId="urn:microsoft.com/office/officeart/2016/7/layout/AccentHomeChevronProcess"/>
    <dgm:cxn modelId="{3843A525-0A63-4743-B0E8-0F795D54B4E4}" type="presParOf" srcId="{EC37843F-14A6-4E20-B7AE-2B086A8F5F45}" destId="{2928FCAD-BE3F-45AC-93A5-FD98F8A50E00}" srcOrd="3" destOrd="0" presId="urn:microsoft.com/office/officeart/2016/7/layout/AccentHomeChevronProcess"/>
    <dgm:cxn modelId="{D179D84E-BE2C-46EF-8594-412D3A7F9213}" type="presParOf" srcId="{594BF422-752C-42F3-A230-3D0E6AE9A886}" destId="{C2DF8D93-19C7-4E07-BCAF-9FAAB62C8CF2}" srcOrd="3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4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5" destOrd="0" presId="urn:microsoft.com/office/officeart/2016/7/layout/AccentHomeChevronProcess"/>
    <dgm:cxn modelId="{B07B5F95-29F3-4EBA-881F-2F9C82CD9290}" type="presParOf" srcId="{594BF422-752C-42F3-A230-3D0E6AE9A886}" destId="{D0A9E9B9-B6D2-49AA-91D6-7CE223E637D0}" srcOrd="6" destOrd="0" presId="urn:microsoft.com/office/officeart/2016/7/layout/AccentHomeChevronProcess"/>
    <dgm:cxn modelId="{6DCE379C-942E-4A9E-8128-B2C269A9781F}" type="presParOf" srcId="{D0A9E9B9-B6D2-49AA-91D6-7CE223E637D0}" destId="{0EE416CF-D8AE-41BD-BF35-9148040E1274}" srcOrd="0" destOrd="0" presId="urn:microsoft.com/office/officeart/2016/7/layout/AccentHomeChevronProcess"/>
    <dgm:cxn modelId="{FE2C896A-6834-4EDF-8664-05B479C8F0ED}" type="presParOf" srcId="{D0A9E9B9-B6D2-49AA-91D6-7CE223E637D0}" destId="{559A9A18-D6AE-4459-8C7F-A17CAB50744A}" srcOrd="1" destOrd="0" presId="urn:microsoft.com/office/officeart/2016/7/layout/AccentHomeChevronProcess"/>
    <dgm:cxn modelId="{10CD1AE1-F5D1-4C7E-9DFC-2BC8AB439A36}" type="presParOf" srcId="{D0A9E9B9-B6D2-49AA-91D6-7CE223E637D0}" destId="{7F54B493-FCA8-4A1F-A2B1-FCB26CA9C396}" srcOrd="2" destOrd="0" presId="urn:microsoft.com/office/officeart/2016/7/layout/AccentHomeChevronProcess"/>
    <dgm:cxn modelId="{3BA0BF32-4C4F-4617-8C77-FB7B13572D62}" type="presParOf" srcId="{D0A9E9B9-B6D2-49AA-91D6-7CE223E637D0}" destId="{D73F5E39-8993-4D6C-9D92-8E8F41E329B8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5D70EFF5-8B31-4A1F-AE44-51E4CF0013EB}">
      <dgm:prSet phldrT="[Text]" custT="1"/>
      <dgm:spPr>
        <a:xfrm>
          <a:off x="2308656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 Competitors</a:t>
          </a:r>
          <a:endParaRPr lang="en-US" sz="200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96C720A0-FEEF-48D1-8DF6-ABA03C304822}" type="parTrans" cxnId="{E97FF64F-8020-497E-AE7D-2395DDA4560D}">
      <dgm:prSet/>
      <dgm:spPr/>
      <dgm:t>
        <a:bodyPr/>
        <a:lstStyle/>
        <a:p>
          <a:endParaRPr lang="en-US"/>
        </a:p>
      </dgm:t>
    </dgm:pt>
    <dgm:pt modelId="{B6A59CDE-18AD-4553-B6C5-FF001A8E8510}" type="sibTrans" cxnId="{E97FF64F-8020-497E-AE7D-2395DDA4560D}">
      <dgm:prSet/>
      <dgm:spPr/>
      <dgm:t>
        <a:bodyPr/>
        <a:lstStyle/>
        <a:p>
          <a:endParaRPr lang="en-US"/>
        </a:p>
      </dgm:t>
    </dgm:pt>
    <dgm:pt modelId="{D07AD3FD-84FF-467E-9693-752776549C61}">
      <dgm:prSet phldrT="[Text]" custT="1"/>
      <dgm:spPr>
        <a:xfrm>
          <a:off x="2129506" y="3510000"/>
          <a:ext cx="2239374" cy="810000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EC37843F-14A6-4E20-B7AE-2B086A8F5F45}" type="pres">
      <dgm:prSet presAssocID="{D07AD3FD-84FF-467E-9693-752776549C61}" presName="composite" presStyleCnt="0"/>
      <dgm:spPr/>
    </dgm:pt>
    <dgm:pt modelId="{E41E7729-FD3F-426D-804C-45BD60BD762D}" type="pres">
      <dgm:prSet presAssocID="{D07AD3FD-84FF-467E-9693-752776549C61}" presName="L" presStyleLbl="solidFgAcc1" presStyleIdx="0" presStyleCnt="1">
        <dgm:presLayoutVars>
          <dgm:chMax val="0"/>
          <dgm:chPref val="0"/>
        </dgm:presLayoutVars>
      </dgm:prSet>
      <dgm:spPr>
        <a:xfrm rot="5400000">
          <a:off x="1004081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</dgm:pt>
    <dgm:pt modelId="{6C46E586-0364-4C52-98F9-74A7ACD803D1}" type="pres">
      <dgm:prSet presAssocID="{D07AD3FD-84FF-467E-9693-752776549C6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E07F9E4-149C-4A89-848F-4ABDD305F0C5}" type="pres">
      <dgm:prSet presAssocID="{D07AD3FD-84FF-467E-9693-752776549C61}" presName="des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2928FCAD-BE3F-45AC-93A5-FD98F8A50E00}" type="pres">
      <dgm:prSet presAssocID="{D07AD3FD-84FF-467E-9693-752776549C61}" presName="EmptyPlaceHolder" presStyleCnt="0"/>
      <dgm:spPr/>
    </dgm:pt>
  </dgm:ptLst>
  <dgm:cxnLst>
    <dgm:cxn modelId="{55492768-9A5E-4F74-AC7C-959C5C24EFD3}" srcId="{55C0B14E-AEA6-48D3-A387-ED4A3A3BF840}" destId="{D07AD3FD-84FF-467E-9693-752776549C61}" srcOrd="0" destOrd="0" parTransId="{7B691773-F524-4FAD-A272-BDF0B0C4370A}" sibTransId="{A8C9B7A9-BC2A-4753-B7F0-F2E361D95520}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2F6485B4-0735-4D01-8060-5A89B7562619}" type="presOf" srcId="{5D70EFF5-8B31-4A1F-AE44-51E4CF0013EB}" destId="{5E07F9E4-149C-4A89-848F-4ABDD305F0C5}" srcOrd="0" destOrd="0" presId="urn:microsoft.com/office/officeart/2016/7/layout/AccentHomeChevronProcess"/>
    <dgm:cxn modelId="{665C05C7-3CB0-428C-B457-E59A0AF60DA1}" type="presOf" srcId="{D07AD3FD-84FF-467E-9693-752776549C61}" destId="{6C46E586-0364-4C52-98F9-74A7ACD803D1}" srcOrd="0" destOrd="0" presId="urn:microsoft.com/office/officeart/2016/7/layout/AccentHomeChevronProcess"/>
    <dgm:cxn modelId="{5B7985CA-BC92-461D-A77E-E2320D4992D0}" type="presParOf" srcId="{594BF422-752C-42F3-A230-3D0E6AE9A886}" destId="{EC37843F-14A6-4E20-B7AE-2B086A8F5F45}" srcOrd="0" destOrd="0" presId="urn:microsoft.com/office/officeart/2016/7/layout/AccentHomeChevronProcess"/>
    <dgm:cxn modelId="{1996E4D7-D809-45CA-9DF0-561A93BDAFB1}" type="presParOf" srcId="{EC37843F-14A6-4E20-B7AE-2B086A8F5F45}" destId="{E41E7729-FD3F-426D-804C-45BD60BD762D}" srcOrd="0" destOrd="0" presId="urn:microsoft.com/office/officeart/2016/7/layout/AccentHomeChevronProcess"/>
    <dgm:cxn modelId="{16E53752-1AB8-4CD2-BFD6-85C0CDA26E1B}" type="presParOf" srcId="{EC37843F-14A6-4E20-B7AE-2B086A8F5F45}" destId="{6C46E586-0364-4C52-98F9-74A7ACD803D1}" srcOrd="1" destOrd="0" presId="urn:microsoft.com/office/officeart/2016/7/layout/AccentHomeChevronProcess"/>
    <dgm:cxn modelId="{FAC2F23D-E510-4342-91C3-FCAB11B207C0}" type="presParOf" srcId="{EC37843F-14A6-4E20-B7AE-2B086A8F5F45}" destId="{5E07F9E4-149C-4A89-848F-4ABDD305F0C5}" srcOrd="2" destOrd="0" presId="urn:microsoft.com/office/officeart/2016/7/layout/AccentHomeChevronProcess"/>
    <dgm:cxn modelId="{3843A525-0A63-4743-B0E8-0F795D54B4E4}" type="presParOf" srcId="{EC37843F-14A6-4E20-B7AE-2B086A8F5F45}" destId="{2928FCAD-BE3F-45AC-93A5-FD98F8A50E00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 custT="1"/>
      <dgm:spPr>
        <a:xfrm>
          <a:off x="2100" y="3510000"/>
          <a:ext cx="2239374" cy="810000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>
        <a:xfrm>
          <a:off x="181250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2000" b="0" i="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5D70EFF5-8B31-4A1F-AE44-51E4CF0013EB}">
      <dgm:prSet phldrT="[Text]" custT="1"/>
      <dgm:spPr>
        <a:xfrm>
          <a:off x="2308656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esports competitors</a:t>
          </a:r>
          <a:endParaRPr lang="en-US" sz="200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96C720A0-FEEF-48D1-8DF6-ABA03C304822}" type="parTrans" cxnId="{E97FF64F-8020-497E-AE7D-2395DDA4560D}">
      <dgm:prSet/>
      <dgm:spPr/>
      <dgm:t>
        <a:bodyPr/>
        <a:lstStyle/>
        <a:p>
          <a:endParaRPr lang="en-US"/>
        </a:p>
      </dgm:t>
    </dgm:pt>
    <dgm:pt modelId="{B6A59CDE-18AD-4553-B6C5-FF001A8E8510}" type="sibTrans" cxnId="{E97FF64F-8020-497E-AE7D-2395DDA4560D}">
      <dgm:prSet/>
      <dgm:spPr/>
      <dgm:t>
        <a:bodyPr/>
        <a:lstStyle/>
        <a:p>
          <a:endParaRPr lang="en-US"/>
        </a:p>
      </dgm:t>
    </dgm:pt>
    <dgm:pt modelId="{32CCB050-072A-41BF-BE1B-388CF53E5629}">
      <dgm:prSet custT="1"/>
      <dgm:spPr>
        <a:xfrm>
          <a:off x="6384318" y="3510000"/>
          <a:ext cx="2239374" cy="810000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preparation)</a:t>
          </a:r>
          <a:endParaRPr lang="ru-RU" sz="1800" b="1" u="none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301371B-A53D-4B79-8B8D-7B304894442B}" type="parTrans" cxnId="{042E0AE1-6450-410A-B96E-AFBADB139BEA}">
      <dgm:prSet/>
      <dgm:spPr/>
      <dgm:t>
        <a:bodyPr/>
        <a:lstStyle/>
        <a:p>
          <a:endParaRPr lang="ru-RU"/>
        </a:p>
      </dgm:t>
    </dgm:pt>
    <dgm:pt modelId="{BF05D8EE-4413-4737-8721-DAF10D6CAB04}" type="sibTrans" cxnId="{042E0AE1-6450-410A-B96E-AFBADB139BEA}">
      <dgm:prSet/>
      <dgm:spPr/>
      <dgm:t>
        <a:bodyPr/>
        <a:lstStyle/>
        <a:p>
          <a:endParaRPr lang="ru-RU"/>
        </a:p>
      </dgm:t>
    </dgm:pt>
    <dgm:pt modelId="{9E838AE2-4659-4603-ABC8-58DF4222C0D4}">
      <dgm:prSet custT="1"/>
      <dgm:spPr>
        <a:xfrm>
          <a:off x="8511724" y="3510000"/>
          <a:ext cx="2239374" cy="810000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 et al. </a:t>
          </a:r>
        </a:p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preparation)</a:t>
          </a:r>
          <a:endParaRPr lang="ru-RU" sz="1800" b="1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FC53805-9431-4BC8-ADB9-DABF59DE31C7}" type="parTrans" cxnId="{CF54291C-AAFD-4FA4-9A16-20CE892BA907}">
      <dgm:prSet/>
      <dgm:spPr/>
      <dgm:t>
        <a:bodyPr/>
        <a:lstStyle/>
        <a:p>
          <a:endParaRPr lang="ru-RU"/>
        </a:p>
      </dgm:t>
    </dgm:pt>
    <dgm:pt modelId="{61F1BCD3-232D-4C03-B56C-182BCB6108CD}" type="sibTrans" cxnId="{CF54291C-AAFD-4FA4-9A16-20CE892BA907}">
      <dgm:prSet/>
      <dgm:spPr/>
      <dgm:t>
        <a:bodyPr/>
        <a:lstStyle/>
        <a:p>
          <a:endParaRPr lang="ru-RU"/>
        </a:p>
      </dgm:t>
    </dgm:pt>
    <dgm:pt modelId="{C8E903CE-0CFD-4D68-A857-80E14557005E}">
      <dgm:prSet custT="1"/>
      <dgm:spPr>
        <a:xfrm>
          <a:off x="8690874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in esports  </a:t>
          </a:r>
          <a:endParaRPr lang="en-US" sz="20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D5890537-0D77-4DA1-A100-62C393623468}" type="parTrans" cxnId="{17BD67AD-4331-49EC-BC4A-29404E891597}">
      <dgm:prSet/>
      <dgm:spPr/>
      <dgm:t>
        <a:bodyPr/>
        <a:lstStyle/>
        <a:p>
          <a:endParaRPr lang="en-US"/>
        </a:p>
      </dgm:t>
    </dgm:pt>
    <dgm:pt modelId="{862799CE-00F4-4DD6-894E-A487503F8DE6}" type="sibTrans" cxnId="{17BD67AD-4331-49EC-BC4A-29404E891597}">
      <dgm:prSet/>
      <dgm:spPr/>
      <dgm:t>
        <a:bodyPr/>
        <a:lstStyle/>
        <a:p>
          <a:endParaRPr lang="en-US"/>
        </a:p>
      </dgm:t>
    </dgm:pt>
    <dgm:pt modelId="{1DB3C261-619A-407A-9F36-6D0AAD5D9A3C}">
      <dgm:prSet custT="1"/>
      <dgm:spPr>
        <a:xfrm>
          <a:off x="6563468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gm:t>
    </dgm:pt>
    <dgm:pt modelId="{9720FDEF-13B3-4853-AFF8-BE438A2F1668}" type="parTrans" cxnId="{7379B3DD-A578-4670-99E7-E6CE7533A110}">
      <dgm:prSet/>
      <dgm:spPr/>
      <dgm:t>
        <a:bodyPr/>
        <a:lstStyle/>
        <a:p>
          <a:endParaRPr lang="en-GB"/>
        </a:p>
      </dgm:t>
    </dgm:pt>
    <dgm:pt modelId="{2F51A67B-FC49-4171-A2F5-599F59E50B4B}" type="sibTrans" cxnId="{7379B3DD-A578-4670-99E7-E6CE7533A110}">
      <dgm:prSet/>
      <dgm:spPr/>
      <dgm:t>
        <a:bodyPr/>
        <a:lstStyle/>
        <a:p>
          <a:endParaRPr lang="en-GB"/>
        </a:p>
      </dgm:t>
    </dgm:pt>
    <dgm:pt modelId="{D07AD3FD-84FF-467E-9693-752776549C61}">
      <dgm:prSet phldrT="[Text]" custT="1"/>
      <dgm:spPr>
        <a:xfrm>
          <a:off x="2129506" y="3510000"/>
          <a:ext cx="2239374" cy="810000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F6A1B9E0-4B4A-47A4-A011-67526CEEA770}" type="pres">
      <dgm:prSet presAssocID="{AACEAFD5-63CF-4AFC-B46F-BE086C5D447C}" presName="composite" presStyleCnt="0"/>
      <dgm:spPr/>
    </dgm:pt>
    <dgm:pt modelId="{FA4E6E73-A3C8-4495-927B-8AADA5A74297}" type="pres">
      <dgm:prSet presAssocID="{AACEAFD5-63CF-4AFC-B46F-BE086C5D447C}" presName="L" presStyleLbl="solidFgAcc1" presStyleIdx="0" presStyleCnt="4">
        <dgm:presLayoutVars>
          <dgm:chMax val="0"/>
          <dgm:chPref val="0"/>
        </dgm:presLayoutVars>
      </dgm:prSet>
      <dgm:spPr>
        <a:xfrm rot="5400000">
          <a:off x="-1123324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</dgm:pt>
    <dgm:pt modelId="{CA3A6A4E-2D39-41D2-A6B1-B590D0C452D2}" type="pres">
      <dgm:prSet presAssocID="{AACEAFD5-63CF-4AFC-B46F-BE086C5D447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10D7AA7-A541-4507-BE7F-36CCF210089F}" type="pres">
      <dgm:prSet presAssocID="{AACEAFD5-63CF-4AFC-B46F-BE086C5D447C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F7CDD44-32F1-4759-861F-8DABEBBA8D89}" type="pres">
      <dgm:prSet presAssocID="{AACEAFD5-63CF-4AFC-B46F-BE086C5D447C}" presName="EmptyPlaceHolder" presStyleCnt="0"/>
      <dgm:spPr/>
    </dgm:pt>
    <dgm:pt modelId="{C9A9B9EA-6A1D-4A13-9C7F-C112F25D2888}" type="pres">
      <dgm:prSet presAssocID="{7A8D4B4D-06E9-4958-810D-A6226B6AC588}" presName="space" presStyleCnt="0"/>
      <dgm:spPr/>
    </dgm:pt>
    <dgm:pt modelId="{EC37843F-14A6-4E20-B7AE-2B086A8F5F45}" type="pres">
      <dgm:prSet presAssocID="{D07AD3FD-84FF-467E-9693-752776549C61}" presName="composite" presStyleCnt="0"/>
      <dgm:spPr/>
    </dgm:pt>
    <dgm:pt modelId="{E41E7729-FD3F-426D-804C-45BD60BD762D}" type="pres">
      <dgm:prSet presAssocID="{D07AD3FD-84FF-467E-9693-752776549C61}" presName="L" presStyleLbl="solidFgAcc1" presStyleIdx="1" presStyleCnt="4">
        <dgm:presLayoutVars>
          <dgm:chMax val="0"/>
          <dgm:chPref val="0"/>
        </dgm:presLayoutVars>
      </dgm:prSet>
      <dgm:spPr>
        <a:xfrm rot="5400000">
          <a:off x="1004081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</dgm:pt>
    <dgm:pt modelId="{6C46E586-0364-4C52-98F9-74A7ACD803D1}" type="pres">
      <dgm:prSet presAssocID="{D07AD3FD-84FF-467E-9693-752776549C6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E07F9E4-149C-4A89-848F-4ABDD305F0C5}" type="pres">
      <dgm:prSet presAssocID="{D07AD3FD-84FF-467E-9693-752776549C61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928FCAD-BE3F-45AC-93A5-FD98F8A50E00}" type="pres">
      <dgm:prSet presAssocID="{D07AD3FD-84FF-467E-9693-752776549C61}" presName="EmptyPlaceHolder" presStyleCnt="0"/>
      <dgm:spPr/>
    </dgm:pt>
    <dgm:pt modelId="{C2DF8D93-19C7-4E07-BCAF-9FAAB62C8CF2}" type="pres">
      <dgm:prSet presAssocID="{A8C9B7A9-BC2A-4753-B7F0-F2E361D95520}" presName="space" presStyleCnt="0"/>
      <dgm:spPr/>
    </dgm:pt>
    <dgm:pt modelId="{62262EA1-D674-4DE8-B444-FEC3F6748520}" type="pres">
      <dgm:prSet presAssocID="{32CCB050-072A-41BF-BE1B-388CF53E5629}" presName="composite" presStyleCnt="0"/>
      <dgm:spPr/>
    </dgm:pt>
    <dgm:pt modelId="{7BF6E820-C6E3-4E2C-BB23-ADF9AD641C6B}" type="pres">
      <dgm:prSet presAssocID="{32CCB050-072A-41BF-BE1B-388CF53E5629}" presName="L" presStyleLbl="solidFgAcc1" presStyleIdx="2" presStyleCnt="4">
        <dgm:presLayoutVars>
          <dgm:chMax val="0"/>
          <dgm:chPref val="0"/>
        </dgm:presLayoutVars>
      </dgm:prSet>
      <dgm:spPr>
        <a:xfrm rot="5400000">
          <a:off x="5258893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</dgm:pt>
    <dgm:pt modelId="{B8046455-4EBB-40A8-838B-B584850A8B8E}" type="pres">
      <dgm:prSet presAssocID="{32CCB050-072A-41BF-BE1B-388CF53E562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D84544C-5924-422B-9546-A86AE4927E4C}" type="pres">
      <dgm:prSet presAssocID="{32CCB050-072A-41BF-BE1B-388CF53E5629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D05E404-1B63-4FC9-A7B8-277860DEBCD0}" type="pres">
      <dgm:prSet presAssocID="{32CCB050-072A-41BF-BE1B-388CF53E5629}" presName="EmptyPlaceHolder" presStyleCnt="0"/>
      <dgm:spPr/>
    </dgm:pt>
    <dgm:pt modelId="{AB144E95-E2AA-430B-870C-A44D04CCB5A8}" type="pres">
      <dgm:prSet presAssocID="{BF05D8EE-4413-4737-8721-DAF10D6CAB04}" presName="space" presStyleCnt="0"/>
      <dgm:spPr/>
    </dgm:pt>
    <dgm:pt modelId="{D0A9E9B9-B6D2-49AA-91D6-7CE223E637D0}" type="pres">
      <dgm:prSet presAssocID="{9E838AE2-4659-4603-ABC8-58DF4222C0D4}" presName="composite" presStyleCnt="0"/>
      <dgm:spPr/>
    </dgm:pt>
    <dgm:pt modelId="{0EE416CF-D8AE-41BD-BF35-9148040E1274}" type="pres">
      <dgm:prSet presAssocID="{9E838AE2-4659-4603-ABC8-58DF4222C0D4}" presName="L" presStyleLbl="solidFgAcc1" presStyleIdx="3" presStyleCnt="4">
        <dgm:presLayoutVars>
          <dgm:chMax val="0"/>
          <dgm:chPref val="0"/>
        </dgm:presLayoutVars>
      </dgm:prSet>
      <dgm:spPr>
        <a:xfrm rot="5400000">
          <a:off x="7386299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</dgm:pt>
    <dgm:pt modelId="{559A9A18-D6AE-4459-8C7F-A17CAB50744A}" type="pres">
      <dgm:prSet presAssocID="{9E838AE2-4659-4603-ABC8-58DF4222C0D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F54B493-FCA8-4A1F-A2B1-FCB26CA9C396}" type="pres">
      <dgm:prSet presAssocID="{9E838AE2-4659-4603-ABC8-58DF4222C0D4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D73F5E39-8993-4D6C-9D92-8E8F41E329B8}" type="pres">
      <dgm:prSet presAssocID="{9E838AE2-4659-4603-ABC8-58DF4222C0D4}" presName="EmptyPlaceHolder" presStyleCnt="0"/>
      <dgm:spPr/>
    </dgm:pt>
  </dgm:ptLst>
  <dgm:cxnLst>
    <dgm:cxn modelId="{20190A0D-EF75-4224-80CC-FC8EBDEF2138}" type="presOf" srcId="{C8E903CE-0CFD-4D68-A857-80E14557005E}" destId="{7F54B493-FCA8-4A1F-A2B1-FCB26CA9C396}" srcOrd="0" destOrd="0" presId="urn:microsoft.com/office/officeart/2016/7/layout/AccentHomeChevronProcess"/>
    <dgm:cxn modelId="{CF54291C-AAFD-4FA4-9A16-20CE892BA907}" srcId="{55C0B14E-AEA6-48D3-A387-ED4A3A3BF840}" destId="{9E838AE2-4659-4603-ABC8-58DF4222C0D4}" srcOrd="3" destOrd="0" parTransId="{5FC53805-9431-4BC8-ADB9-DABF59DE31C7}" sibTransId="{61F1BCD3-232D-4C03-B56C-182BCB6108CD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17BD67AD-4331-49EC-BC4A-29404E891597}" srcId="{9E838AE2-4659-4603-ABC8-58DF4222C0D4}" destId="{C8E903CE-0CFD-4D68-A857-80E14557005E}" srcOrd="0" destOrd="0" parTransId="{D5890537-0D77-4DA1-A100-62C393623468}" sibTransId="{862799CE-00F4-4DD6-894E-A487503F8DE6}"/>
    <dgm:cxn modelId="{2F6485B4-0735-4D01-8060-5A89B7562619}" type="presOf" srcId="{5D70EFF5-8B31-4A1F-AE44-51E4CF0013EB}" destId="{5E07F9E4-149C-4A89-848F-4ABDD305F0C5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665C05C7-3CB0-428C-B457-E59A0AF60DA1}" type="presOf" srcId="{D07AD3FD-84FF-467E-9693-752776549C61}" destId="{6C46E586-0364-4C52-98F9-74A7ACD803D1}" srcOrd="0" destOrd="0" presId="urn:microsoft.com/office/officeart/2016/7/layout/AccentHomeChevronProcess"/>
    <dgm:cxn modelId="{7379B3DD-A578-4670-99E7-E6CE7533A110}" srcId="{32CCB050-072A-41BF-BE1B-388CF53E5629}" destId="{1DB3C261-619A-407A-9F36-6D0AAD5D9A3C}" srcOrd="0" destOrd="0" parTransId="{9720FDEF-13B3-4853-AFF8-BE438A2F1668}" sibTransId="{2F51A67B-FC49-4171-A2F5-599F59E50B4B}"/>
    <dgm:cxn modelId="{042E0AE1-6450-410A-B96E-AFBADB139BEA}" srcId="{55C0B14E-AEA6-48D3-A387-ED4A3A3BF840}" destId="{32CCB050-072A-41BF-BE1B-388CF53E5629}" srcOrd="2" destOrd="0" parTransId="{B301371B-A53D-4B79-8B8D-7B304894442B}" sibTransId="{BF05D8EE-4413-4737-8721-DAF10D6CAB04}"/>
    <dgm:cxn modelId="{5BBE5EED-C083-4807-860C-23D519AF29D5}" type="presOf" srcId="{1DB3C261-619A-407A-9F36-6D0AAD5D9A3C}" destId="{1D84544C-5924-422B-9546-A86AE4927E4C}" srcOrd="0" destOrd="0" presId="urn:microsoft.com/office/officeart/2016/7/layout/AccentHomeChevronProcess"/>
    <dgm:cxn modelId="{DB636DF2-EC68-445F-B7E9-11D2D9235026}" type="presOf" srcId="{9E838AE2-4659-4603-ABC8-58DF4222C0D4}" destId="{559A9A18-D6AE-4459-8C7F-A17CAB50744A}" srcOrd="0" destOrd="0" presId="urn:microsoft.com/office/officeart/2016/7/layout/AccentHomeChevronProcess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5B7985CA-BC92-461D-A77E-E2320D4992D0}" type="presParOf" srcId="{594BF422-752C-42F3-A230-3D0E6AE9A886}" destId="{EC37843F-14A6-4E20-B7AE-2B086A8F5F45}" srcOrd="2" destOrd="0" presId="urn:microsoft.com/office/officeart/2016/7/layout/AccentHomeChevronProcess"/>
    <dgm:cxn modelId="{1996E4D7-D809-45CA-9DF0-561A93BDAFB1}" type="presParOf" srcId="{EC37843F-14A6-4E20-B7AE-2B086A8F5F45}" destId="{E41E7729-FD3F-426D-804C-45BD60BD762D}" srcOrd="0" destOrd="0" presId="urn:microsoft.com/office/officeart/2016/7/layout/AccentHomeChevronProcess"/>
    <dgm:cxn modelId="{16E53752-1AB8-4CD2-BFD6-85C0CDA26E1B}" type="presParOf" srcId="{EC37843F-14A6-4E20-B7AE-2B086A8F5F45}" destId="{6C46E586-0364-4C52-98F9-74A7ACD803D1}" srcOrd="1" destOrd="0" presId="urn:microsoft.com/office/officeart/2016/7/layout/AccentHomeChevronProcess"/>
    <dgm:cxn modelId="{FAC2F23D-E510-4342-91C3-FCAB11B207C0}" type="presParOf" srcId="{EC37843F-14A6-4E20-B7AE-2B086A8F5F45}" destId="{5E07F9E4-149C-4A89-848F-4ABDD305F0C5}" srcOrd="2" destOrd="0" presId="urn:microsoft.com/office/officeart/2016/7/layout/AccentHomeChevronProcess"/>
    <dgm:cxn modelId="{3843A525-0A63-4743-B0E8-0F795D54B4E4}" type="presParOf" srcId="{EC37843F-14A6-4E20-B7AE-2B086A8F5F45}" destId="{2928FCAD-BE3F-45AC-93A5-FD98F8A50E00}" srcOrd="3" destOrd="0" presId="urn:microsoft.com/office/officeart/2016/7/layout/AccentHomeChevronProcess"/>
    <dgm:cxn modelId="{D179D84E-BE2C-46EF-8594-412D3A7F9213}" type="presParOf" srcId="{594BF422-752C-42F3-A230-3D0E6AE9A886}" destId="{C2DF8D93-19C7-4E07-BCAF-9FAAB62C8CF2}" srcOrd="3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4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5" destOrd="0" presId="urn:microsoft.com/office/officeart/2016/7/layout/AccentHomeChevronProcess"/>
    <dgm:cxn modelId="{B07B5F95-29F3-4EBA-881F-2F9C82CD9290}" type="presParOf" srcId="{594BF422-752C-42F3-A230-3D0E6AE9A886}" destId="{D0A9E9B9-B6D2-49AA-91D6-7CE223E637D0}" srcOrd="6" destOrd="0" presId="urn:microsoft.com/office/officeart/2016/7/layout/AccentHomeChevronProcess"/>
    <dgm:cxn modelId="{6DCE379C-942E-4A9E-8128-B2C269A9781F}" type="presParOf" srcId="{D0A9E9B9-B6D2-49AA-91D6-7CE223E637D0}" destId="{0EE416CF-D8AE-41BD-BF35-9148040E1274}" srcOrd="0" destOrd="0" presId="urn:microsoft.com/office/officeart/2016/7/layout/AccentHomeChevronProcess"/>
    <dgm:cxn modelId="{FE2C896A-6834-4EDF-8664-05B479C8F0ED}" type="presParOf" srcId="{D0A9E9B9-B6D2-49AA-91D6-7CE223E637D0}" destId="{559A9A18-D6AE-4459-8C7F-A17CAB50744A}" srcOrd="1" destOrd="0" presId="urn:microsoft.com/office/officeart/2016/7/layout/AccentHomeChevronProcess"/>
    <dgm:cxn modelId="{10CD1AE1-F5D1-4C7E-9DFC-2BC8AB439A36}" type="presParOf" srcId="{D0A9E9B9-B6D2-49AA-91D6-7CE223E637D0}" destId="{7F54B493-FCA8-4A1F-A2B1-FCB26CA9C396}" srcOrd="2" destOrd="0" presId="urn:microsoft.com/office/officeart/2016/7/layout/AccentHomeChevronProcess"/>
    <dgm:cxn modelId="{3BA0BF32-4C4F-4617-8C77-FB7B13572D62}" type="presParOf" srcId="{D0A9E9B9-B6D2-49AA-91D6-7CE223E637D0}" destId="{D73F5E39-8993-4D6C-9D92-8E8F41E329B8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288E371-16AD-475B-AA32-DE90E30598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61B200-6DEF-4FD7-9BEA-B0AFBA76E5F6}">
      <dgm:prSet phldrT="[Text]" custT="1"/>
      <dgm:spPr/>
      <dgm:t>
        <a:bodyPr/>
        <a:lstStyle/>
        <a:p>
          <a:r>
            <a: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10,732 records identified</a:t>
          </a:r>
        </a:p>
      </dgm:t>
    </dgm:pt>
    <dgm:pt modelId="{49491D7C-67B7-42DF-ABD6-14BA00A2DA16}" type="par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E4DED-04B4-4F9F-AAA8-D3F5F5EE9735}" type="sib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D4A105-EDAB-4A15-B11D-E7B453EDF643}">
      <dgm:prSet phldrT="[Text]" custT="1"/>
      <dgm:spPr/>
      <dgm:t>
        <a:bodyPr/>
        <a:lstStyle/>
        <a:p>
          <a:r>
            <a: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7 articles included </a:t>
          </a:r>
          <a:endParaRPr lang="en-GB" sz="20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DE6515-B232-4A6B-A13D-4E1ECA63B4CA}" type="parTrans" cxnId="{6556C8BB-689E-41C1-BBA0-A0767BBE9D0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3051EC-6408-4B2F-BA79-EC826EAEC710}" type="sibTrans" cxnId="{6556C8BB-689E-41C1-BBA0-A0767BBE9D0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82B988-89B6-4952-A011-CCA8E04D5383}">
      <dgm:prSet custT="1"/>
      <dgm:spPr/>
      <dgm:t>
        <a:bodyPr/>
        <a:lstStyle/>
        <a:p>
          <a:r>
            <a: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8,297 records screened</a:t>
          </a:r>
        </a:p>
      </dgm:t>
    </dgm:pt>
    <dgm:pt modelId="{6E951A64-8656-4EEF-9B33-DB414906FA5B}" type="parTrans" cxnId="{DA02EAE3-3DC5-4B5C-828D-5B420B7A6D43}">
      <dgm:prSet/>
      <dgm:spPr/>
      <dgm:t>
        <a:bodyPr/>
        <a:lstStyle/>
        <a:p>
          <a:endParaRPr lang="en-GB"/>
        </a:p>
      </dgm:t>
    </dgm:pt>
    <dgm:pt modelId="{0F90A1E6-6875-4B0F-B49C-4C0532ECBBE7}" type="sibTrans" cxnId="{DA02EAE3-3DC5-4B5C-828D-5B420B7A6D43}">
      <dgm:prSet/>
      <dgm:spPr/>
      <dgm:t>
        <a:bodyPr/>
        <a:lstStyle/>
        <a:p>
          <a:endParaRPr lang="en-GB"/>
        </a:p>
      </dgm:t>
    </dgm:pt>
    <dgm:pt modelId="{46FF6496-44CB-47B1-840B-134166955A6E}">
      <dgm:prSet custT="1"/>
      <dgm:spPr>
        <a:solidFill>
          <a:schemeClr val="accent1">
            <a:lumMod val="75000"/>
            <a:lumOff val="25000"/>
          </a:schemeClr>
        </a:solidFill>
      </dgm:spPr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Identification</a:t>
          </a:r>
          <a:endParaRPr lang="en-GB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78BB3F-2077-43C7-BD51-F44E00145A35}" type="parTrans" cxnId="{C43F8AD5-4D7F-4118-ABC8-06748AE39663}">
      <dgm:prSet/>
      <dgm:spPr/>
      <dgm:t>
        <a:bodyPr/>
        <a:lstStyle/>
        <a:p>
          <a:endParaRPr lang="en-GB"/>
        </a:p>
      </dgm:t>
    </dgm:pt>
    <dgm:pt modelId="{0F1EC754-5725-497B-BED1-6C5DD2C90079}" type="sibTrans" cxnId="{C43F8AD5-4D7F-4118-ABC8-06748AE39663}">
      <dgm:prSet/>
      <dgm:spPr/>
      <dgm:t>
        <a:bodyPr/>
        <a:lstStyle/>
        <a:p>
          <a:endParaRPr lang="en-GB"/>
        </a:p>
      </dgm:t>
    </dgm:pt>
    <dgm:pt modelId="{80A1F164-4F8D-4672-97CD-AF108EC5E691}">
      <dgm:prSet custT="1"/>
      <dgm:spPr>
        <a:solidFill>
          <a:schemeClr val="accent1">
            <a:lumMod val="75000"/>
            <a:lumOff val="25000"/>
          </a:schemeClr>
        </a:solidFill>
      </dgm:spPr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Screening</a:t>
          </a:r>
        </a:p>
      </dgm:t>
    </dgm:pt>
    <dgm:pt modelId="{3A2E2295-33CA-41DD-8110-DADF29DBD9F1}" type="parTrans" cxnId="{B5F7CACB-6C20-4FED-A6D5-3AD06879C111}">
      <dgm:prSet/>
      <dgm:spPr/>
      <dgm:t>
        <a:bodyPr/>
        <a:lstStyle/>
        <a:p>
          <a:endParaRPr lang="en-GB"/>
        </a:p>
      </dgm:t>
    </dgm:pt>
    <dgm:pt modelId="{3ED77551-E736-44DA-89FC-F3486352E8A0}" type="sibTrans" cxnId="{B5F7CACB-6C20-4FED-A6D5-3AD06879C111}">
      <dgm:prSet/>
      <dgm:spPr/>
      <dgm:t>
        <a:bodyPr/>
        <a:lstStyle/>
        <a:p>
          <a:endParaRPr lang="en-GB"/>
        </a:p>
      </dgm:t>
    </dgm:pt>
    <dgm:pt modelId="{7A805586-74C4-48E3-802C-931D97CC1FDC}">
      <dgm:prSet custT="1"/>
      <dgm:spPr>
        <a:solidFill>
          <a:schemeClr val="accent1">
            <a:lumMod val="75000"/>
            <a:lumOff val="25000"/>
          </a:schemeClr>
        </a:solidFill>
      </dgm:spPr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Included</a:t>
          </a:r>
        </a:p>
      </dgm:t>
    </dgm:pt>
    <dgm:pt modelId="{7472F68F-5BDA-48B7-80FB-4697E1E67DD6}" type="parTrans" cxnId="{B7E2D76C-6B3A-4AEE-B514-6FFF28778BE6}">
      <dgm:prSet/>
      <dgm:spPr/>
      <dgm:t>
        <a:bodyPr/>
        <a:lstStyle/>
        <a:p>
          <a:endParaRPr lang="en-GB"/>
        </a:p>
      </dgm:t>
    </dgm:pt>
    <dgm:pt modelId="{149F48AD-3118-4E7E-B1D5-BE12878F99AC}" type="sibTrans" cxnId="{B7E2D76C-6B3A-4AEE-B514-6FFF28778BE6}">
      <dgm:prSet/>
      <dgm:spPr/>
      <dgm:t>
        <a:bodyPr/>
        <a:lstStyle/>
        <a:p>
          <a:endParaRPr lang="en-GB"/>
        </a:p>
      </dgm:t>
    </dgm:pt>
    <dgm:pt modelId="{06020C33-0414-48F8-BD9C-9FD5E6C86AFA}">
      <dgm:prSet custT="1"/>
      <dgm:spPr/>
      <dgm:t>
        <a:bodyPr/>
        <a:lstStyle/>
        <a:p>
          <a:r>
            <a: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50 full texts</a:t>
          </a:r>
        </a:p>
      </dgm:t>
    </dgm:pt>
    <dgm:pt modelId="{4D97D560-EA02-4BE9-B7F3-F5595D537A8B}" type="parTrans" cxnId="{A13E12B3-916C-474B-8E91-DE521923C333}">
      <dgm:prSet/>
      <dgm:spPr/>
      <dgm:t>
        <a:bodyPr/>
        <a:lstStyle/>
        <a:p>
          <a:endParaRPr lang="en-GB"/>
        </a:p>
      </dgm:t>
    </dgm:pt>
    <dgm:pt modelId="{EBC43DF6-089D-429B-A776-3E26458FA4F5}" type="sibTrans" cxnId="{A13E12B3-916C-474B-8E91-DE521923C333}">
      <dgm:prSet/>
      <dgm:spPr/>
      <dgm:t>
        <a:bodyPr/>
        <a:lstStyle/>
        <a:p>
          <a:endParaRPr lang="en-GB"/>
        </a:p>
      </dgm:t>
    </dgm:pt>
    <dgm:pt modelId="{FD62428B-C5BB-40BB-811C-4BC1C84F4FE5}" type="pres">
      <dgm:prSet presAssocID="{A288E371-16AD-475B-AA32-DE90E30598A4}" presName="Name0" presStyleCnt="0">
        <dgm:presLayoutVars>
          <dgm:dir/>
          <dgm:animLvl val="lvl"/>
          <dgm:resizeHandles val="exact"/>
        </dgm:presLayoutVars>
      </dgm:prSet>
      <dgm:spPr/>
    </dgm:pt>
    <dgm:pt modelId="{4C6D6942-4D9F-45F0-8C37-5A54F789BBA8}" type="pres">
      <dgm:prSet presAssocID="{46FF6496-44CB-47B1-840B-134166955A6E}" presName="linNode" presStyleCnt="0"/>
      <dgm:spPr/>
    </dgm:pt>
    <dgm:pt modelId="{7E46ED03-0A58-4BDF-BD5D-7E05292DD31C}" type="pres">
      <dgm:prSet presAssocID="{46FF6496-44CB-47B1-840B-134166955A6E}" presName="parentText" presStyleLbl="node1" presStyleIdx="0" presStyleCnt="3">
        <dgm:presLayoutVars>
          <dgm:chMax val="1"/>
          <dgm:bulletEnabled val="1"/>
        </dgm:presLayoutVars>
      </dgm:prSet>
      <dgm:spPr>
        <a:prstGeom prst="flowChartConnector">
          <a:avLst/>
        </a:prstGeom>
      </dgm:spPr>
    </dgm:pt>
    <dgm:pt modelId="{3EF0E16D-D703-4376-9B54-EF11642D32C5}" type="pres">
      <dgm:prSet presAssocID="{46FF6496-44CB-47B1-840B-134166955A6E}" presName="descendantText" presStyleLbl="alignAccFollowNode1" presStyleIdx="0" presStyleCnt="3">
        <dgm:presLayoutVars>
          <dgm:bulletEnabled val="1"/>
        </dgm:presLayoutVars>
      </dgm:prSet>
      <dgm:spPr/>
    </dgm:pt>
    <dgm:pt modelId="{424984E3-52F9-453D-8867-2477A6989BA6}" type="pres">
      <dgm:prSet presAssocID="{0F1EC754-5725-497B-BED1-6C5DD2C90079}" presName="sp" presStyleCnt="0"/>
      <dgm:spPr/>
    </dgm:pt>
    <dgm:pt modelId="{68241881-7407-43F1-8AFF-84BD0A03D70C}" type="pres">
      <dgm:prSet presAssocID="{80A1F164-4F8D-4672-97CD-AF108EC5E691}" presName="linNode" presStyleCnt="0"/>
      <dgm:spPr/>
    </dgm:pt>
    <dgm:pt modelId="{BE9BA299-539C-4134-B48A-BD7977DEE0C2}" type="pres">
      <dgm:prSet presAssocID="{80A1F164-4F8D-4672-97CD-AF108EC5E691}" presName="parentText" presStyleLbl="node1" presStyleIdx="1" presStyleCnt="3">
        <dgm:presLayoutVars>
          <dgm:chMax val="1"/>
          <dgm:bulletEnabled val="1"/>
        </dgm:presLayoutVars>
      </dgm:prSet>
      <dgm:spPr>
        <a:prstGeom prst="flowChartConnector">
          <a:avLst/>
        </a:prstGeom>
      </dgm:spPr>
    </dgm:pt>
    <dgm:pt modelId="{F0BA0DC5-8B5C-4414-99A5-6BFE39B646EB}" type="pres">
      <dgm:prSet presAssocID="{80A1F164-4F8D-4672-97CD-AF108EC5E691}" presName="descendantText" presStyleLbl="alignAccFollowNode1" presStyleIdx="1" presStyleCnt="3">
        <dgm:presLayoutVars>
          <dgm:bulletEnabled val="1"/>
        </dgm:presLayoutVars>
      </dgm:prSet>
      <dgm:spPr/>
    </dgm:pt>
    <dgm:pt modelId="{01DC4B51-B791-4823-8653-C1F23EDCC52F}" type="pres">
      <dgm:prSet presAssocID="{3ED77551-E736-44DA-89FC-F3486352E8A0}" presName="sp" presStyleCnt="0"/>
      <dgm:spPr/>
    </dgm:pt>
    <dgm:pt modelId="{8542CBA3-1FC3-4AF0-8DB5-59B31A786160}" type="pres">
      <dgm:prSet presAssocID="{7A805586-74C4-48E3-802C-931D97CC1FDC}" presName="linNode" presStyleCnt="0"/>
      <dgm:spPr/>
    </dgm:pt>
    <dgm:pt modelId="{9246BE0E-AD49-4BB1-8D49-EC765421CB3F}" type="pres">
      <dgm:prSet presAssocID="{7A805586-74C4-48E3-802C-931D97CC1FDC}" presName="parentText" presStyleLbl="node1" presStyleIdx="2" presStyleCnt="3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28944463-9E00-41AE-A198-3ABE532C68FB}" type="pres">
      <dgm:prSet presAssocID="{7A805586-74C4-48E3-802C-931D97CC1FD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C8C3B1C-FD01-4FE5-88F7-56917CD996F9}" srcId="{46FF6496-44CB-47B1-840B-134166955A6E}" destId="{1A61B200-6DEF-4FD7-9BEA-B0AFBA76E5F6}" srcOrd="0" destOrd="0" parTransId="{49491D7C-67B7-42DF-ABD6-14BA00A2DA16}" sibTransId="{5A8E4DED-04B4-4F9F-AAA8-D3F5F5EE9735}"/>
    <dgm:cxn modelId="{B7E2D76C-6B3A-4AEE-B514-6FFF28778BE6}" srcId="{A288E371-16AD-475B-AA32-DE90E30598A4}" destId="{7A805586-74C4-48E3-802C-931D97CC1FDC}" srcOrd="2" destOrd="0" parTransId="{7472F68F-5BDA-48B7-80FB-4697E1E67DD6}" sibTransId="{149F48AD-3118-4E7E-B1D5-BE12878F99AC}"/>
    <dgm:cxn modelId="{84E3EF56-9BC2-4FA5-81A0-9C806B640ABF}" type="presOf" srcId="{1A61B200-6DEF-4FD7-9BEA-B0AFBA76E5F6}" destId="{3EF0E16D-D703-4376-9B54-EF11642D32C5}" srcOrd="0" destOrd="0" presId="urn:microsoft.com/office/officeart/2005/8/layout/vList5"/>
    <dgm:cxn modelId="{351F9899-77B0-4EDE-B2C1-A439A555620C}" type="presOf" srcId="{06020C33-0414-48F8-BD9C-9FD5E6C86AFA}" destId="{F0BA0DC5-8B5C-4414-99A5-6BFE39B646EB}" srcOrd="0" destOrd="1" presId="urn:microsoft.com/office/officeart/2005/8/layout/vList5"/>
    <dgm:cxn modelId="{A13E12B3-916C-474B-8E91-DE521923C333}" srcId="{80A1F164-4F8D-4672-97CD-AF108EC5E691}" destId="{06020C33-0414-48F8-BD9C-9FD5E6C86AFA}" srcOrd="1" destOrd="0" parTransId="{4D97D560-EA02-4BE9-B7F3-F5595D537A8B}" sibTransId="{EBC43DF6-089D-429B-A776-3E26458FA4F5}"/>
    <dgm:cxn modelId="{6556C8BB-689E-41C1-BBA0-A0767BBE9D06}" srcId="{7A805586-74C4-48E3-802C-931D97CC1FDC}" destId="{64D4A105-EDAB-4A15-B11D-E7B453EDF643}" srcOrd="0" destOrd="0" parTransId="{0FDE6515-B232-4A6B-A13D-4E1ECA63B4CA}" sibTransId="{FD3051EC-6408-4B2F-BA79-EC826EAEC710}"/>
    <dgm:cxn modelId="{B5F7CACB-6C20-4FED-A6D5-3AD06879C111}" srcId="{A288E371-16AD-475B-AA32-DE90E30598A4}" destId="{80A1F164-4F8D-4672-97CD-AF108EC5E691}" srcOrd="1" destOrd="0" parTransId="{3A2E2295-33CA-41DD-8110-DADF29DBD9F1}" sibTransId="{3ED77551-E736-44DA-89FC-F3486352E8A0}"/>
    <dgm:cxn modelId="{D27F33D4-3BD6-4545-A6FD-0975DEE72298}" type="presOf" srcId="{BB82B988-89B6-4952-A011-CCA8E04D5383}" destId="{F0BA0DC5-8B5C-4414-99A5-6BFE39B646EB}" srcOrd="0" destOrd="0" presId="urn:microsoft.com/office/officeart/2005/8/layout/vList5"/>
    <dgm:cxn modelId="{C43F8AD5-4D7F-4118-ABC8-06748AE39663}" srcId="{A288E371-16AD-475B-AA32-DE90E30598A4}" destId="{46FF6496-44CB-47B1-840B-134166955A6E}" srcOrd="0" destOrd="0" parTransId="{DD78BB3F-2077-43C7-BD51-F44E00145A35}" sibTransId="{0F1EC754-5725-497B-BED1-6C5DD2C90079}"/>
    <dgm:cxn modelId="{DA02EAE3-3DC5-4B5C-828D-5B420B7A6D43}" srcId="{80A1F164-4F8D-4672-97CD-AF108EC5E691}" destId="{BB82B988-89B6-4952-A011-CCA8E04D5383}" srcOrd="0" destOrd="0" parTransId="{6E951A64-8656-4EEF-9B33-DB414906FA5B}" sibTransId="{0F90A1E6-6875-4B0F-B49C-4C0532ECBBE7}"/>
    <dgm:cxn modelId="{72B6B2EF-57B9-4FFF-9242-DA03858C382F}" type="presOf" srcId="{46FF6496-44CB-47B1-840B-134166955A6E}" destId="{7E46ED03-0A58-4BDF-BD5D-7E05292DD31C}" srcOrd="0" destOrd="0" presId="urn:microsoft.com/office/officeart/2005/8/layout/vList5"/>
    <dgm:cxn modelId="{BC4EB6FC-2947-4623-8C1C-AB6738EAE0AF}" type="presOf" srcId="{64D4A105-EDAB-4A15-B11D-E7B453EDF643}" destId="{28944463-9E00-41AE-A198-3ABE532C68FB}" srcOrd="0" destOrd="0" presId="urn:microsoft.com/office/officeart/2005/8/layout/vList5"/>
    <dgm:cxn modelId="{35A4D0FC-979B-435F-918E-390E64D15DD6}" type="presOf" srcId="{80A1F164-4F8D-4672-97CD-AF108EC5E691}" destId="{BE9BA299-539C-4134-B48A-BD7977DEE0C2}" srcOrd="0" destOrd="0" presId="urn:microsoft.com/office/officeart/2005/8/layout/vList5"/>
    <dgm:cxn modelId="{6B6DF8FC-D1A4-4E74-92E8-82A4CEBB69FF}" type="presOf" srcId="{A288E371-16AD-475B-AA32-DE90E30598A4}" destId="{FD62428B-C5BB-40BB-811C-4BC1C84F4FE5}" srcOrd="0" destOrd="0" presId="urn:microsoft.com/office/officeart/2005/8/layout/vList5"/>
    <dgm:cxn modelId="{83B35BFF-AF37-4463-8C6A-48268E01AE12}" type="presOf" srcId="{7A805586-74C4-48E3-802C-931D97CC1FDC}" destId="{9246BE0E-AD49-4BB1-8D49-EC765421CB3F}" srcOrd="0" destOrd="0" presId="urn:microsoft.com/office/officeart/2005/8/layout/vList5"/>
    <dgm:cxn modelId="{50BF8D7B-AC6F-4830-950A-19A39AD44849}" type="presParOf" srcId="{FD62428B-C5BB-40BB-811C-4BC1C84F4FE5}" destId="{4C6D6942-4D9F-45F0-8C37-5A54F789BBA8}" srcOrd="0" destOrd="0" presId="urn:microsoft.com/office/officeart/2005/8/layout/vList5"/>
    <dgm:cxn modelId="{663CA452-3845-4138-95FC-407F9EA269F4}" type="presParOf" srcId="{4C6D6942-4D9F-45F0-8C37-5A54F789BBA8}" destId="{7E46ED03-0A58-4BDF-BD5D-7E05292DD31C}" srcOrd="0" destOrd="0" presId="urn:microsoft.com/office/officeart/2005/8/layout/vList5"/>
    <dgm:cxn modelId="{CF1350E0-68DB-4370-A00C-F2E90476A7BF}" type="presParOf" srcId="{4C6D6942-4D9F-45F0-8C37-5A54F789BBA8}" destId="{3EF0E16D-D703-4376-9B54-EF11642D32C5}" srcOrd="1" destOrd="0" presId="urn:microsoft.com/office/officeart/2005/8/layout/vList5"/>
    <dgm:cxn modelId="{D21169DD-F0D1-4E68-8C68-CAB0A2FEC30B}" type="presParOf" srcId="{FD62428B-C5BB-40BB-811C-4BC1C84F4FE5}" destId="{424984E3-52F9-453D-8867-2477A6989BA6}" srcOrd="1" destOrd="0" presId="urn:microsoft.com/office/officeart/2005/8/layout/vList5"/>
    <dgm:cxn modelId="{232988BD-607F-42D1-8BD8-335A9BB89F37}" type="presParOf" srcId="{FD62428B-C5BB-40BB-811C-4BC1C84F4FE5}" destId="{68241881-7407-43F1-8AFF-84BD0A03D70C}" srcOrd="2" destOrd="0" presId="urn:microsoft.com/office/officeart/2005/8/layout/vList5"/>
    <dgm:cxn modelId="{919726D3-C187-4AB6-B0A8-257FE5BBFB8A}" type="presParOf" srcId="{68241881-7407-43F1-8AFF-84BD0A03D70C}" destId="{BE9BA299-539C-4134-B48A-BD7977DEE0C2}" srcOrd="0" destOrd="0" presId="urn:microsoft.com/office/officeart/2005/8/layout/vList5"/>
    <dgm:cxn modelId="{E4D18A99-7E3C-4635-BD93-824FE2173D47}" type="presParOf" srcId="{68241881-7407-43F1-8AFF-84BD0A03D70C}" destId="{F0BA0DC5-8B5C-4414-99A5-6BFE39B646EB}" srcOrd="1" destOrd="0" presId="urn:microsoft.com/office/officeart/2005/8/layout/vList5"/>
    <dgm:cxn modelId="{349069E0-CB9A-4C80-907C-CA427689BDC4}" type="presParOf" srcId="{FD62428B-C5BB-40BB-811C-4BC1C84F4FE5}" destId="{01DC4B51-B791-4823-8653-C1F23EDCC52F}" srcOrd="3" destOrd="0" presId="urn:microsoft.com/office/officeart/2005/8/layout/vList5"/>
    <dgm:cxn modelId="{0F68DBE5-8EF7-48DB-88A2-5AA270244C76}" type="presParOf" srcId="{FD62428B-C5BB-40BB-811C-4BC1C84F4FE5}" destId="{8542CBA3-1FC3-4AF0-8DB5-59B31A786160}" srcOrd="4" destOrd="0" presId="urn:microsoft.com/office/officeart/2005/8/layout/vList5"/>
    <dgm:cxn modelId="{D61260B9-60C8-477A-AC8F-06CF556A2EC5}" type="presParOf" srcId="{8542CBA3-1FC3-4AF0-8DB5-59B31A786160}" destId="{9246BE0E-AD49-4BB1-8D49-EC765421CB3F}" srcOrd="0" destOrd="0" presId="urn:microsoft.com/office/officeart/2005/8/layout/vList5"/>
    <dgm:cxn modelId="{A7FAA69F-6AF4-41C6-887A-BAF6FE8DDF07}" type="presParOf" srcId="{8542CBA3-1FC3-4AF0-8DB5-59B31A786160}" destId="{28944463-9E00-41AE-A198-3ABE532C68F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288E371-16AD-475B-AA32-DE90E30598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61B200-6DEF-4FD7-9BEA-B0AFBA76E5F6}">
      <dgm:prSet phldrT="[Text]" custT="1"/>
      <dgm:spPr/>
      <dgm:t>
        <a:bodyPr/>
        <a:lstStyle/>
        <a:p>
          <a:r>
            <a: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Underpinning - 0</a:t>
          </a:r>
        </a:p>
      </dgm:t>
    </dgm:pt>
    <dgm:pt modelId="{49491D7C-67B7-42DF-ABD6-14BA00A2DA16}" type="par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E4DED-04B4-4F9F-AAA8-D3F5F5EE9735}" type="sib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82B988-89B6-4952-A011-CCA8E04D5383}">
      <dgm:prSet custT="1"/>
      <dgm:spPr/>
      <dgm:t>
        <a:bodyPr/>
        <a:lstStyle/>
        <a:p>
          <a:r>
            <a: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Laborde et al. (2017) – 3*</a:t>
          </a:r>
        </a:p>
      </dgm:t>
    </dgm:pt>
    <dgm:pt modelId="{6E951A64-8656-4EEF-9B33-DB414906FA5B}" type="parTrans" cxnId="{DA02EAE3-3DC5-4B5C-828D-5B420B7A6D43}">
      <dgm:prSet/>
      <dgm:spPr/>
      <dgm:t>
        <a:bodyPr/>
        <a:lstStyle/>
        <a:p>
          <a:endParaRPr lang="en-GB"/>
        </a:p>
      </dgm:t>
    </dgm:pt>
    <dgm:pt modelId="{0F90A1E6-6875-4B0F-B49C-4C0532ECBBE7}" type="sibTrans" cxnId="{DA02EAE3-3DC5-4B5C-828D-5B420B7A6D43}">
      <dgm:prSet/>
      <dgm:spPr/>
      <dgm:t>
        <a:bodyPr/>
        <a:lstStyle/>
        <a:p>
          <a:endParaRPr lang="en-GB"/>
        </a:p>
      </dgm:t>
    </dgm:pt>
    <dgm:pt modelId="{46FF6496-44CB-47B1-840B-134166955A6E}">
      <dgm:prSet custT="1"/>
      <dgm:spPr>
        <a:solidFill>
          <a:schemeClr val="accent1">
            <a:lumMod val="75000"/>
            <a:lumOff val="25000"/>
          </a:schemeClr>
        </a:solidFill>
      </dgm:spPr>
      <dgm:t>
        <a:bodyPr/>
        <a:lstStyle/>
        <a:p>
          <a:r>
            <a:rPr lang="en-GB" sz="2000" b="1" dirty="0">
              <a:latin typeface="Arial" panose="020B0604020202020204" pitchFamily="34" charset="0"/>
              <a:cs typeface="Arial" panose="020B0604020202020204" pitchFamily="34" charset="0"/>
            </a:rPr>
            <a:t>Theory</a:t>
          </a:r>
        </a:p>
      </dgm:t>
    </dgm:pt>
    <dgm:pt modelId="{DD78BB3F-2077-43C7-BD51-F44E00145A35}" type="parTrans" cxnId="{C43F8AD5-4D7F-4118-ABC8-06748AE39663}">
      <dgm:prSet/>
      <dgm:spPr/>
      <dgm:t>
        <a:bodyPr/>
        <a:lstStyle/>
        <a:p>
          <a:endParaRPr lang="en-GB"/>
        </a:p>
      </dgm:t>
    </dgm:pt>
    <dgm:pt modelId="{0F1EC754-5725-497B-BED1-6C5DD2C90079}" type="sibTrans" cxnId="{C43F8AD5-4D7F-4118-ABC8-06748AE39663}">
      <dgm:prSet/>
      <dgm:spPr/>
      <dgm:t>
        <a:bodyPr/>
        <a:lstStyle/>
        <a:p>
          <a:endParaRPr lang="en-GB"/>
        </a:p>
      </dgm:t>
    </dgm:pt>
    <dgm:pt modelId="{80A1F164-4F8D-4672-97CD-AF108EC5E691}">
      <dgm:prSet custT="1"/>
      <dgm:spPr>
        <a:solidFill>
          <a:schemeClr val="accent1">
            <a:lumMod val="75000"/>
            <a:lumOff val="25000"/>
          </a:schemeClr>
        </a:solidFill>
      </dgm:spPr>
      <dgm:t>
        <a:bodyPr/>
        <a:lstStyle/>
        <a:p>
          <a:r>
            <a:rPr lang="en-GB" sz="2000" b="1" dirty="0">
              <a:latin typeface="Arial" panose="020B0604020202020204" pitchFamily="34" charset="0"/>
              <a:cs typeface="Arial" panose="020B0604020202020204" pitchFamily="34" charset="0"/>
            </a:rPr>
            <a:t>Methodological</a:t>
          </a:r>
        </a:p>
        <a:p>
          <a:r>
            <a:rPr lang="en-GB" sz="2000" b="1" dirty="0">
              <a:latin typeface="Arial" panose="020B0604020202020204" pitchFamily="34" charset="0"/>
              <a:cs typeface="Arial" panose="020B0604020202020204" pitchFamily="34" charset="0"/>
            </a:rPr>
            <a:t>recommendations </a:t>
          </a:r>
        </a:p>
      </dgm:t>
    </dgm:pt>
    <dgm:pt modelId="{3A2E2295-33CA-41DD-8110-DADF29DBD9F1}" type="parTrans" cxnId="{B5F7CACB-6C20-4FED-A6D5-3AD06879C111}">
      <dgm:prSet/>
      <dgm:spPr/>
      <dgm:t>
        <a:bodyPr/>
        <a:lstStyle/>
        <a:p>
          <a:endParaRPr lang="en-GB"/>
        </a:p>
      </dgm:t>
    </dgm:pt>
    <dgm:pt modelId="{3ED77551-E736-44DA-89FC-F3486352E8A0}" type="sibTrans" cxnId="{B5F7CACB-6C20-4FED-A6D5-3AD06879C111}">
      <dgm:prSet/>
      <dgm:spPr/>
      <dgm:t>
        <a:bodyPr/>
        <a:lstStyle/>
        <a:p>
          <a:endParaRPr lang="en-GB"/>
        </a:p>
      </dgm:t>
    </dgm:pt>
    <dgm:pt modelId="{C1CB657D-153D-4677-90FC-C13B8E44D714}">
      <dgm:prSet custT="1"/>
      <dgm:spPr/>
      <dgm:t>
        <a:bodyPr/>
        <a:lstStyle/>
        <a:p>
          <a:r>
            <a: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Malik (1996) - 2  </a:t>
          </a:r>
        </a:p>
      </dgm:t>
    </dgm:pt>
    <dgm:pt modelId="{D1E8A55E-8608-40C0-9B13-1EFA83DE80CC}" type="parTrans" cxnId="{2296A1E4-E562-492D-A505-B86705E28E0A}">
      <dgm:prSet/>
      <dgm:spPr/>
      <dgm:t>
        <a:bodyPr/>
        <a:lstStyle/>
        <a:p>
          <a:endParaRPr lang="en-GB"/>
        </a:p>
      </dgm:t>
    </dgm:pt>
    <dgm:pt modelId="{E67B9E62-5DB4-44DF-AB33-C59C2B8BDE59}" type="sibTrans" cxnId="{2296A1E4-E562-492D-A505-B86705E28E0A}">
      <dgm:prSet/>
      <dgm:spPr/>
      <dgm:t>
        <a:bodyPr/>
        <a:lstStyle/>
        <a:p>
          <a:endParaRPr lang="en-GB"/>
        </a:p>
      </dgm:t>
    </dgm:pt>
    <dgm:pt modelId="{FD62428B-C5BB-40BB-811C-4BC1C84F4FE5}" type="pres">
      <dgm:prSet presAssocID="{A288E371-16AD-475B-AA32-DE90E30598A4}" presName="Name0" presStyleCnt="0">
        <dgm:presLayoutVars>
          <dgm:dir/>
          <dgm:animLvl val="lvl"/>
          <dgm:resizeHandles val="exact"/>
        </dgm:presLayoutVars>
      </dgm:prSet>
      <dgm:spPr/>
    </dgm:pt>
    <dgm:pt modelId="{4C6D6942-4D9F-45F0-8C37-5A54F789BBA8}" type="pres">
      <dgm:prSet presAssocID="{46FF6496-44CB-47B1-840B-134166955A6E}" presName="linNode" presStyleCnt="0"/>
      <dgm:spPr/>
    </dgm:pt>
    <dgm:pt modelId="{7E46ED03-0A58-4BDF-BD5D-7E05292DD31C}" type="pres">
      <dgm:prSet presAssocID="{46FF6496-44CB-47B1-840B-134166955A6E}" presName="parentText" presStyleLbl="node1" presStyleIdx="0" presStyleCnt="2" custScaleX="117788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</dgm:pt>
    <dgm:pt modelId="{3EF0E16D-D703-4376-9B54-EF11642D32C5}" type="pres">
      <dgm:prSet presAssocID="{46FF6496-44CB-47B1-840B-134166955A6E}" presName="descendantText" presStyleLbl="alignAccFollowNode1" presStyleIdx="0" presStyleCnt="2">
        <dgm:presLayoutVars>
          <dgm:bulletEnabled val="1"/>
        </dgm:presLayoutVars>
      </dgm:prSet>
      <dgm:spPr/>
    </dgm:pt>
    <dgm:pt modelId="{424984E3-52F9-453D-8867-2477A6989BA6}" type="pres">
      <dgm:prSet presAssocID="{0F1EC754-5725-497B-BED1-6C5DD2C90079}" presName="sp" presStyleCnt="0"/>
      <dgm:spPr/>
    </dgm:pt>
    <dgm:pt modelId="{68241881-7407-43F1-8AFF-84BD0A03D70C}" type="pres">
      <dgm:prSet presAssocID="{80A1F164-4F8D-4672-97CD-AF108EC5E691}" presName="linNode" presStyleCnt="0"/>
      <dgm:spPr/>
    </dgm:pt>
    <dgm:pt modelId="{BE9BA299-539C-4134-B48A-BD7977DEE0C2}" type="pres">
      <dgm:prSet presAssocID="{80A1F164-4F8D-4672-97CD-AF108EC5E691}" presName="parentText" presStyleLbl="node1" presStyleIdx="1" presStyleCnt="2" custScaleX="117788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F0BA0DC5-8B5C-4414-99A5-6BFE39B646EB}" type="pres">
      <dgm:prSet presAssocID="{80A1F164-4F8D-4672-97CD-AF108EC5E69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2C8C3B1C-FD01-4FE5-88F7-56917CD996F9}" srcId="{46FF6496-44CB-47B1-840B-134166955A6E}" destId="{1A61B200-6DEF-4FD7-9BEA-B0AFBA76E5F6}" srcOrd="0" destOrd="0" parTransId="{49491D7C-67B7-42DF-ABD6-14BA00A2DA16}" sibTransId="{5A8E4DED-04B4-4F9F-AAA8-D3F5F5EE9735}"/>
    <dgm:cxn modelId="{84E3EF56-9BC2-4FA5-81A0-9C806B640ABF}" type="presOf" srcId="{1A61B200-6DEF-4FD7-9BEA-B0AFBA76E5F6}" destId="{3EF0E16D-D703-4376-9B54-EF11642D32C5}" srcOrd="0" destOrd="0" presId="urn:microsoft.com/office/officeart/2005/8/layout/vList5"/>
    <dgm:cxn modelId="{74F6B9A2-61D3-4505-9B76-42B69498EE1F}" type="presOf" srcId="{C1CB657D-153D-4677-90FC-C13B8E44D714}" destId="{F0BA0DC5-8B5C-4414-99A5-6BFE39B646EB}" srcOrd="0" destOrd="1" presId="urn:microsoft.com/office/officeart/2005/8/layout/vList5"/>
    <dgm:cxn modelId="{B5F7CACB-6C20-4FED-A6D5-3AD06879C111}" srcId="{A288E371-16AD-475B-AA32-DE90E30598A4}" destId="{80A1F164-4F8D-4672-97CD-AF108EC5E691}" srcOrd="1" destOrd="0" parTransId="{3A2E2295-33CA-41DD-8110-DADF29DBD9F1}" sibTransId="{3ED77551-E736-44DA-89FC-F3486352E8A0}"/>
    <dgm:cxn modelId="{D27F33D4-3BD6-4545-A6FD-0975DEE72298}" type="presOf" srcId="{BB82B988-89B6-4952-A011-CCA8E04D5383}" destId="{F0BA0DC5-8B5C-4414-99A5-6BFE39B646EB}" srcOrd="0" destOrd="0" presId="urn:microsoft.com/office/officeart/2005/8/layout/vList5"/>
    <dgm:cxn modelId="{C43F8AD5-4D7F-4118-ABC8-06748AE39663}" srcId="{A288E371-16AD-475B-AA32-DE90E30598A4}" destId="{46FF6496-44CB-47B1-840B-134166955A6E}" srcOrd="0" destOrd="0" parTransId="{DD78BB3F-2077-43C7-BD51-F44E00145A35}" sibTransId="{0F1EC754-5725-497B-BED1-6C5DD2C90079}"/>
    <dgm:cxn modelId="{DA02EAE3-3DC5-4B5C-828D-5B420B7A6D43}" srcId="{80A1F164-4F8D-4672-97CD-AF108EC5E691}" destId="{BB82B988-89B6-4952-A011-CCA8E04D5383}" srcOrd="0" destOrd="0" parTransId="{6E951A64-8656-4EEF-9B33-DB414906FA5B}" sibTransId="{0F90A1E6-6875-4B0F-B49C-4C0532ECBBE7}"/>
    <dgm:cxn modelId="{2296A1E4-E562-492D-A505-B86705E28E0A}" srcId="{80A1F164-4F8D-4672-97CD-AF108EC5E691}" destId="{C1CB657D-153D-4677-90FC-C13B8E44D714}" srcOrd="1" destOrd="0" parTransId="{D1E8A55E-8608-40C0-9B13-1EFA83DE80CC}" sibTransId="{E67B9E62-5DB4-44DF-AB33-C59C2B8BDE59}"/>
    <dgm:cxn modelId="{72B6B2EF-57B9-4FFF-9242-DA03858C382F}" type="presOf" srcId="{46FF6496-44CB-47B1-840B-134166955A6E}" destId="{7E46ED03-0A58-4BDF-BD5D-7E05292DD31C}" srcOrd="0" destOrd="0" presId="urn:microsoft.com/office/officeart/2005/8/layout/vList5"/>
    <dgm:cxn modelId="{35A4D0FC-979B-435F-918E-390E64D15DD6}" type="presOf" srcId="{80A1F164-4F8D-4672-97CD-AF108EC5E691}" destId="{BE9BA299-539C-4134-B48A-BD7977DEE0C2}" srcOrd="0" destOrd="0" presId="urn:microsoft.com/office/officeart/2005/8/layout/vList5"/>
    <dgm:cxn modelId="{6B6DF8FC-D1A4-4E74-92E8-82A4CEBB69FF}" type="presOf" srcId="{A288E371-16AD-475B-AA32-DE90E30598A4}" destId="{FD62428B-C5BB-40BB-811C-4BC1C84F4FE5}" srcOrd="0" destOrd="0" presId="urn:microsoft.com/office/officeart/2005/8/layout/vList5"/>
    <dgm:cxn modelId="{50BF8D7B-AC6F-4830-950A-19A39AD44849}" type="presParOf" srcId="{FD62428B-C5BB-40BB-811C-4BC1C84F4FE5}" destId="{4C6D6942-4D9F-45F0-8C37-5A54F789BBA8}" srcOrd="0" destOrd="0" presId="urn:microsoft.com/office/officeart/2005/8/layout/vList5"/>
    <dgm:cxn modelId="{663CA452-3845-4138-95FC-407F9EA269F4}" type="presParOf" srcId="{4C6D6942-4D9F-45F0-8C37-5A54F789BBA8}" destId="{7E46ED03-0A58-4BDF-BD5D-7E05292DD31C}" srcOrd="0" destOrd="0" presId="urn:microsoft.com/office/officeart/2005/8/layout/vList5"/>
    <dgm:cxn modelId="{CF1350E0-68DB-4370-A00C-F2E90476A7BF}" type="presParOf" srcId="{4C6D6942-4D9F-45F0-8C37-5A54F789BBA8}" destId="{3EF0E16D-D703-4376-9B54-EF11642D32C5}" srcOrd="1" destOrd="0" presId="urn:microsoft.com/office/officeart/2005/8/layout/vList5"/>
    <dgm:cxn modelId="{D21169DD-F0D1-4E68-8C68-CAB0A2FEC30B}" type="presParOf" srcId="{FD62428B-C5BB-40BB-811C-4BC1C84F4FE5}" destId="{424984E3-52F9-453D-8867-2477A6989BA6}" srcOrd="1" destOrd="0" presId="urn:microsoft.com/office/officeart/2005/8/layout/vList5"/>
    <dgm:cxn modelId="{232988BD-607F-42D1-8BD8-335A9BB89F37}" type="presParOf" srcId="{FD62428B-C5BB-40BB-811C-4BC1C84F4FE5}" destId="{68241881-7407-43F1-8AFF-84BD0A03D70C}" srcOrd="2" destOrd="0" presId="urn:microsoft.com/office/officeart/2005/8/layout/vList5"/>
    <dgm:cxn modelId="{919726D3-C187-4AB6-B0A8-257FE5BBFB8A}" type="presParOf" srcId="{68241881-7407-43F1-8AFF-84BD0A03D70C}" destId="{BE9BA299-539C-4134-B48A-BD7977DEE0C2}" srcOrd="0" destOrd="0" presId="urn:microsoft.com/office/officeart/2005/8/layout/vList5"/>
    <dgm:cxn modelId="{E4D18A99-7E3C-4635-BD93-824FE2173D47}" type="presParOf" srcId="{68241881-7407-43F1-8AFF-84BD0A03D70C}" destId="{F0BA0DC5-8B5C-4414-99A5-6BFE39B646E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32CCB050-072A-41BF-BE1B-388CF53E5629}">
      <dgm:prSet custT="1"/>
      <dgm:spPr>
        <a:xfrm>
          <a:off x="6384318" y="3510000"/>
          <a:ext cx="2239374" cy="810000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u="none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301371B-A53D-4B79-8B8D-7B304894442B}" type="parTrans" cxnId="{042E0AE1-6450-410A-B96E-AFBADB139BEA}">
      <dgm:prSet/>
      <dgm:spPr/>
      <dgm:t>
        <a:bodyPr/>
        <a:lstStyle/>
        <a:p>
          <a:endParaRPr lang="ru-RU"/>
        </a:p>
      </dgm:t>
    </dgm:pt>
    <dgm:pt modelId="{BF05D8EE-4413-4737-8721-DAF10D6CAB04}" type="sibTrans" cxnId="{042E0AE1-6450-410A-B96E-AFBADB139BEA}">
      <dgm:prSet/>
      <dgm:spPr/>
      <dgm:t>
        <a:bodyPr/>
        <a:lstStyle/>
        <a:p>
          <a:endParaRPr lang="ru-RU"/>
        </a:p>
      </dgm:t>
    </dgm:pt>
    <dgm:pt modelId="{9E838AE2-4659-4603-ABC8-58DF4222C0D4}">
      <dgm:prSet custT="1"/>
      <dgm:spPr>
        <a:xfrm>
          <a:off x="8511724" y="3510000"/>
          <a:ext cx="2239374" cy="810000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 et al. </a:t>
          </a:r>
        </a:p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FC53805-9431-4BC8-ADB9-DABF59DE31C7}" type="parTrans" cxnId="{CF54291C-AAFD-4FA4-9A16-20CE892BA907}">
      <dgm:prSet/>
      <dgm:spPr/>
      <dgm:t>
        <a:bodyPr/>
        <a:lstStyle/>
        <a:p>
          <a:endParaRPr lang="ru-RU"/>
        </a:p>
      </dgm:t>
    </dgm:pt>
    <dgm:pt modelId="{61F1BCD3-232D-4C03-B56C-182BCB6108CD}" type="sibTrans" cxnId="{CF54291C-AAFD-4FA4-9A16-20CE892BA907}">
      <dgm:prSet/>
      <dgm:spPr/>
      <dgm:t>
        <a:bodyPr/>
        <a:lstStyle/>
        <a:p>
          <a:endParaRPr lang="ru-RU"/>
        </a:p>
      </dgm:t>
    </dgm:pt>
    <dgm:pt modelId="{C8E903CE-0CFD-4D68-A857-80E14557005E}">
      <dgm:prSet custT="1"/>
      <dgm:spPr>
        <a:xfrm>
          <a:off x="8690874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as a marker of self-regulation in esports  </a:t>
          </a:r>
          <a:endParaRPr lang="en-US" sz="18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D5890537-0D77-4DA1-A100-62C393623468}" type="parTrans" cxnId="{17BD67AD-4331-49EC-BC4A-29404E891597}">
      <dgm:prSet/>
      <dgm:spPr/>
      <dgm:t>
        <a:bodyPr/>
        <a:lstStyle/>
        <a:p>
          <a:endParaRPr lang="en-US"/>
        </a:p>
      </dgm:t>
    </dgm:pt>
    <dgm:pt modelId="{862799CE-00F4-4DD6-894E-A487503F8DE6}" type="sibTrans" cxnId="{17BD67AD-4331-49EC-BC4A-29404E891597}">
      <dgm:prSet/>
      <dgm:spPr/>
      <dgm:t>
        <a:bodyPr/>
        <a:lstStyle/>
        <a:p>
          <a:endParaRPr lang="en-US"/>
        </a:p>
      </dgm:t>
    </dgm:pt>
    <dgm:pt modelId="{1DB3C261-619A-407A-9F36-6D0AAD5D9A3C}">
      <dgm:prSet custT="1"/>
      <dgm:spPr>
        <a:xfrm>
          <a:off x="6563468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gm:t>
    </dgm:pt>
    <dgm:pt modelId="{9720FDEF-13B3-4853-AFF8-BE438A2F1668}" type="parTrans" cxnId="{7379B3DD-A578-4670-99E7-E6CE7533A110}">
      <dgm:prSet/>
      <dgm:spPr/>
      <dgm:t>
        <a:bodyPr/>
        <a:lstStyle/>
        <a:p>
          <a:endParaRPr lang="en-GB"/>
        </a:p>
      </dgm:t>
    </dgm:pt>
    <dgm:pt modelId="{2F51A67B-FC49-4171-A2F5-599F59E50B4B}" type="sibTrans" cxnId="{7379B3DD-A578-4670-99E7-E6CE7533A110}">
      <dgm:prSet/>
      <dgm:spPr/>
      <dgm:t>
        <a:bodyPr/>
        <a:lstStyle/>
        <a:p>
          <a:endParaRPr lang="en-GB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62262EA1-D674-4DE8-B444-FEC3F6748520}" type="pres">
      <dgm:prSet presAssocID="{32CCB050-072A-41BF-BE1B-388CF53E5629}" presName="composite" presStyleCnt="0"/>
      <dgm:spPr/>
    </dgm:pt>
    <dgm:pt modelId="{7BF6E820-C6E3-4E2C-BB23-ADF9AD641C6B}" type="pres">
      <dgm:prSet presAssocID="{32CCB050-072A-41BF-BE1B-388CF53E5629}" presName="L" presStyleLbl="solidFgAcc1" presStyleIdx="0" presStyleCnt="2">
        <dgm:presLayoutVars>
          <dgm:chMax val="0"/>
          <dgm:chPref val="0"/>
        </dgm:presLayoutVars>
      </dgm:prSet>
      <dgm:spPr>
        <a:xfrm rot="5400000">
          <a:off x="5258893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</dgm:pt>
    <dgm:pt modelId="{B8046455-4EBB-40A8-838B-B584850A8B8E}" type="pres">
      <dgm:prSet presAssocID="{32CCB050-072A-41BF-BE1B-388CF53E562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D84544C-5924-422B-9546-A86AE4927E4C}" type="pres">
      <dgm:prSet presAssocID="{32CCB050-072A-41BF-BE1B-388CF53E5629}" presName="desTx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D05E404-1B63-4FC9-A7B8-277860DEBCD0}" type="pres">
      <dgm:prSet presAssocID="{32CCB050-072A-41BF-BE1B-388CF53E5629}" presName="EmptyPlaceHolder" presStyleCnt="0"/>
      <dgm:spPr/>
    </dgm:pt>
    <dgm:pt modelId="{AB144E95-E2AA-430B-870C-A44D04CCB5A8}" type="pres">
      <dgm:prSet presAssocID="{BF05D8EE-4413-4737-8721-DAF10D6CAB04}" presName="space" presStyleCnt="0"/>
      <dgm:spPr/>
    </dgm:pt>
    <dgm:pt modelId="{D0A9E9B9-B6D2-49AA-91D6-7CE223E637D0}" type="pres">
      <dgm:prSet presAssocID="{9E838AE2-4659-4603-ABC8-58DF4222C0D4}" presName="composite" presStyleCnt="0"/>
      <dgm:spPr/>
    </dgm:pt>
    <dgm:pt modelId="{0EE416CF-D8AE-41BD-BF35-9148040E1274}" type="pres">
      <dgm:prSet presAssocID="{9E838AE2-4659-4603-ABC8-58DF4222C0D4}" presName="L" presStyleLbl="solidFgAcc1" presStyleIdx="1" presStyleCnt="2">
        <dgm:presLayoutVars>
          <dgm:chMax val="0"/>
          <dgm:chPref val="0"/>
        </dgm:presLayoutVars>
      </dgm:prSet>
      <dgm:spPr>
        <a:xfrm rot="5400000">
          <a:off x="7386299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</dgm:pt>
    <dgm:pt modelId="{559A9A18-D6AE-4459-8C7F-A17CAB50744A}" type="pres">
      <dgm:prSet presAssocID="{9E838AE2-4659-4603-ABC8-58DF4222C0D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F54B493-FCA8-4A1F-A2B1-FCB26CA9C396}" type="pres">
      <dgm:prSet presAssocID="{9E838AE2-4659-4603-ABC8-58DF4222C0D4}" presName="desTx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73F5E39-8993-4D6C-9D92-8E8F41E329B8}" type="pres">
      <dgm:prSet presAssocID="{9E838AE2-4659-4603-ABC8-58DF4222C0D4}" presName="EmptyPlaceHolder" presStyleCnt="0"/>
      <dgm:spPr/>
    </dgm:pt>
  </dgm:ptLst>
  <dgm:cxnLst>
    <dgm:cxn modelId="{20190A0D-EF75-4224-80CC-FC8EBDEF2138}" type="presOf" srcId="{C8E903CE-0CFD-4D68-A857-80E14557005E}" destId="{7F54B493-FCA8-4A1F-A2B1-FCB26CA9C396}" srcOrd="0" destOrd="0" presId="urn:microsoft.com/office/officeart/2016/7/layout/AccentHomeChevronProcess"/>
    <dgm:cxn modelId="{CF54291C-AAFD-4FA4-9A16-20CE892BA907}" srcId="{55C0B14E-AEA6-48D3-A387-ED4A3A3BF840}" destId="{9E838AE2-4659-4603-ABC8-58DF4222C0D4}" srcOrd="1" destOrd="0" parTransId="{5FC53805-9431-4BC8-ADB9-DABF59DE31C7}" sibTransId="{61F1BCD3-232D-4C03-B56C-182BCB6108CD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17BD67AD-4331-49EC-BC4A-29404E891597}" srcId="{9E838AE2-4659-4603-ABC8-58DF4222C0D4}" destId="{C8E903CE-0CFD-4D68-A857-80E14557005E}" srcOrd="0" destOrd="0" parTransId="{D5890537-0D77-4DA1-A100-62C393623468}" sibTransId="{862799CE-00F4-4DD6-894E-A487503F8DE6}"/>
    <dgm:cxn modelId="{7379B3DD-A578-4670-99E7-E6CE7533A110}" srcId="{32CCB050-072A-41BF-BE1B-388CF53E5629}" destId="{1DB3C261-619A-407A-9F36-6D0AAD5D9A3C}" srcOrd="0" destOrd="0" parTransId="{9720FDEF-13B3-4853-AFF8-BE438A2F1668}" sibTransId="{2F51A67B-FC49-4171-A2F5-599F59E50B4B}"/>
    <dgm:cxn modelId="{042E0AE1-6450-410A-B96E-AFBADB139BEA}" srcId="{55C0B14E-AEA6-48D3-A387-ED4A3A3BF840}" destId="{32CCB050-072A-41BF-BE1B-388CF53E5629}" srcOrd="0" destOrd="0" parTransId="{B301371B-A53D-4B79-8B8D-7B304894442B}" sibTransId="{BF05D8EE-4413-4737-8721-DAF10D6CAB04}"/>
    <dgm:cxn modelId="{5BBE5EED-C083-4807-860C-23D519AF29D5}" type="presOf" srcId="{1DB3C261-619A-407A-9F36-6D0AAD5D9A3C}" destId="{1D84544C-5924-422B-9546-A86AE4927E4C}" srcOrd="0" destOrd="0" presId="urn:microsoft.com/office/officeart/2016/7/layout/AccentHomeChevronProcess"/>
    <dgm:cxn modelId="{DB636DF2-EC68-445F-B7E9-11D2D9235026}" type="presOf" srcId="{9E838AE2-4659-4603-ABC8-58DF4222C0D4}" destId="{559A9A18-D6AE-4459-8C7F-A17CAB50744A}" srcOrd="0" destOrd="0" presId="urn:microsoft.com/office/officeart/2016/7/layout/AccentHomeChevronProcess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0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1" destOrd="0" presId="urn:microsoft.com/office/officeart/2016/7/layout/AccentHomeChevronProcess"/>
    <dgm:cxn modelId="{B07B5F95-29F3-4EBA-881F-2F9C82CD9290}" type="presParOf" srcId="{594BF422-752C-42F3-A230-3D0E6AE9A886}" destId="{D0A9E9B9-B6D2-49AA-91D6-7CE223E637D0}" srcOrd="2" destOrd="0" presId="urn:microsoft.com/office/officeart/2016/7/layout/AccentHomeChevronProcess"/>
    <dgm:cxn modelId="{6DCE379C-942E-4A9E-8128-B2C269A9781F}" type="presParOf" srcId="{D0A9E9B9-B6D2-49AA-91D6-7CE223E637D0}" destId="{0EE416CF-D8AE-41BD-BF35-9148040E1274}" srcOrd="0" destOrd="0" presId="urn:microsoft.com/office/officeart/2016/7/layout/AccentHomeChevronProcess"/>
    <dgm:cxn modelId="{FE2C896A-6834-4EDF-8664-05B479C8F0ED}" type="presParOf" srcId="{D0A9E9B9-B6D2-49AA-91D6-7CE223E637D0}" destId="{559A9A18-D6AE-4459-8C7F-A17CAB50744A}" srcOrd="1" destOrd="0" presId="urn:microsoft.com/office/officeart/2016/7/layout/AccentHomeChevronProcess"/>
    <dgm:cxn modelId="{10CD1AE1-F5D1-4C7E-9DFC-2BC8AB439A36}" type="presParOf" srcId="{D0A9E9B9-B6D2-49AA-91D6-7CE223E637D0}" destId="{7F54B493-FCA8-4A1F-A2B1-FCB26CA9C396}" srcOrd="2" destOrd="0" presId="urn:microsoft.com/office/officeart/2016/7/layout/AccentHomeChevronProcess"/>
    <dgm:cxn modelId="{3BA0BF32-4C4F-4617-8C77-FB7B13572D62}" type="presParOf" srcId="{D0A9E9B9-B6D2-49AA-91D6-7CE223E637D0}" destId="{D73F5E39-8993-4D6C-9D92-8E8F41E329B8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 custT="1"/>
      <dgm:spPr>
        <a:xfrm>
          <a:off x="2100" y="3510000"/>
          <a:ext cx="2239374" cy="810000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>
        <a:xfrm>
          <a:off x="181250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2000" b="0" i="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5D70EFF5-8B31-4A1F-AE44-51E4CF0013EB}">
      <dgm:prSet phldrT="[Text]" custT="1"/>
      <dgm:spPr>
        <a:xfrm>
          <a:off x="2308656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esports competitors</a:t>
          </a:r>
          <a:endParaRPr lang="en-US" sz="200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96C720A0-FEEF-48D1-8DF6-ABA03C304822}" type="parTrans" cxnId="{E97FF64F-8020-497E-AE7D-2395DDA4560D}">
      <dgm:prSet/>
      <dgm:spPr/>
      <dgm:t>
        <a:bodyPr/>
        <a:lstStyle/>
        <a:p>
          <a:endParaRPr lang="en-US"/>
        </a:p>
      </dgm:t>
    </dgm:pt>
    <dgm:pt modelId="{B6A59CDE-18AD-4553-B6C5-FF001A8E8510}" type="sibTrans" cxnId="{E97FF64F-8020-497E-AE7D-2395DDA4560D}">
      <dgm:prSet/>
      <dgm:spPr/>
      <dgm:t>
        <a:bodyPr/>
        <a:lstStyle/>
        <a:p>
          <a:endParaRPr lang="en-US"/>
        </a:p>
      </dgm:t>
    </dgm:pt>
    <dgm:pt modelId="{32CCB050-072A-41BF-BE1B-388CF53E5629}">
      <dgm:prSet custT="1"/>
      <dgm:spPr>
        <a:xfrm>
          <a:off x="6384318" y="3510000"/>
          <a:ext cx="2239374" cy="810000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u="none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301371B-A53D-4B79-8B8D-7B304894442B}" type="parTrans" cxnId="{042E0AE1-6450-410A-B96E-AFBADB139BEA}">
      <dgm:prSet/>
      <dgm:spPr/>
      <dgm:t>
        <a:bodyPr/>
        <a:lstStyle/>
        <a:p>
          <a:endParaRPr lang="ru-RU"/>
        </a:p>
      </dgm:t>
    </dgm:pt>
    <dgm:pt modelId="{BF05D8EE-4413-4737-8721-DAF10D6CAB04}" type="sibTrans" cxnId="{042E0AE1-6450-410A-B96E-AFBADB139BEA}">
      <dgm:prSet/>
      <dgm:spPr/>
      <dgm:t>
        <a:bodyPr/>
        <a:lstStyle/>
        <a:p>
          <a:endParaRPr lang="ru-RU"/>
        </a:p>
      </dgm:t>
    </dgm:pt>
    <dgm:pt modelId="{9E838AE2-4659-4603-ABC8-58DF4222C0D4}">
      <dgm:prSet custT="1"/>
      <dgm:spPr>
        <a:xfrm>
          <a:off x="8511724" y="3510000"/>
          <a:ext cx="2239374" cy="810000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et al. </a:t>
          </a:r>
        </a:p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FC53805-9431-4BC8-ADB9-DABF59DE31C7}" type="parTrans" cxnId="{CF54291C-AAFD-4FA4-9A16-20CE892BA907}">
      <dgm:prSet/>
      <dgm:spPr/>
      <dgm:t>
        <a:bodyPr/>
        <a:lstStyle/>
        <a:p>
          <a:endParaRPr lang="ru-RU"/>
        </a:p>
      </dgm:t>
    </dgm:pt>
    <dgm:pt modelId="{61F1BCD3-232D-4C03-B56C-182BCB6108CD}" type="sibTrans" cxnId="{CF54291C-AAFD-4FA4-9A16-20CE892BA907}">
      <dgm:prSet/>
      <dgm:spPr/>
      <dgm:t>
        <a:bodyPr/>
        <a:lstStyle/>
        <a:p>
          <a:endParaRPr lang="ru-RU"/>
        </a:p>
      </dgm:t>
    </dgm:pt>
    <dgm:pt modelId="{C8E903CE-0CFD-4D68-A857-80E14557005E}">
      <dgm:prSet custT="1"/>
      <dgm:spPr>
        <a:xfrm>
          <a:off x="8690874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in esports  </a:t>
          </a:r>
          <a:endParaRPr lang="en-US" sz="20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D5890537-0D77-4DA1-A100-62C393623468}" type="parTrans" cxnId="{17BD67AD-4331-49EC-BC4A-29404E891597}">
      <dgm:prSet/>
      <dgm:spPr/>
      <dgm:t>
        <a:bodyPr/>
        <a:lstStyle/>
        <a:p>
          <a:endParaRPr lang="en-US"/>
        </a:p>
      </dgm:t>
    </dgm:pt>
    <dgm:pt modelId="{862799CE-00F4-4DD6-894E-A487503F8DE6}" type="sibTrans" cxnId="{17BD67AD-4331-49EC-BC4A-29404E891597}">
      <dgm:prSet/>
      <dgm:spPr/>
      <dgm:t>
        <a:bodyPr/>
        <a:lstStyle/>
        <a:p>
          <a:endParaRPr lang="en-US"/>
        </a:p>
      </dgm:t>
    </dgm:pt>
    <dgm:pt modelId="{1DB3C261-619A-407A-9F36-6D0AAD5D9A3C}">
      <dgm:prSet custT="1"/>
      <dgm:spPr>
        <a:xfrm>
          <a:off x="6563468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gm:t>
    </dgm:pt>
    <dgm:pt modelId="{9720FDEF-13B3-4853-AFF8-BE438A2F1668}" type="parTrans" cxnId="{7379B3DD-A578-4670-99E7-E6CE7533A110}">
      <dgm:prSet/>
      <dgm:spPr/>
      <dgm:t>
        <a:bodyPr/>
        <a:lstStyle/>
        <a:p>
          <a:endParaRPr lang="en-GB"/>
        </a:p>
      </dgm:t>
    </dgm:pt>
    <dgm:pt modelId="{2F51A67B-FC49-4171-A2F5-599F59E50B4B}" type="sibTrans" cxnId="{7379B3DD-A578-4670-99E7-E6CE7533A110}">
      <dgm:prSet/>
      <dgm:spPr/>
      <dgm:t>
        <a:bodyPr/>
        <a:lstStyle/>
        <a:p>
          <a:endParaRPr lang="en-GB"/>
        </a:p>
      </dgm:t>
    </dgm:pt>
    <dgm:pt modelId="{D07AD3FD-84FF-467E-9693-752776549C61}">
      <dgm:prSet phldrT="[Text]" custT="1"/>
      <dgm:spPr>
        <a:xfrm>
          <a:off x="2129506" y="3510000"/>
          <a:ext cx="2239374" cy="810000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F6A1B9E0-4B4A-47A4-A011-67526CEEA770}" type="pres">
      <dgm:prSet presAssocID="{AACEAFD5-63CF-4AFC-B46F-BE086C5D447C}" presName="composite" presStyleCnt="0"/>
      <dgm:spPr/>
    </dgm:pt>
    <dgm:pt modelId="{FA4E6E73-A3C8-4495-927B-8AADA5A74297}" type="pres">
      <dgm:prSet presAssocID="{AACEAFD5-63CF-4AFC-B46F-BE086C5D447C}" presName="L" presStyleLbl="solidFgAcc1" presStyleIdx="0" presStyleCnt="4">
        <dgm:presLayoutVars>
          <dgm:chMax val="0"/>
          <dgm:chPref val="0"/>
        </dgm:presLayoutVars>
      </dgm:prSet>
      <dgm:spPr>
        <a:xfrm rot="5400000">
          <a:off x="-1123324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</dgm:pt>
    <dgm:pt modelId="{CA3A6A4E-2D39-41D2-A6B1-B590D0C452D2}" type="pres">
      <dgm:prSet presAssocID="{AACEAFD5-63CF-4AFC-B46F-BE086C5D447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10D7AA7-A541-4507-BE7F-36CCF210089F}" type="pres">
      <dgm:prSet presAssocID="{AACEAFD5-63CF-4AFC-B46F-BE086C5D447C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F7CDD44-32F1-4759-861F-8DABEBBA8D89}" type="pres">
      <dgm:prSet presAssocID="{AACEAFD5-63CF-4AFC-B46F-BE086C5D447C}" presName="EmptyPlaceHolder" presStyleCnt="0"/>
      <dgm:spPr/>
    </dgm:pt>
    <dgm:pt modelId="{C9A9B9EA-6A1D-4A13-9C7F-C112F25D2888}" type="pres">
      <dgm:prSet presAssocID="{7A8D4B4D-06E9-4958-810D-A6226B6AC588}" presName="space" presStyleCnt="0"/>
      <dgm:spPr/>
    </dgm:pt>
    <dgm:pt modelId="{EC37843F-14A6-4E20-B7AE-2B086A8F5F45}" type="pres">
      <dgm:prSet presAssocID="{D07AD3FD-84FF-467E-9693-752776549C61}" presName="composite" presStyleCnt="0"/>
      <dgm:spPr/>
    </dgm:pt>
    <dgm:pt modelId="{E41E7729-FD3F-426D-804C-45BD60BD762D}" type="pres">
      <dgm:prSet presAssocID="{D07AD3FD-84FF-467E-9693-752776549C61}" presName="L" presStyleLbl="solidFgAcc1" presStyleIdx="1" presStyleCnt="4">
        <dgm:presLayoutVars>
          <dgm:chMax val="0"/>
          <dgm:chPref val="0"/>
        </dgm:presLayoutVars>
      </dgm:prSet>
      <dgm:spPr>
        <a:xfrm rot="5400000">
          <a:off x="1004081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</dgm:pt>
    <dgm:pt modelId="{6C46E586-0364-4C52-98F9-74A7ACD803D1}" type="pres">
      <dgm:prSet presAssocID="{D07AD3FD-84FF-467E-9693-752776549C6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E07F9E4-149C-4A89-848F-4ABDD305F0C5}" type="pres">
      <dgm:prSet presAssocID="{D07AD3FD-84FF-467E-9693-752776549C61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928FCAD-BE3F-45AC-93A5-FD98F8A50E00}" type="pres">
      <dgm:prSet presAssocID="{D07AD3FD-84FF-467E-9693-752776549C61}" presName="EmptyPlaceHolder" presStyleCnt="0"/>
      <dgm:spPr/>
    </dgm:pt>
    <dgm:pt modelId="{C2DF8D93-19C7-4E07-BCAF-9FAAB62C8CF2}" type="pres">
      <dgm:prSet presAssocID="{A8C9B7A9-BC2A-4753-B7F0-F2E361D95520}" presName="space" presStyleCnt="0"/>
      <dgm:spPr/>
    </dgm:pt>
    <dgm:pt modelId="{62262EA1-D674-4DE8-B444-FEC3F6748520}" type="pres">
      <dgm:prSet presAssocID="{32CCB050-072A-41BF-BE1B-388CF53E5629}" presName="composite" presStyleCnt="0"/>
      <dgm:spPr/>
    </dgm:pt>
    <dgm:pt modelId="{7BF6E820-C6E3-4E2C-BB23-ADF9AD641C6B}" type="pres">
      <dgm:prSet presAssocID="{32CCB050-072A-41BF-BE1B-388CF53E5629}" presName="L" presStyleLbl="solidFgAcc1" presStyleIdx="2" presStyleCnt="4">
        <dgm:presLayoutVars>
          <dgm:chMax val="0"/>
          <dgm:chPref val="0"/>
        </dgm:presLayoutVars>
      </dgm:prSet>
      <dgm:spPr>
        <a:xfrm rot="5400000">
          <a:off x="5258893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</dgm:pt>
    <dgm:pt modelId="{B8046455-4EBB-40A8-838B-B584850A8B8E}" type="pres">
      <dgm:prSet presAssocID="{32CCB050-072A-41BF-BE1B-388CF53E562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D84544C-5924-422B-9546-A86AE4927E4C}" type="pres">
      <dgm:prSet presAssocID="{32CCB050-072A-41BF-BE1B-388CF53E5629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D05E404-1B63-4FC9-A7B8-277860DEBCD0}" type="pres">
      <dgm:prSet presAssocID="{32CCB050-072A-41BF-BE1B-388CF53E5629}" presName="EmptyPlaceHolder" presStyleCnt="0"/>
      <dgm:spPr/>
    </dgm:pt>
    <dgm:pt modelId="{AB144E95-E2AA-430B-870C-A44D04CCB5A8}" type="pres">
      <dgm:prSet presAssocID="{BF05D8EE-4413-4737-8721-DAF10D6CAB04}" presName="space" presStyleCnt="0"/>
      <dgm:spPr/>
    </dgm:pt>
    <dgm:pt modelId="{D0A9E9B9-B6D2-49AA-91D6-7CE223E637D0}" type="pres">
      <dgm:prSet presAssocID="{9E838AE2-4659-4603-ABC8-58DF4222C0D4}" presName="composite" presStyleCnt="0"/>
      <dgm:spPr/>
    </dgm:pt>
    <dgm:pt modelId="{0EE416CF-D8AE-41BD-BF35-9148040E1274}" type="pres">
      <dgm:prSet presAssocID="{9E838AE2-4659-4603-ABC8-58DF4222C0D4}" presName="L" presStyleLbl="solidFgAcc1" presStyleIdx="3" presStyleCnt="4">
        <dgm:presLayoutVars>
          <dgm:chMax val="0"/>
          <dgm:chPref val="0"/>
        </dgm:presLayoutVars>
      </dgm:prSet>
      <dgm:spPr>
        <a:xfrm rot="5400000">
          <a:off x="7386299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</dgm:pt>
    <dgm:pt modelId="{559A9A18-D6AE-4459-8C7F-A17CAB50744A}" type="pres">
      <dgm:prSet presAssocID="{9E838AE2-4659-4603-ABC8-58DF4222C0D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F54B493-FCA8-4A1F-A2B1-FCB26CA9C396}" type="pres">
      <dgm:prSet presAssocID="{9E838AE2-4659-4603-ABC8-58DF4222C0D4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D73F5E39-8993-4D6C-9D92-8E8F41E329B8}" type="pres">
      <dgm:prSet presAssocID="{9E838AE2-4659-4603-ABC8-58DF4222C0D4}" presName="EmptyPlaceHolder" presStyleCnt="0"/>
      <dgm:spPr/>
    </dgm:pt>
  </dgm:ptLst>
  <dgm:cxnLst>
    <dgm:cxn modelId="{20190A0D-EF75-4224-80CC-FC8EBDEF2138}" type="presOf" srcId="{C8E903CE-0CFD-4D68-A857-80E14557005E}" destId="{7F54B493-FCA8-4A1F-A2B1-FCB26CA9C396}" srcOrd="0" destOrd="0" presId="urn:microsoft.com/office/officeart/2016/7/layout/AccentHomeChevronProcess"/>
    <dgm:cxn modelId="{CF54291C-AAFD-4FA4-9A16-20CE892BA907}" srcId="{55C0B14E-AEA6-48D3-A387-ED4A3A3BF840}" destId="{9E838AE2-4659-4603-ABC8-58DF4222C0D4}" srcOrd="3" destOrd="0" parTransId="{5FC53805-9431-4BC8-ADB9-DABF59DE31C7}" sibTransId="{61F1BCD3-232D-4C03-B56C-182BCB6108CD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17BD67AD-4331-49EC-BC4A-29404E891597}" srcId="{9E838AE2-4659-4603-ABC8-58DF4222C0D4}" destId="{C8E903CE-0CFD-4D68-A857-80E14557005E}" srcOrd="0" destOrd="0" parTransId="{D5890537-0D77-4DA1-A100-62C393623468}" sibTransId="{862799CE-00F4-4DD6-894E-A487503F8DE6}"/>
    <dgm:cxn modelId="{2F6485B4-0735-4D01-8060-5A89B7562619}" type="presOf" srcId="{5D70EFF5-8B31-4A1F-AE44-51E4CF0013EB}" destId="{5E07F9E4-149C-4A89-848F-4ABDD305F0C5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665C05C7-3CB0-428C-B457-E59A0AF60DA1}" type="presOf" srcId="{D07AD3FD-84FF-467E-9693-752776549C61}" destId="{6C46E586-0364-4C52-98F9-74A7ACD803D1}" srcOrd="0" destOrd="0" presId="urn:microsoft.com/office/officeart/2016/7/layout/AccentHomeChevronProcess"/>
    <dgm:cxn modelId="{7379B3DD-A578-4670-99E7-E6CE7533A110}" srcId="{32CCB050-072A-41BF-BE1B-388CF53E5629}" destId="{1DB3C261-619A-407A-9F36-6D0AAD5D9A3C}" srcOrd="0" destOrd="0" parTransId="{9720FDEF-13B3-4853-AFF8-BE438A2F1668}" sibTransId="{2F51A67B-FC49-4171-A2F5-599F59E50B4B}"/>
    <dgm:cxn modelId="{042E0AE1-6450-410A-B96E-AFBADB139BEA}" srcId="{55C0B14E-AEA6-48D3-A387-ED4A3A3BF840}" destId="{32CCB050-072A-41BF-BE1B-388CF53E5629}" srcOrd="2" destOrd="0" parTransId="{B301371B-A53D-4B79-8B8D-7B304894442B}" sibTransId="{BF05D8EE-4413-4737-8721-DAF10D6CAB04}"/>
    <dgm:cxn modelId="{5BBE5EED-C083-4807-860C-23D519AF29D5}" type="presOf" srcId="{1DB3C261-619A-407A-9F36-6D0AAD5D9A3C}" destId="{1D84544C-5924-422B-9546-A86AE4927E4C}" srcOrd="0" destOrd="0" presId="urn:microsoft.com/office/officeart/2016/7/layout/AccentHomeChevronProcess"/>
    <dgm:cxn modelId="{DB636DF2-EC68-445F-B7E9-11D2D9235026}" type="presOf" srcId="{9E838AE2-4659-4603-ABC8-58DF4222C0D4}" destId="{559A9A18-D6AE-4459-8C7F-A17CAB50744A}" srcOrd="0" destOrd="0" presId="urn:microsoft.com/office/officeart/2016/7/layout/AccentHomeChevronProcess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5B7985CA-BC92-461D-A77E-E2320D4992D0}" type="presParOf" srcId="{594BF422-752C-42F3-A230-3D0E6AE9A886}" destId="{EC37843F-14A6-4E20-B7AE-2B086A8F5F45}" srcOrd="2" destOrd="0" presId="urn:microsoft.com/office/officeart/2016/7/layout/AccentHomeChevronProcess"/>
    <dgm:cxn modelId="{1996E4D7-D809-45CA-9DF0-561A93BDAFB1}" type="presParOf" srcId="{EC37843F-14A6-4E20-B7AE-2B086A8F5F45}" destId="{E41E7729-FD3F-426D-804C-45BD60BD762D}" srcOrd="0" destOrd="0" presId="urn:microsoft.com/office/officeart/2016/7/layout/AccentHomeChevronProcess"/>
    <dgm:cxn modelId="{16E53752-1AB8-4CD2-BFD6-85C0CDA26E1B}" type="presParOf" srcId="{EC37843F-14A6-4E20-B7AE-2B086A8F5F45}" destId="{6C46E586-0364-4C52-98F9-74A7ACD803D1}" srcOrd="1" destOrd="0" presId="urn:microsoft.com/office/officeart/2016/7/layout/AccentHomeChevronProcess"/>
    <dgm:cxn modelId="{FAC2F23D-E510-4342-91C3-FCAB11B207C0}" type="presParOf" srcId="{EC37843F-14A6-4E20-B7AE-2B086A8F5F45}" destId="{5E07F9E4-149C-4A89-848F-4ABDD305F0C5}" srcOrd="2" destOrd="0" presId="urn:microsoft.com/office/officeart/2016/7/layout/AccentHomeChevronProcess"/>
    <dgm:cxn modelId="{3843A525-0A63-4743-B0E8-0F795D54B4E4}" type="presParOf" srcId="{EC37843F-14A6-4E20-B7AE-2B086A8F5F45}" destId="{2928FCAD-BE3F-45AC-93A5-FD98F8A50E00}" srcOrd="3" destOrd="0" presId="urn:microsoft.com/office/officeart/2016/7/layout/AccentHomeChevronProcess"/>
    <dgm:cxn modelId="{D179D84E-BE2C-46EF-8594-412D3A7F9213}" type="presParOf" srcId="{594BF422-752C-42F3-A230-3D0E6AE9A886}" destId="{C2DF8D93-19C7-4E07-BCAF-9FAAB62C8CF2}" srcOrd="3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4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5" destOrd="0" presId="urn:microsoft.com/office/officeart/2016/7/layout/AccentHomeChevronProcess"/>
    <dgm:cxn modelId="{B07B5F95-29F3-4EBA-881F-2F9C82CD9290}" type="presParOf" srcId="{594BF422-752C-42F3-A230-3D0E6AE9A886}" destId="{D0A9E9B9-B6D2-49AA-91D6-7CE223E637D0}" srcOrd="6" destOrd="0" presId="urn:microsoft.com/office/officeart/2016/7/layout/AccentHomeChevronProcess"/>
    <dgm:cxn modelId="{6DCE379C-942E-4A9E-8128-B2C269A9781F}" type="presParOf" srcId="{D0A9E9B9-B6D2-49AA-91D6-7CE223E637D0}" destId="{0EE416CF-D8AE-41BD-BF35-9148040E1274}" srcOrd="0" destOrd="0" presId="urn:microsoft.com/office/officeart/2016/7/layout/AccentHomeChevronProcess"/>
    <dgm:cxn modelId="{FE2C896A-6834-4EDF-8664-05B479C8F0ED}" type="presParOf" srcId="{D0A9E9B9-B6D2-49AA-91D6-7CE223E637D0}" destId="{559A9A18-D6AE-4459-8C7F-A17CAB50744A}" srcOrd="1" destOrd="0" presId="urn:microsoft.com/office/officeart/2016/7/layout/AccentHomeChevronProcess"/>
    <dgm:cxn modelId="{10CD1AE1-F5D1-4C7E-9DFC-2BC8AB439A36}" type="presParOf" srcId="{D0A9E9B9-B6D2-49AA-91D6-7CE223E637D0}" destId="{7F54B493-FCA8-4A1F-A2B1-FCB26CA9C396}" srcOrd="2" destOrd="0" presId="urn:microsoft.com/office/officeart/2016/7/layout/AccentHomeChevronProcess"/>
    <dgm:cxn modelId="{3BA0BF32-4C4F-4617-8C77-FB7B13572D62}" type="presParOf" srcId="{D0A9E9B9-B6D2-49AA-91D6-7CE223E637D0}" destId="{D73F5E39-8993-4D6C-9D92-8E8F41E329B8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88E371-16AD-475B-AA32-DE90E30598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61B200-6DEF-4FD7-9BEA-B0AFBA76E5F6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Performance expectations 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491D7C-67B7-42DF-ABD6-14BA00A2DA16}" type="par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E4DED-04B4-4F9F-AAA8-D3F5F5EE9735}" type="sib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D4A105-EDAB-4A15-B11D-E7B453EDF64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Internal evaluation 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DE6515-B232-4A6B-A13D-4E1ECA63B4CA}" type="parTrans" cxnId="{6556C8BB-689E-41C1-BBA0-A0767BBE9D0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3051EC-6408-4B2F-BA79-EC826EAEC710}" type="sibTrans" cxnId="{6556C8BB-689E-41C1-BBA0-A0767BBE9D0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2BC241-F35B-45A1-93E7-3C62EC38FAB0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Team issues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8FD212-B56C-4950-B5C4-F67F619CD5A8}" type="parTrans" cxnId="{0F346F04-B483-4FE6-BB7A-DA0332E2DCFF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B70F79-7F0D-41B8-A705-7F81BBD1A7D5}" type="sibTrans" cxnId="{0F346F04-B483-4FE6-BB7A-DA0332E2DCFF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2428B-C5BB-40BB-811C-4BC1C84F4FE5}" type="pres">
      <dgm:prSet presAssocID="{A288E371-16AD-475B-AA32-DE90E30598A4}" presName="Name0" presStyleCnt="0">
        <dgm:presLayoutVars>
          <dgm:dir/>
          <dgm:animLvl val="lvl"/>
          <dgm:resizeHandles val="exact"/>
        </dgm:presLayoutVars>
      </dgm:prSet>
      <dgm:spPr/>
    </dgm:pt>
    <dgm:pt modelId="{27A27A52-9D6D-43E9-9001-E66F78957E7C}" type="pres">
      <dgm:prSet presAssocID="{1A61B200-6DEF-4FD7-9BEA-B0AFBA76E5F6}" presName="linNode" presStyleCnt="0"/>
      <dgm:spPr/>
    </dgm:pt>
    <dgm:pt modelId="{154D689D-352D-46D1-8CE7-03481B3E7F3E}" type="pres">
      <dgm:prSet presAssocID="{1A61B200-6DEF-4FD7-9BEA-B0AFBA76E5F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323EAA6-2684-4D00-AC38-6D67459E5CE4}" type="pres">
      <dgm:prSet presAssocID="{5A8E4DED-04B4-4F9F-AAA8-D3F5F5EE9735}" presName="sp" presStyleCnt="0"/>
      <dgm:spPr/>
    </dgm:pt>
    <dgm:pt modelId="{D04DEA57-1713-4CB4-91FB-E14DA5432DF3}" type="pres">
      <dgm:prSet presAssocID="{64D4A105-EDAB-4A15-B11D-E7B453EDF643}" presName="linNode" presStyleCnt="0"/>
      <dgm:spPr/>
    </dgm:pt>
    <dgm:pt modelId="{1D875854-7375-4587-9E4A-DA1461636D81}" type="pres">
      <dgm:prSet presAssocID="{64D4A105-EDAB-4A15-B11D-E7B453EDF64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DBCEDBA-FD5F-4FE2-9020-040D04C8464F}" type="pres">
      <dgm:prSet presAssocID="{FD3051EC-6408-4B2F-BA79-EC826EAEC710}" presName="sp" presStyleCnt="0"/>
      <dgm:spPr/>
    </dgm:pt>
    <dgm:pt modelId="{8168B685-366B-481E-9C1B-B38008207FFB}" type="pres">
      <dgm:prSet presAssocID="{842BC241-F35B-45A1-93E7-3C62EC38FAB0}" presName="linNode" presStyleCnt="0"/>
      <dgm:spPr/>
    </dgm:pt>
    <dgm:pt modelId="{9E482E06-4B1E-43CB-A20C-906A345DA300}" type="pres">
      <dgm:prSet presAssocID="{842BC241-F35B-45A1-93E7-3C62EC38FAB0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0F346F04-B483-4FE6-BB7A-DA0332E2DCFF}" srcId="{A288E371-16AD-475B-AA32-DE90E30598A4}" destId="{842BC241-F35B-45A1-93E7-3C62EC38FAB0}" srcOrd="2" destOrd="0" parTransId="{7A8FD212-B56C-4950-B5C4-F67F619CD5A8}" sibTransId="{0BB70F79-7F0D-41B8-A705-7F81BBD1A7D5}"/>
    <dgm:cxn modelId="{2C8C3B1C-FD01-4FE5-88F7-56917CD996F9}" srcId="{A288E371-16AD-475B-AA32-DE90E30598A4}" destId="{1A61B200-6DEF-4FD7-9BEA-B0AFBA76E5F6}" srcOrd="0" destOrd="0" parTransId="{49491D7C-67B7-42DF-ABD6-14BA00A2DA16}" sibTransId="{5A8E4DED-04B4-4F9F-AAA8-D3F5F5EE9735}"/>
    <dgm:cxn modelId="{42C4154F-23A0-4F84-ABCA-0C3DC17AC87B}" type="presOf" srcId="{64D4A105-EDAB-4A15-B11D-E7B453EDF643}" destId="{1D875854-7375-4587-9E4A-DA1461636D81}" srcOrd="0" destOrd="0" presId="urn:microsoft.com/office/officeart/2005/8/layout/vList5"/>
    <dgm:cxn modelId="{B927CF56-A0EC-4E82-96F5-7ED5FCA6F18C}" type="presOf" srcId="{842BC241-F35B-45A1-93E7-3C62EC38FAB0}" destId="{9E482E06-4B1E-43CB-A20C-906A345DA300}" srcOrd="0" destOrd="0" presId="urn:microsoft.com/office/officeart/2005/8/layout/vList5"/>
    <dgm:cxn modelId="{6556C8BB-689E-41C1-BBA0-A0767BBE9D06}" srcId="{A288E371-16AD-475B-AA32-DE90E30598A4}" destId="{64D4A105-EDAB-4A15-B11D-E7B453EDF643}" srcOrd="1" destOrd="0" parTransId="{0FDE6515-B232-4A6B-A13D-4E1ECA63B4CA}" sibTransId="{FD3051EC-6408-4B2F-BA79-EC826EAEC710}"/>
    <dgm:cxn modelId="{B0849EEE-BDEA-4BD3-AC54-C15B43F876D7}" type="presOf" srcId="{1A61B200-6DEF-4FD7-9BEA-B0AFBA76E5F6}" destId="{154D689D-352D-46D1-8CE7-03481B3E7F3E}" srcOrd="0" destOrd="0" presId="urn:microsoft.com/office/officeart/2005/8/layout/vList5"/>
    <dgm:cxn modelId="{6B6DF8FC-D1A4-4E74-92E8-82A4CEBB69FF}" type="presOf" srcId="{A288E371-16AD-475B-AA32-DE90E30598A4}" destId="{FD62428B-C5BB-40BB-811C-4BC1C84F4FE5}" srcOrd="0" destOrd="0" presId="urn:microsoft.com/office/officeart/2005/8/layout/vList5"/>
    <dgm:cxn modelId="{08A4ABD8-4945-453A-B38B-0EC503967410}" type="presParOf" srcId="{FD62428B-C5BB-40BB-811C-4BC1C84F4FE5}" destId="{27A27A52-9D6D-43E9-9001-E66F78957E7C}" srcOrd="0" destOrd="0" presId="urn:microsoft.com/office/officeart/2005/8/layout/vList5"/>
    <dgm:cxn modelId="{AA2FC972-5B7C-46D0-8A7A-C3C3079B01A0}" type="presParOf" srcId="{27A27A52-9D6D-43E9-9001-E66F78957E7C}" destId="{154D689D-352D-46D1-8CE7-03481B3E7F3E}" srcOrd="0" destOrd="0" presId="urn:microsoft.com/office/officeart/2005/8/layout/vList5"/>
    <dgm:cxn modelId="{296414FF-9BBF-45C7-98E3-4F020C4EDC4A}" type="presParOf" srcId="{FD62428B-C5BB-40BB-811C-4BC1C84F4FE5}" destId="{A323EAA6-2684-4D00-AC38-6D67459E5CE4}" srcOrd="1" destOrd="0" presId="urn:microsoft.com/office/officeart/2005/8/layout/vList5"/>
    <dgm:cxn modelId="{0F366F20-DF17-46BE-A21F-5743C455A11F}" type="presParOf" srcId="{FD62428B-C5BB-40BB-811C-4BC1C84F4FE5}" destId="{D04DEA57-1713-4CB4-91FB-E14DA5432DF3}" srcOrd="2" destOrd="0" presId="urn:microsoft.com/office/officeart/2005/8/layout/vList5"/>
    <dgm:cxn modelId="{41F2611A-C367-459D-805B-E75D9E77DA35}" type="presParOf" srcId="{D04DEA57-1713-4CB4-91FB-E14DA5432DF3}" destId="{1D875854-7375-4587-9E4A-DA1461636D81}" srcOrd="0" destOrd="0" presId="urn:microsoft.com/office/officeart/2005/8/layout/vList5"/>
    <dgm:cxn modelId="{9C636F76-C400-4580-8965-7A686A7DB03A}" type="presParOf" srcId="{FD62428B-C5BB-40BB-811C-4BC1C84F4FE5}" destId="{1DBCEDBA-FD5F-4FE2-9020-040D04C8464F}" srcOrd="3" destOrd="0" presId="urn:microsoft.com/office/officeart/2005/8/layout/vList5"/>
    <dgm:cxn modelId="{CB24AE10-307F-4A01-AB8C-536AC3D955B6}" type="presParOf" srcId="{FD62428B-C5BB-40BB-811C-4BC1C84F4FE5}" destId="{8168B685-366B-481E-9C1B-B38008207FFB}" srcOrd="4" destOrd="0" presId="urn:microsoft.com/office/officeart/2005/8/layout/vList5"/>
    <dgm:cxn modelId="{8EDE0812-796F-484D-9546-15492E58F7EE}" type="presParOf" srcId="{8168B685-366B-481E-9C1B-B38008207FFB}" destId="{9E482E06-4B1E-43CB-A20C-906A345DA30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88E371-16AD-475B-AA32-DE90E30598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61B200-6DEF-4FD7-9BEA-B0AFBA76E5F6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Audience and social media 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491D7C-67B7-42DF-ABD6-14BA00A2DA16}" type="par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E4DED-04B4-4F9F-AAA8-D3F5F5EE9735}" type="sib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D4A105-EDAB-4A15-B11D-E7B453EDF64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Environmental constraints 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DE6515-B232-4A6B-A13D-4E1ECA63B4CA}" type="parTrans" cxnId="{6556C8BB-689E-41C1-BBA0-A0767BBE9D0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3051EC-6408-4B2F-BA79-EC826EAEC710}" type="sibTrans" cxnId="{6556C8BB-689E-41C1-BBA0-A0767BBE9D0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2428B-C5BB-40BB-811C-4BC1C84F4FE5}" type="pres">
      <dgm:prSet presAssocID="{A288E371-16AD-475B-AA32-DE90E30598A4}" presName="Name0" presStyleCnt="0">
        <dgm:presLayoutVars>
          <dgm:dir/>
          <dgm:animLvl val="lvl"/>
          <dgm:resizeHandles val="exact"/>
        </dgm:presLayoutVars>
      </dgm:prSet>
      <dgm:spPr/>
    </dgm:pt>
    <dgm:pt modelId="{27A27A52-9D6D-43E9-9001-E66F78957E7C}" type="pres">
      <dgm:prSet presAssocID="{1A61B200-6DEF-4FD7-9BEA-B0AFBA76E5F6}" presName="linNode" presStyleCnt="0"/>
      <dgm:spPr/>
    </dgm:pt>
    <dgm:pt modelId="{154D689D-352D-46D1-8CE7-03481B3E7F3E}" type="pres">
      <dgm:prSet presAssocID="{1A61B200-6DEF-4FD7-9BEA-B0AFBA76E5F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323EAA6-2684-4D00-AC38-6D67459E5CE4}" type="pres">
      <dgm:prSet presAssocID="{5A8E4DED-04B4-4F9F-AAA8-D3F5F5EE9735}" presName="sp" presStyleCnt="0"/>
      <dgm:spPr/>
    </dgm:pt>
    <dgm:pt modelId="{D04DEA57-1713-4CB4-91FB-E14DA5432DF3}" type="pres">
      <dgm:prSet presAssocID="{64D4A105-EDAB-4A15-B11D-E7B453EDF643}" presName="linNode" presStyleCnt="0"/>
      <dgm:spPr/>
    </dgm:pt>
    <dgm:pt modelId="{1D875854-7375-4587-9E4A-DA1461636D81}" type="pres">
      <dgm:prSet presAssocID="{64D4A105-EDAB-4A15-B11D-E7B453EDF643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2C8C3B1C-FD01-4FE5-88F7-56917CD996F9}" srcId="{A288E371-16AD-475B-AA32-DE90E30598A4}" destId="{1A61B200-6DEF-4FD7-9BEA-B0AFBA76E5F6}" srcOrd="0" destOrd="0" parTransId="{49491D7C-67B7-42DF-ABD6-14BA00A2DA16}" sibTransId="{5A8E4DED-04B4-4F9F-AAA8-D3F5F5EE9735}"/>
    <dgm:cxn modelId="{42C4154F-23A0-4F84-ABCA-0C3DC17AC87B}" type="presOf" srcId="{64D4A105-EDAB-4A15-B11D-E7B453EDF643}" destId="{1D875854-7375-4587-9E4A-DA1461636D81}" srcOrd="0" destOrd="0" presId="urn:microsoft.com/office/officeart/2005/8/layout/vList5"/>
    <dgm:cxn modelId="{6556C8BB-689E-41C1-BBA0-A0767BBE9D06}" srcId="{A288E371-16AD-475B-AA32-DE90E30598A4}" destId="{64D4A105-EDAB-4A15-B11D-E7B453EDF643}" srcOrd="1" destOrd="0" parTransId="{0FDE6515-B232-4A6B-A13D-4E1ECA63B4CA}" sibTransId="{FD3051EC-6408-4B2F-BA79-EC826EAEC710}"/>
    <dgm:cxn modelId="{B0849EEE-BDEA-4BD3-AC54-C15B43F876D7}" type="presOf" srcId="{1A61B200-6DEF-4FD7-9BEA-B0AFBA76E5F6}" destId="{154D689D-352D-46D1-8CE7-03481B3E7F3E}" srcOrd="0" destOrd="0" presId="urn:microsoft.com/office/officeart/2005/8/layout/vList5"/>
    <dgm:cxn modelId="{6B6DF8FC-D1A4-4E74-92E8-82A4CEBB69FF}" type="presOf" srcId="{A288E371-16AD-475B-AA32-DE90E30598A4}" destId="{FD62428B-C5BB-40BB-811C-4BC1C84F4FE5}" srcOrd="0" destOrd="0" presId="urn:microsoft.com/office/officeart/2005/8/layout/vList5"/>
    <dgm:cxn modelId="{08A4ABD8-4945-453A-B38B-0EC503967410}" type="presParOf" srcId="{FD62428B-C5BB-40BB-811C-4BC1C84F4FE5}" destId="{27A27A52-9D6D-43E9-9001-E66F78957E7C}" srcOrd="0" destOrd="0" presId="urn:microsoft.com/office/officeart/2005/8/layout/vList5"/>
    <dgm:cxn modelId="{AA2FC972-5B7C-46D0-8A7A-C3C3079B01A0}" type="presParOf" srcId="{27A27A52-9D6D-43E9-9001-E66F78957E7C}" destId="{154D689D-352D-46D1-8CE7-03481B3E7F3E}" srcOrd="0" destOrd="0" presId="urn:microsoft.com/office/officeart/2005/8/layout/vList5"/>
    <dgm:cxn modelId="{296414FF-9BBF-45C7-98E3-4F020C4EDC4A}" type="presParOf" srcId="{FD62428B-C5BB-40BB-811C-4BC1C84F4FE5}" destId="{A323EAA6-2684-4D00-AC38-6D67459E5CE4}" srcOrd="1" destOrd="0" presId="urn:microsoft.com/office/officeart/2005/8/layout/vList5"/>
    <dgm:cxn modelId="{0F366F20-DF17-46BE-A21F-5743C455A11F}" type="presParOf" srcId="{FD62428B-C5BB-40BB-811C-4BC1C84F4FE5}" destId="{D04DEA57-1713-4CB4-91FB-E14DA5432DF3}" srcOrd="2" destOrd="0" presId="urn:microsoft.com/office/officeart/2005/8/layout/vList5"/>
    <dgm:cxn modelId="{41F2611A-C367-459D-805B-E75D9E77DA35}" type="presParOf" srcId="{D04DEA57-1713-4CB4-91FB-E14DA5432DF3}" destId="{1D875854-7375-4587-9E4A-DA1461636D8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D763D6-F74C-4833-8FEA-BC6552D9702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E86874F-658D-4766-B105-05F90C81269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Social network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4E7BDE-31C7-4545-9641-3FF0614E001A}" type="parTrans" cxnId="{307282D9-DDE2-4E5D-9794-6EE20CEDC82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F57EA1-F26B-4920-8A52-9115250AD160}" type="sibTrans" cxnId="{307282D9-DDE2-4E5D-9794-6EE20CEDC82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62A5A5-3798-42D9-9C13-7ECF56D18B35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Attentional regulation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2097BB-4022-4D62-A9F8-426805F23BB7}" type="parTrans" cxnId="{218DD190-623B-4F37-BAFC-E27B3368FA9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21CB7E-5C9F-47E9-A3E3-E325B88AD968}" type="sibTrans" cxnId="{218DD190-623B-4F37-BAFC-E27B3368FA9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E6920B-8382-46D6-96C7-F9E5CFC3C22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Increasing effort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DF8E8E-BAC2-49BA-93F6-3C1368FC5304}" type="parTrans" cxnId="{85FFFABB-E897-4DBA-BC41-921AA0DC0270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A98D4E-BEAA-477D-91C8-7AA615945FD9}" type="sibTrans" cxnId="{85FFFABB-E897-4DBA-BC41-921AA0DC0270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B04741-B11A-4563-994F-5C48D8090D3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Consumption strategies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471C09-3C8B-47C2-8603-8B56486E64A7}" type="parTrans" cxnId="{EF6EEE37-3E9B-4013-9C92-0CC7B2D4E4A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21E27A-62E2-4D13-B6D2-6A265D6A700F}" type="sibTrans" cxnId="{EF6EEE37-3E9B-4013-9C92-0CC7B2D4E4A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E802A0-1A2C-4744-94F0-1DC0E5C56A04}">
      <dgm:prSet phldrT="[Text]" custT="1"/>
      <dgm:spPr/>
      <dgm:t>
        <a:bodyPr/>
        <a:lstStyle/>
        <a:p>
          <a:r>
            <a:rPr lang="en-US" sz="2300" dirty="0">
              <a:latin typeface="Arial" panose="020B0604020202020204" pitchFamily="34" charset="0"/>
              <a:cs typeface="Arial" panose="020B0604020202020204" pitchFamily="34" charset="0"/>
            </a:rPr>
            <a:t>Dissociation</a:t>
          </a:r>
          <a:endParaRPr lang="en-GB" sz="2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64FC61-8BC3-4CE1-822B-10B36F30FDE0}" type="parTrans" cxnId="{8A1C7918-67CB-4EF7-A152-1E4868FE7AB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CCF699-4E44-484A-8543-960F0E820F9E}" type="sibTrans" cxnId="{8A1C7918-67CB-4EF7-A152-1E4868FE7AB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085872-95FF-467A-B59A-52DED705E908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Self-regulation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AEA5FA-B6E2-4EDC-B976-BAD215B3F4FC}" type="parTrans" cxnId="{14E2E0BB-EFD2-4693-9449-2ECEA21E90C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213079-B260-41EA-8E9E-80D9A1D3C7AB}" type="sibTrans" cxnId="{14E2E0BB-EFD2-4693-9449-2ECEA21E90C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4F706-AD47-433D-BEED-FAAB37655738}" type="pres">
      <dgm:prSet presAssocID="{40D763D6-F74C-4833-8FEA-BC6552D97024}" presName="cycle" presStyleCnt="0">
        <dgm:presLayoutVars>
          <dgm:dir/>
          <dgm:resizeHandles val="exact"/>
        </dgm:presLayoutVars>
      </dgm:prSet>
      <dgm:spPr/>
    </dgm:pt>
    <dgm:pt modelId="{31C28476-E4E8-47BF-81B5-84368F6A8A43}" type="pres">
      <dgm:prSet presAssocID="{3E86874F-658D-4766-B105-05F90C812690}" presName="node" presStyleLbl="node1" presStyleIdx="0" presStyleCnt="6" custScaleX="132494">
        <dgm:presLayoutVars>
          <dgm:bulletEnabled val="1"/>
        </dgm:presLayoutVars>
      </dgm:prSet>
      <dgm:spPr/>
    </dgm:pt>
    <dgm:pt modelId="{ECACADC7-A55A-4B42-A2D7-010AD2FB0B34}" type="pres">
      <dgm:prSet presAssocID="{3E86874F-658D-4766-B105-05F90C812690}" presName="spNode" presStyleCnt="0"/>
      <dgm:spPr/>
    </dgm:pt>
    <dgm:pt modelId="{7AB9B156-7190-436A-9E0C-CD08EBBB762E}" type="pres">
      <dgm:prSet presAssocID="{83F57EA1-F26B-4920-8A52-9115250AD160}" presName="sibTrans" presStyleLbl="sibTrans1D1" presStyleIdx="0" presStyleCnt="6"/>
      <dgm:spPr/>
    </dgm:pt>
    <dgm:pt modelId="{E8870BB4-F0B0-423F-8266-11F8A06E1BE2}" type="pres">
      <dgm:prSet presAssocID="{AC62A5A5-3798-42D9-9C13-7ECF56D18B35}" presName="node" presStyleLbl="node1" presStyleIdx="1" presStyleCnt="6" custScaleX="132494">
        <dgm:presLayoutVars>
          <dgm:bulletEnabled val="1"/>
        </dgm:presLayoutVars>
      </dgm:prSet>
      <dgm:spPr/>
    </dgm:pt>
    <dgm:pt modelId="{2286CBA6-3B8A-4315-8324-C596D54A9128}" type="pres">
      <dgm:prSet presAssocID="{AC62A5A5-3798-42D9-9C13-7ECF56D18B35}" presName="spNode" presStyleCnt="0"/>
      <dgm:spPr/>
    </dgm:pt>
    <dgm:pt modelId="{6F34C23C-0E42-4D40-9BC9-405F9E5FD2BC}" type="pres">
      <dgm:prSet presAssocID="{6821CB7E-5C9F-47E9-A3E3-E325B88AD968}" presName="sibTrans" presStyleLbl="sibTrans1D1" presStyleIdx="1" presStyleCnt="6"/>
      <dgm:spPr/>
    </dgm:pt>
    <dgm:pt modelId="{4FB133B7-1201-40FA-919C-452864E992BC}" type="pres">
      <dgm:prSet presAssocID="{A9085872-95FF-467A-B59A-52DED705E908}" presName="node" presStyleLbl="node1" presStyleIdx="2" presStyleCnt="6" custScaleX="132494">
        <dgm:presLayoutVars>
          <dgm:bulletEnabled val="1"/>
        </dgm:presLayoutVars>
      </dgm:prSet>
      <dgm:spPr/>
    </dgm:pt>
    <dgm:pt modelId="{A0186335-90BD-449D-BB9B-DC70DD158C74}" type="pres">
      <dgm:prSet presAssocID="{A9085872-95FF-467A-B59A-52DED705E908}" presName="spNode" presStyleCnt="0"/>
      <dgm:spPr/>
    </dgm:pt>
    <dgm:pt modelId="{237637AE-3977-44FF-94CA-23CB44B79CE1}" type="pres">
      <dgm:prSet presAssocID="{8A213079-B260-41EA-8E9E-80D9A1D3C7AB}" presName="sibTrans" presStyleLbl="sibTrans1D1" presStyleIdx="2" presStyleCnt="6"/>
      <dgm:spPr/>
    </dgm:pt>
    <dgm:pt modelId="{60F0DDF1-70C7-45F4-B916-03174AD9842F}" type="pres">
      <dgm:prSet presAssocID="{96E6920B-8382-46D6-96C7-F9E5CFC3C22D}" presName="node" presStyleLbl="node1" presStyleIdx="3" presStyleCnt="6" custScaleX="132494">
        <dgm:presLayoutVars>
          <dgm:bulletEnabled val="1"/>
        </dgm:presLayoutVars>
      </dgm:prSet>
      <dgm:spPr/>
    </dgm:pt>
    <dgm:pt modelId="{4CADAEF1-FD33-4040-8B95-475A19E8FDC7}" type="pres">
      <dgm:prSet presAssocID="{96E6920B-8382-46D6-96C7-F9E5CFC3C22D}" presName="spNode" presStyleCnt="0"/>
      <dgm:spPr/>
    </dgm:pt>
    <dgm:pt modelId="{F06CB2E8-819F-4E55-88FE-BC3DEDCAB3E9}" type="pres">
      <dgm:prSet presAssocID="{35A98D4E-BEAA-477D-91C8-7AA615945FD9}" presName="sibTrans" presStyleLbl="sibTrans1D1" presStyleIdx="3" presStyleCnt="6"/>
      <dgm:spPr/>
    </dgm:pt>
    <dgm:pt modelId="{7367669A-7662-4A49-AB99-ADD1AB8EA2DB}" type="pres">
      <dgm:prSet presAssocID="{B9B04741-B11A-4563-994F-5C48D8090D3D}" presName="node" presStyleLbl="node1" presStyleIdx="4" presStyleCnt="6" custScaleX="132494">
        <dgm:presLayoutVars>
          <dgm:bulletEnabled val="1"/>
        </dgm:presLayoutVars>
      </dgm:prSet>
      <dgm:spPr/>
    </dgm:pt>
    <dgm:pt modelId="{E96BC7B3-57C6-4F19-9D0B-46D23BC2035B}" type="pres">
      <dgm:prSet presAssocID="{B9B04741-B11A-4563-994F-5C48D8090D3D}" presName="spNode" presStyleCnt="0"/>
      <dgm:spPr/>
    </dgm:pt>
    <dgm:pt modelId="{29128C4C-1C0D-4188-A026-EDA28A805A15}" type="pres">
      <dgm:prSet presAssocID="{7721E27A-62E2-4D13-B6D2-6A265D6A700F}" presName="sibTrans" presStyleLbl="sibTrans1D1" presStyleIdx="4" presStyleCnt="6"/>
      <dgm:spPr/>
    </dgm:pt>
    <dgm:pt modelId="{66760455-78AC-41DC-8FEB-7433508B86D5}" type="pres">
      <dgm:prSet presAssocID="{ECE802A0-1A2C-4744-94F0-1DC0E5C56A04}" presName="node" presStyleLbl="node1" presStyleIdx="5" presStyleCnt="6" custScaleX="132494">
        <dgm:presLayoutVars>
          <dgm:bulletEnabled val="1"/>
        </dgm:presLayoutVars>
      </dgm:prSet>
      <dgm:spPr/>
    </dgm:pt>
    <dgm:pt modelId="{2C1DB423-08BE-4977-8393-D2C98ACD6577}" type="pres">
      <dgm:prSet presAssocID="{ECE802A0-1A2C-4744-94F0-1DC0E5C56A04}" presName="spNode" presStyleCnt="0"/>
      <dgm:spPr/>
    </dgm:pt>
    <dgm:pt modelId="{B54B78E4-212A-463E-B0C2-4768C27CB41F}" type="pres">
      <dgm:prSet presAssocID="{C1CCF699-4E44-484A-8543-960F0E820F9E}" presName="sibTrans" presStyleLbl="sibTrans1D1" presStyleIdx="5" presStyleCnt="6"/>
      <dgm:spPr/>
    </dgm:pt>
  </dgm:ptLst>
  <dgm:cxnLst>
    <dgm:cxn modelId="{AB834705-58D8-4720-9B05-6100511E866D}" type="presOf" srcId="{35A98D4E-BEAA-477D-91C8-7AA615945FD9}" destId="{F06CB2E8-819F-4E55-88FE-BC3DEDCAB3E9}" srcOrd="0" destOrd="0" presId="urn:microsoft.com/office/officeart/2005/8/layout/cycle6"/>
    <dgm:cxn modelId="{EDFB2409-4B88-4786-A60B-54F1D7D525E2}" type="presOf" srcId="{C1CCF699-4E44-484A-8543-960F0E820F9E}" destId="{B54B78E4-212A-463E-B0C2-4768C27CB41F}" srcOrd="0" destOrd="0" presId="urn:microsoft.com/office/officeart/2005/8/layout/cycle6"/>
    <dgm:cxn modelId="{8A1C7918-67CB-4EF7-A152-1E4868FE7AB5}" srcId="{40D763D6-F74C-4833-8FEA-BC6552D97024}" destId="{ECE802A0-1A2C-4744-94F0-1DC0E5C56A04}" srcOrd="5" destOrd="0" parTransId="{3764FC61-8BC3-4CE1-822B-10B36F30FDE0}" sibTransId="{C1CCF699-4E44-484A-8543-960F0E820F9E}"/>
    <dgm:cxn modelId="{55024A24-26D4-4A4A-9CD8-07438534B575}" type="presOf" srcId="{7721E27A-62E2-4D13-B6D2-6A265D6A700F}" destId="{29128C4C-1C0D-4188-A026-EDA28A805A15}" srcOrd="0" destOrd="0" presId="urn:microsoft.com/office/officeart/2005/8/layout/cycle6"/>
    <dgm:cxn modelId="{1CB75130-728E-4B9A-AE9D-D6219FD4ADF9}" type="presOf" srcId="{8A213079-B260-41EA-8E9E-80D9A1D3C7AB}" destId="{237637AE-3977-44FF-94CA-23CB44B79CE1}" srcOrd="0" destOrd="0" presId="urn:microsoft.com/office/officeart/2005/8/layout/cycle6"/>
    <dgm:cxn modelId="{EF6EEE37-3E9B-4013-9C92-0CC7B2D4E4A7}" srcId="{40D763D6-F74C-4833-8FEA-BC6552D97024}" destId="{B9B04741-B11A-4563-994F-5C48D8090D3D}" srcOrd="4" destOrd="0" parTransId="{DB471C09-3C8B-47C2-8603-8B56486E64A7}" sibTransId="{7721E27A-62E2-4D13-B6D2-6A265D6A700F}"/>
    <dgm:cxn modelId="{6230093F-5237-48A5-8998-B70D89F2811A}" type="presOf" srcId="{96E6920B-8382-46D6-96C7-F9E5CFC3C22D}" destId="{60F0DDF1-70C7-45F4-B916-03174AD9842F}" srcOrd="0" destOrd="0" presId="urn:microsoft.com/office/officeart/2005/8/layout/cycle6"/>
    <dgm:cxn modelId="{D299F143-0A61-4F92-9FDC-AD7E30441240}" type="presOf" srcId="{40D763D6-F74C-4833-8FEA-BC6552D97024}" destId="{5764F706-AD47-433D-BEED-FAAB37655738}" srcOrd="0" destOrd="0" presId="urn:microsoft.com/office/officeart/2005/8/layout/cycle6"/>
    <dgm:cxn modelId="{B4E7304B-7C7D-4BBD-9DDE-295DCC69218C}" type="presOf" srcId="{B9B04741-B11A-4563-994F-5C48D8090D3D}" destId="{7367669A-7662-4A49-AB99-ADD1AB8EA2DB}" srcOrd="0" destOrd="0" presId="urn:microsoft.com/office/officeart/2005/8/layout/cycle6"/>
    <dgm:cxn modelId="{1FC03F51-69E6-4291-8873-F1F45A4E8803}" type="presOf" srcId="{83F57EA1-F26B-4920-8A52-9115250AD160}" destId="{7AB9B156-7190-436A-9E0C-CD08EBBB762E}" srcOrd="0" destOrd="0" presId="urn:microsoft.com/office/officeart/2005/8/layout/cycle6"/>
    <dgm:cxn modelId="{218DD190-623B-4F37-BAFC-E27B3368FA93}" srcId="{40D763D6-F74C-4833-8FEA-BC6552D97024}" destId="{AC62A5A5-3798-42D9-9C13-7ECF56D18B35}" srcOrd="1" destOrd="0" parTransId="{3E2097BB-4022-4D62-A9F8-426805F23BB7}" sibTransId="{6821CB7E-5C9F-47E9-A3E3-E325B88AD968}"/>
    <dgm:cxn modelId="{FE4DF796-E2C7-45F2-B4F3-F110415EF221}" type="presOf" srcId="{ECE802A0-1A2C-4744-94F0-1DC0E5C56A04}" destId="{66760455-78AC-41DC-8FEB-7433508B86D5}" srcOrd="0" destOrd="0" presId="urn:microsoft.com/office/officeart/2005/8/layout/cycle6"/>
    <dgm:cxn modelId="{9DE29CB2-A4FD-4E58-A3A8-C6AF015EE4FF}" type="presOf" srcId="{AC62A5A5-3798-42D9-9C13-7ECF56D18B35}" destId="{E8870BB4-F0B0-423F-8266-11F8A06E1BE2}" srcOrd="0" destOrd="0" presId="urn:microsoft.com/office/officeart/2005/8/layout/cycle6"/>
    <dgm:cxn modelId="{14E2E0BB-EFD2-4693-9449-2ECEA21E90C3}" srcId="{40D763D6-F74C-4833-8FEA-BC6552D97024}" destId="{A9085872-95FF-467A-B59A-52DED705E908}" srcOrd="2" destOrd="0" parTransId="{12AEA5FA-B6E2-4EDC-B976-BAD215B3F4FC}" sibTransId="{8A213079-B260-41EA-8E9E-80D9A1D3C7AB}"/>
    <dgm:cxn modelId="{85FFFABB-E897-4DBA-BC41-921AA0DC0270}" srcId="{40D763D6-F74C-4833-8FEA-BC6552D97024}" destId="{96E6920B-8382-46D6-96C7-F9E5CFC3C22D}" srcOrd="3" destOrd="0" parTransId="{E4DF8E8E-BAC2-49BA-93F6-3C1368FC5304}" sibTransId="{35A98D4E-BEAA-477D-91C8-7AA615945FD9}"/>
    <dgm:cxn modelId="{307282D9-DDE2-4E5D-9794-6EE20CEDC823}" srcId="{40D763D6-F74C-4833-8FEA-BC6552D97024}" destId="{3E86874F-658D-4766-B105-05F90C812690}" srcOrd="0" destOrd="0" parTransId="{5A4E7BDE-31C7-4545-9641-3FF0614E001A}" sibTransId="{83F57EA1-F26B-4920-8A52-9115250AD160}"/>
    <dgm:cxn modelId="{46CFEEDD-79C7-42B3-8023-E8F8F633D69B}" type="presOf" srcId="{3E86874F-658D-4766-B105-05F90C812690}" destId="{31C28476-E4E8-47BF-81B5-84368F6A8A43}" srcOrd="0" destOrd="0" presId="urn:microsoft.com/office/officeart/2005/8/layout/cycle6"/>
    <dgm:cxn modelId="{F4EF3CE0-9D80-4C8D-BABD-3F70378F8E1C}" type="presOf" srcId="{A9085872-95FF-467A-B59A-52DED705E908}" destId="{4FB133B7-1201-40FA-919C-452864E992BC}" srcOrd="0" destOrd="0" presId="urn:microsoft.com/office/officeart/2005/8/layout/cycle6"/>
    <dgm:cxn modelId="{FF77FAE8-5246-45A1-A96E-8C38D931C3E9}" type="presOf" srcId="{6821CB7E-5C9F-47E9-A3E3-E325B88AD968}" destId="{6F34C23C-0E42-4D40-9BC9-405F9E5FD2BC}" srcOrd="0" destOrd="0" presId="urn:microsoft.com/office/officeart/2005/8/layout/cycle6"/>
    <dgm:cxn modelId="{E3B62AA7-BA90-4F14-845C-33D578A4C3DD}" type="presParOf" srcId="{5764F706-AD47-433D-BEED-FAAB37655738}" destId="{31C28476-E4E8-47BF-81B5-84368F6A8A43}" srcOrd="0" destOrd="0" presId="urn:microsoft.com/office/officeart/2005/8/layout/cycle6"/>
    <dgm:cxn modelId="{05F2D2E9-67F1-440D-A389-89DAEE0B615F}" type="presParOf" srcId="{5764F706-AD47-433D-BEED-FAAB37655738}" destId="{ECACADC7-A55A-4B42-A2D7-010AD2FB0B34}" srcOrd="1" destOrd="0" presId="urn:microsoft.com/office/officeart/2005/8/layout/cycle6"/>
    <dgm:cxn modelId="{D2D87BF0-44E6-4D50-8828-A00F0C1E767E}" type="presParOf" srcId="{5764F706-AD47-433D-BEED-FAAB37655738}" destId="{7AB9B156-7190-436A-9E0C-CD08EBBB762E}" srcOrd="2" destOrd="0" presId="urn:microsoft.com/office/officeart/2005/8/layout/cycle6"/>
    <dgm:cxn modelId="{23A44C0C-E802-4AA2-8679-9A902768AD84}" type="presParOf" srcId="{5764F706-AD47-433D-BEED-FAAB37655738}" destId="{E8870BB4-F0B0-423F-8266-11F8A06E1BE2}" srcOrd="3" destOrd="0" presId="urn:microsoft.com/office/officeart/2005/8/layout/cycle6"/>
    <dgm:cxn modelId="{470CEADC-D5ED-4436-AD1A-C1B63057F6F0}" type="presParOf" srcId="{5764F706-AD47-433D-BEED-FAAB37655738}" destId="{2286CBA6-3B8A-4315-8324-C596D54A9128}" srcOrd="4" destOrd="0" presId="urn:microsoft.com/office/officeart/2005/8/layout/cycle6"/>
    <dgm:cxn modelId="{4C677198-F0D9-4E11-A527-76B4AF1250E4}" type="presParOf" srcId="{5764F706-AD47-433D-BEED-FAAB37655738}" destId="{6F34C23C-0E42-4D40-9BC9-405F9E5FD2BC}" srcOrd="5" destOrd="0" presId="urn:microsoft.com/office/officeart/2005/8/layout/cycle6"/>
    <dgm:cxn modelId="{805E7939-6FAE-4B7A-AED7-0E80EE7B5F4C}" type="presParOf" srcId="{5764F706-AD47-433D-BEED-FAAB37655738}" destId="{4FB133B7-1201-40FA-919C-452864E992BC}" srcOrd="6" destOrd="0" presId="urn:microsoft.com/office/officeart/2005/8/layout/cycle6"/>
    <dgm:cxn modelId="{5EA3BEE5-9A55-47D3-A1F4-94F4647732B2}" type="presParOf" srcId="{5764F706-AD47-433D-BEED-FAAB37655738}" destId="{A0186335-90BD-449D-BB9B-DC70DD158C74}" srcOrd="7" destOrd="0" presId="urn:microsoft.com/office/officeart/2005/8/layout/cycle6"/>
    <dgm:cxn modelId="{10D80C6E-9CD7-4CC9-81ED-9DA0596F425D}" type="presParOf" srcId="{5764F706-AD47-433D-BEED-FAAB37655738}" destId="{237637AE-3977-44FF-94CA-23CB44B79CE1}" srcOrd="8" destOrd="0" presId="urn:microsoft.com/office/officeart/2005/8/layout/cycle6"/>
    <dgm:cxn modelId="{90D3EC50-561D-4E38-9D95-0D6A8EE8F8E1}" type="presParOf" srcId="{5764F706-AD47-433D-BEED-FAAB37655738}" destId="{60F0DDF1-70C7-45F4-B916-03174AD9842F}" srcOrd="9" destOrd="0" presId="urn:microsoft.com/office/officeart/2005/8/layout/cycle6"/>
    <dgm:cxn modelId="{F440639B-E3EB-4D7E-AFBC-1513A1DFE65D}" type="presParOf" srcId="{5764F706-AD47-433D-BEED-FAAB37655738}" destId="{4CADAEF1-FD33-4040-8B95-475A19E8FDC7}" srcOrd="10" destOrd="0" presId="urn:microsoft.com/office/officeart/2005/8/layout/cycle6"/>
    <dgm:cxn modelId="{45B7013B-AB26-46C6-B7C1-C9EA846623F7}" type="presParOf" srcId="{5764F706-AD47-433D-BEED-FAAB37655738}" destId="{F06CB2E8-819F-4E55-88FE-BC3DEDCAB3E9}" srcOrd="11" destOrd="0" presId="urn:microsoft.com/office/officeart/2005/8/layout/cycle6"/>
    <dgm:cxn modelId="{0C20892D-B51F-445F-A943-2485A8BE5752}" type="presParOf" srcId="{5764F706-AD47-433D-BEED-FAAB37655738}" destId="{7367669A-7662-4A49-AB99-ADD1AB8EA2DB}" srcOrd="12" destOrd="0" presId="urn:microsoft.com/office/officeart/2005/8/layout/cycle6"/>
    <dgm:cxn modelId="{7A853618-66E6-4BAD-9AA6-8E57B702AC2B}" type="presParOf" srcId="{5764F706-AD47-433D-BEED-FAAB37655738}" destId="{E96BC7B3-57C6-4F19-9D0B-46D23BC2035B}" srcOrd="13" destOrd="0" presId="urn:microsoft.com/office/officeart/2005/8/layout/cycle6"/>
    <dgm:cxn modelId="{B8C2D699-1076-41BD-BF54-C77B84E45081}" type="presParOf" srcId="{5764F706-AD47-433D-BEED-FAAB37655738}" destId="{29128C4C-1C0D-4188-A026-EDA28A805A15}" srcOrd="14" destOrd="0" presId="urn:microsoft.com/office/officeart/2005/8/layout/cycle6"/>
    <dgm:cxn modelId="{EFF0250B-2605-4C5D-A111-83FFD1A80C86}" type="presParOf" srcId="{5764F706-AD47-433D-BEED-FAAB37655738}" destId="{66760455-78AC-41DC-8FEB-7433508B86D5}" srcOrd="15" destOrd="0" presId="urn:microsoft.com/office/officeart/2005/8/layout/cycle6"/>
    <dgm:cxn modelId="{DED837D8-3857-470A-9C9B-0099500FC407}" type="presParOf" srcId="{5764F706-AD47-433D-BEED-FAAB37655738}" destId="{2C1DB423-08BE-4977-8393-D2C98ACD6577}" srcOrd="16" destOrd="0" presId="urn:microsoft.com/office/officeart/2005/8/layout/cycle6"/>
    <dgm:cxn modelId="{1EC02B70-80F9-446E-948E-B3F11727AF22}" type="presParOf" srcId="{5764F706-AD47-433D-BEED-FAAB37655738}" destId="{B54B78E4-212A-463E-B0C2-4768C27CB41F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 custT="1"/>
      <dgm:spPr>
        <a:xfrm>
          <a:off x="2100" y="3510000"/>
          <a:ext cx="2239374" cy="810000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>
        <a:xfrm>
          <a:off x="181250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GB" sz="18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1800" b="0" i="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F6A1B9E0-4B4A-47A4-A011-67526CEEA770}" type="pres">
      <dgm:prSet presAssocID="{AACEAFD5-63CF-4AFC-B46F-BE086C5D447C}" presName="composite" presStyleCnt="0"/>
      <dgm:spPr/>
    </dgm:pt>
    <dgm:pt modelId="{FA4E6E73-A3C8-4495-927B-8AADA5A74297}" type="pres">
      <dgm:prSet presAssocID="{AACEAFD5-63CF-4AFC-B46F-BE086C5D447C}" presName="L" presStyleLbl="solidFgAcc1" presStyleIdx="0" presStyleCnt="1">
        <dgm:presLayoutVars>
          <dgm:chMax val="0"/>
          <dgm:chPref val="0"/>
        </dgm:presLayoutVars>
      </dgm:prSet>
      <dgm:spPr>
        <a:xfrm rot="5400000">
          <a:off x="-1123324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</dgm:pt>
    <dgm:pt modelId="{CA3A6A4E-2D39-41D2-A6B1-B590D0C452D2}" type="pres">
      <dgm:prSet presAssocID="{AACEAFD5-63CF-4AFC-B46F-BE086C5D447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10D7AA7-A541-4507-BE7F-36CCF210089F}" type="pres">
      <dgm:prSet presAssocID="{AACEAFD5-63CF-4AFC-B46F-BE086C5D447C}" presName="des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4F7CDD44-32F1-4759-861F-8DABEBBA8D89}" type="pres">
      <dgm:prSet presAssocID="{AACEAFD5-63CF-4AFC-B46F-BE086C5D447C}" presName="EmptyPlaceHolder" presStyleCnt="0"/>
      <dgm:spPr/>
    </dgm:pt>
  </dgm:ptLst>
  <dgm:cxnLst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 custT="1"/>
      <dgm:spPr>
        <a:xfrm>
          <a:off x="2100" y="3510000"/>
          <a:ext cx="2239374" cy="810000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>
        <a:xfrm>
          <a:off x="181250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2000" b="0" i="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5D70EFF5-8B31-4A1F-AE44-51E4CF0013EB}">
      <dgm:prSet phldrT="[Text]" custT="1"/>
      <dgm:spPr>
        <a:xfrm>
          <a:off x="2308656" y="1187489"/>
          <a:ext cx="1818372" cy="2215020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>
            <a:lnSpc>
              <a:spcPct val="100000"/>
            </a:lnSpc>
            <a:buNone/>
          </a:pPr>
          <a:r>
            <a:rPr lang="en-GB" sz="2000" b="0" i="0" u="none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esports competitors</a:t>
          </a:r>
          <a:endParaRPr lang="en-US" sz="2000" u="none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96C720A0-FEEF-48D1-8DF6-ABA03C304822}" type="parTrans" cxnId="{E97FF64F-8020-497E-AE7D-2395DDA4560D}">
      <dgm:prSet/>
      <dgm:spPr/>
      <dgm:t>
        <a:bodyPr/>
        <a:lstStyle/>
        <a:p>
          <a:endParaRPr lang="en-US"/>
        </a:p>
      </dgm:t>
    </dgm:pt>
    <dgm:pt modelId="{B6A59CDE-18AD-4553-B6C5-FF001A8E8510}" type="sibTrans" cxnId="{E97FF64F-8020-497E-AE7D-2395DDA4560D}">
      <dgm:prSet/>
      <dgm:spPr/>
      <dgm:t>
        <a:bodyPr/>
        <a:lstStyle/>
        <a:p>
          <a:endParaRPr lang="en-US"/>
        </a:p>
      </dgm:t>
    </dgm:pt>
    <dgm:pt modelId="{32CCB050-072A-41BF-BE1B-388CF53E5629}">
      <dgm:prSet custT="1"/>
      <dgm:spPr>
        <a:xfrm>
          <a:off x="6384318" y="3510000"/>
          <a:ext cx="2239374" cy="810000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600" b="1" u="none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301371B-A53D-4B79-8B8D-7B304894442B}" type="parTrans" cxnId="{042E0AE1-6450-410A-B96E-AFBADB139BEA}">
      <dgm:prSet/>
      <dgm:spPr/>
      <dgm:t>
        <a:bodyPr/>
        <a:lstStyle/>
        <a:p>
          <a:endParaRPr lang="ru-RU"/>
        </a:p>
      </dgm:t>
    </dgm:pt>
    <dgm:pt modelId="{BF05D8EE-4413-4737-8721-DAF10D6CAB04}" type="sibTrans" cxnId="{042E0AE1-6450-410A-B96E-AFBADB139BEA}">
      <dgm:prSet/>
      <dgm:spPr/>
      <dgm:t>
        <a:bodyPr/>
        <a:lstStyle/>
        <a:p>
          <a:endParaRPr lang="ru-RU"/>
        </a:p>
      </dgm:t>
    </dgm:pt>
    <dgm:pt modelId="{9E838AE2-4659-4603-ABC8-58DF4222C0D4}">
      <dgm:prSet custT="1"/>
      <dgm:spPr>
        <a:xfrm>
          <a:off x="8511724" y="3510000"/>
          <a:ext cx="2239374" cy="810000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 et al. </a:t>
          </a:r>
        </a:p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FC53805-9431-4BC8-ADB9-DABF59DE31C7}" type="parTrans" cxnId="{CF54291C-AAFD-4FA4-9A16-20CE892BA907}">
      <dgm:prSet/>
      <dgm:spPr/>
      <dgm:t>
        <a:bodyPr/>
        <a:lstStyle/>
        <a:p>
          <a:endParaRPr lang="ru-RU"/>
        </a:p>
      </dgm:t>
    </dgm:pt>
    <dgm:pt modelId="{61F1BCD3-232D-4C03-B56C-182BCB6108CD}" type="sibTrans" cxnId="{CF54291C-AAFD-4FA4-9A16-20CE892BA907}">
      <dgm:prSet/>
      <dgm:spPr/>
      <dgm:t>
        <a:bodyPr/>
        <a:lstStyle/>
        <a:p>
          <a:endParaRPr lang="ru-RU"/>
        </a:p>
      </dgm:t>
    </dgm:pt>
    <dgm:pt modelId="{C8E903CE-0CFD-4D68-A857-80E14557005E}">
      <dgm:prSet custT="1"/>
      <dgm:spPr>
        <a:xfrm>
          <a:off x="8690874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in esports  </a:t>
          </a:r>
          <a:endParaRPr lang="en-US" sz="20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gm:t>
    </dgm:pt>
    <dgm:pt modelId="{D5890537-0D77-4DA1-A100-62C393623468}" type="parTrans" cxnId="{17BD67AD-4331-49EC-BC4A-29404E891597}">
      <dgm:prSet/>
      <dgm:spPr/>
      <dgm:t>
        <a:bodyPr/>
        <a:lstStyle/>
        <a:p>
          <a:endParaRPr lang="en-US"/>
        </a:p>
      </dgm:t>
    </dgm:pt>
    <dgm:pt modelId="{862799CE-00F4-4DD6-894E-A487503F8DE6}" type="sibTrans" cxnId="{17BD67AD-4331-49EC-BC4A-29404E891597}">
      <dgm:prSet/>
      <dgm:spPr/>
      <dgm:t>
        <a:bodyPr/>
        <a:lstStyle/>
        <a:p>
          <a:endParaRPr lang="en-US"/>
        </a:p>
      </dgm:t>
    </dgm:pt>
    <dgm:pt modelId="{1DB3C261-619A-407A-9F36-6D0AAD5D9A3C}">
      <dgm:prSet custT="1"/>
      <dgm:spPr>
        <a:xfrm>
          <a:off x="6563468" y="1187489"/>
          <a:ext cx="1818372" cy="1806356"/>
        </a:xfrm>
        <a:prstGeom prst="rect">
          <a:avLst/>
        </a:prstGeom>
        <a:noFill/>
        <a:ln>
          <a:noFill/>
        </a:ln>
        <a:effectLst/>
      </dgm:spPr>
      <dgm:t>
        <a:bodyPr lIns="108000" tIns="648000" rIns="288000" anchor="t" anchorCtr="0"/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gm:t>
    </dgm:pt>
    <dgm:pt modelId="{9720FDEF-13B3-4853-AFF8-BE438A2F1668}" type="parTrans" cxnId="{7379B3DD-A578-4670-99E7-E6CE7533A110}">
      <dgm:prSet/>
      <dgm:spPr/>
      <dgm:t>
        <a:bodyPr/>
        <a:lstStyle/>
        <a:p>
          <a:endParaRPr lang="en-GB"/>
        </a:p>
      </dgm:t>
    </dgm:pt>
    <dgm:pt modelId="{2F51A67B-FC49-4171-A2F5-599F59E50B4B}" type="sibTrans" cxnId="{7379B3DD-A578-4670-99E7-E6CE7533A110}">
      <dgm:prSet/>
      <dgm:spPr/>
      <dgm:t>
        <a:bodyPr/>
        <a:lstStyle/>
        <a:p>
          <a:endParaRPr lang="en-GB"/>
        </a:p>
      </dgm:t>
    </dgm:pt>
    <dgm:pt modelId="{D07AD3FD-84FF-467E-9693-752776549C61}">
      <dgm:prSet phldrT="[Text]" custT="1"/>
      <dgm:spPr>
        <a:xfrm>
          <a:off x="2129506" y="3510000"/>
          <a:ext cx="2239374" cy="810000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>
            <a:buNone/>
          </a:pPr>
          <a:r>
            <a:rPr lang="en-US" sz="1800" b="1" u="none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F6A1B9E0-4B4A-47A4-A011-67526CEEA770}" type="pres">
      <dgm:prSet presAssocID="{AACEAFD5-63CF-4AFC-B46F-BE086C5D447C}" presName="composite" presStyleCnt="0"/>
      <dgm:spPr/>
    </dgm:pt>
    <dgm:pt modelId="{FA4E6E73-A3C8-4495-927B-8AADA5A74297}" type="pres">
      <dgm:prSet presAssocID="{AACEAFD5-63CF-4AFC-B46F-BE086C5D447C}" presName="L" presStyleLbl="solidFgAcc1" presStyleIdx="0" presStyleCnt="4">
        <dgm:presLayoutVars>
          <dgm:chMax val="0"/>
          <dgm:chPref val="0"/>
        </dgm:presLayoutVars>
      </dgm:prSet>
      <dgm:spPr>
        <a:xfrm rot="5400000">
          <a:off x="-1123324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gm:spPr>
    </dgm:pt>
    <dgm:pt modelId="{CA3A6A4E-2D39-41D2-A6B1-B590D0C452D2}" type="pres">
      <dgm:prSet presAssocID="{AACEAFD5-63CF-4AFC-B46F-BE086C5D447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10D7AA7-A541-4507-BE7F-36CCF210089F}" type="pres">
      <dgm:prSet presAssocID="{AACEAFD5-63CF-4AFC-B46F-BE086C5D447C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F7CDD44-32F1-4759-861F-8DABEBBA8D89}" type="pres">
      <dgm:prSet presAssocID="{AACEAFD5-63CF-4AFC-B46F-BE086C5D447C}" presName="EmptyPlaceHolder" presStyleCnt="0"/>
      <dgm:spPr/>
    </dgm:pt>
    <dgm:pt modelId="{C9A9B9EA-6A1D-4A13-9C7F-C112F25D2888}" type="pres">
      <dgm:prSet presAssocID="{7A8D4B4D-06E9-4958-810D-A6226B6AC588}" presName="space" presStyleCnt="0"/>
      <dgm:spPr/>
    </dgm:pt>
    <dgm:pt modelId="{EC37843F-14A6-4E20-B7AE-2B086A8F5F45}" type="pres">
      <dgm:prSet presAssocID="{D07AD3FD-84FF-467E-9693-752776549C61}" presName="composite" presStyleCnt="0"/>
      <dgm:spPr/>
    </dgm:pt>
    <dgm:pt modelId="{E41E7729-FD3F-426D-804C-45BD60BD762D}" type="pres">
      <dgm:prSet presAssocID="{D07AD3FD-84FF-467E-9693-752776549C61}" presName="L" presStyleLbl="solidFgAcc1" presStyleIdx="1" presStyleCnt="4">
        <dgm:presLayoutVars>
          <dgm:chMax val="0"/>
          <dgm:chPref val="0"/>
        </dgm:presLayoutVars>
      </dgm:prSet>
      <dgm:spPr>
        <a:xfrm rot="5400000">
          <a:off x="1004081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gm:spPr>
    </dgm:pt>
    <dgm:pt modelId="{6C46E586-0364-4C52-98F9-74A7ACD803D1}" type="pres">
      <dgm:prSet presAssocID="{D07AD3FD-84FF-467E-9693-752776549C6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E07F9E4-149C-4A89-848F-4ABDD305F0C5}" type="pres">
      <dgm:prSet presAssocID="{D07AD3FD-84FF-467E-9693-752776549C61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928FCAD-BE3F-45AC-93A5-FD98F8A50E00}" type="pres">
      <dgm:prSet presAssocID="{D07AD3FD-84FF-467E-9693-752776549C61}" presName="EmptyPlaceHolder" presStyleCnt="0"/>
      <dgm:spPr/>
    </dgm:pt>
    <dgm:pt modelId="{C2DF8D93-19C7-4E07-BCAF-9FAAB62C8CF2}" type="pres">
      <dgm:prSet presAssocID="{A8C9B7A9-BC2A-4753-B7F0-F2E361D95520}" presName="space" presStyleCnt="0"/>
      <dgm:spPr/>
    </dgm:pt>
    <dgm:pt modelId="{62262EA1-D674-4DE8-B444-FEC3F6748520}" type="pres">
      <dgm:prSet presAssocID="{32CCB050-072A-41BF-BE1B-388CF53E5629}" presName="composite" presStyleCnt="0"/>
      <dgm:spPr/>
    </dgm:pt>
    <dgm:pt modelId="{7BF6E820-C6E3-4E2C-BB23-ADF9AD641C6B}" type="pres">
      <dgm:prSet presAssocID="{32CCB050-072A-41BF-BE1B-388CF53E5629}" presName="L" presStyleLbl="solidFgAcc1" presStyleIdx="2" presStyleCnt="4">
        <dgm:presLayoutVars>
          <dgm:chMax val="0"/>
          <dgm:chPref val="0"/>
        </dgm:presLayoutVars>
      </dgm:prSet>
      <dgm:spPr>
        <a:xfrm rot="5400000">
          <a:off x="5258893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gm:spPr>
    </dgm:pt>
    <dgm:pt modelId="{B8046455-4EBB-40A8-838B-B584850A8B8E}" type="pres">
      <dgm:prSet presAssocID="{32CCB050-072A-41BF-BE1B-388CF53E562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D84544C-5924-422B-9546-A86AE4927E4C}" type="pres">
      <dgm:prSet presAssocID="{32CCB050-072A-41BF-BE1B-388CF53E5629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D05E404-1B63-4FC9-A7B8-277860DEBCD0}" type="pres">
      <dgm:prSet presAssocID="{32CCB050-072A-41BF-BE1B-388CF53E5629}" presName="EmptyPlaceHolder" presStyleCnt="0"/>
      <dgm:spPr/>
    </dgm:pt>
    <dgm:pt modelId="{AB144E95-E2AA-430B-870C-A44D04CCB5A8}" type="pres">
      <dgm:prSet presAssocID="{BF05D8EE-4413-4737-8721-DAF10D6CAB04}" presName="space" presStyleCnt="0"/>
      <dgm:spPr/>
    </dgm:pt>
    <dgm:pt modelId="{D0A9E9B9-B6D2-49AA-91D6-7CE223E637D0}" type="pres">
      <dgm:prSet presAssocID="{9E838AE2-4659-4603-ABC8-58DF4222C0D4}" presName="composite" presStyleCnt="0"/>
      <dgm:spPr/>
    </dgm:pt>
    <dgm:pt modelId="{0EE416CF-D8AE-41BD-BF35-9148040E1274}" type="pres">
      <dgm:prSet presAssocID="{9E838AE2-4659-4603-ABC8-58DF4222C0D4}" presName="L" presStyleLbl="solidFgAcc1" presStyleIdx="3" presStyleCnt="4">
        <dgm:presLayoutVars>
          <dgm:chMax val="0"/>
          <dgm:chPref val="0"/>
        </dgm:presLayoutVars>
      </dgm:prSet>
      <dgm:spPr>
        <a:xfrm rot="5400000">
          <a:off x="7386299" y="2205425"/>
          <a:ext cx="2430000" cy="179149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gm:spPr>
    </dgm:pt>
    <dgm:pt modelId="{559A9A18-D6AE-4459-8C7F-A17CAB50744A}" type="pres">
      <dgm:prSet presAssocID="{9E838AE2-4659-4603-ABC8-58DF4222C0D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F54B493-FCA8-4A1F-A2B1-FCB26CA9C396}" type="pres">
      <dgm:prSet presAssocID="{9E838AE2-4659-4603-ABC8-58DF4222C0D4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D73F5E39-8993-4D6C-9D92-8E8F41E329B8}" type="pres">
      <dgm:prSet presAssocID="{9E838AE2-4659-4603-ABC8-58DF4222C0D4}" presName="EmptyPlaceHolder" presStyleCnt="0"/>
      <dgm:spPr/>
    </dgm:pt>
  </dgm:ptLst>
  <dgm:cxnLst>
    <dgm:cxn modelId="{20190A0D-EF75-4224-80CC-FC8EBDEF2138}" type="presOf" srcId="{C8E903CE-0CFD-4D68-A857-80E14557005E}" destId="{7F54B493-FCA8-4A1F-A2B1-FCB26CA9C396}" srcOrd="0" destOrd="0" presId="urn:microsoft.com/office/officeart/2016/7/layout/AccentHomeChevronProcess"/>
    <dgm:cxn modelId="{CF54291C-AAFD-4FA4-9A16-20CE892BA907}" srcId="{55C0B14E-AEA6-48D3-A387-ED4A3A3BF840}" destId="{9E838AE2-4659-4603-ABC8-58DF4222C0D4}" srcOrd="3" destOrd="0" parTransId="{5FC53805-9431-4BC8-ADB9-DABF59DE31C7}" sibTransId="{61F1BCD3-232D-4C03-B56C-182BCB6108CD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17BD67AD-4331-49EC-BC4A-29404E891597}" srcId="{9E838AE2-4659-4603-ABC8-58DF4222C0D4}" destId="{C8E903CE-0CFD-4D68-A857-80E14557005E}" srcOrd="0" destOrd="0" parTransId="{D5890537-0D77-4DA1-A100-62C393623468}" sibTransId="{862799CE-00F4-4DD6-894E-A487503F8DE6}"/>
    <dgm:cxn modelId="{2F6485B4-0735-4D01-8060-5A89B7562619}" type="presOf" srcId="{5D70EFF5-8B31-4A1F-AE44-51E4CF0013EB}" destId="{5E07F9E4-149C-4A89-848F-4ABDD305F0C5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665C05C7-3CB0-428C-B457-E59A0AF60DA1}" type="presOf" srcId="{D07AD3FD-84FF-467E-9693-752776549C61}" destId="{6C46E586-0364-4C52-98F9-74A7ACD803D1}" srcOrd="0" destOrd="0" presId="urn:microsoft.com/office/officeart/2016/7/layout/AccentHomeChevronProcess"/>
    <dgm:cxn modelId="{7379B3DD-A578-4670-99E7-E6CE7533A110}" srcId="{32CCB050-072A-41BF-BE1B-388CF53E5629}" destId="{1DB3C261-619A-407A-9F36-6D0AAD5D9A3C}" srcOrd="0" destOrd="0" parTransId="{9720FDEF-13B3-4853-AFF8-BE438A2F1668}" sibTransId="{2F51A67B-FC49-4171-A2F5-599F59E50B4B}"/>
    <dgm:cxn modelId="{042E0AE1-6450-410A-B96E-AFBADB139BEA}" srcId="{55C0B14E-AEA6-48D3-A387-ED4A3A3BF840}" destId="{32CCB050-072A-41BF-BE1B-388CF53E5629}" srcOrd="2" destOrd="0" parTransId="{B301371B-A53D-4B79-8B8D-7B304894442B}" sibTransId="{BF05D8EE-4413-4737-8721-DAF10D6CAB04}"/>
    <dgm:cxn modelId="{5BBE5EED-C083-4807-860C-23D519AF29D5}" type="presOf" srcId="{1DB3C261-619A-407A-9F36-6D0AAD5D9A3C}" destId="{1D84544C-5924-422B-9546-A86AE4927E4C}" srcOrd="0" destOrd="0" presId="urn:microsoft.com/office/officeart/2016/7/layout/AccentHomeChevronProcess"/>
    <dgm:cxn modelId="{DB636DF2-EC68-445F-B7E9-11D2D9235026}" type="presOf" srcId="{9E838AE2-4659-4603-ABC8-58DF4222C0D4}" destId="{559A9A18-D6AE-4459-8C7F-A17CAB50744A}" srcOrd="0" destOrd="0" presId="urn:microsoft.com/office/officeart/2016/7/layout/AccentHomeChevronProcess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5B7985CA-BC92-461D-A77E-E2320D4992D0}" type="presParOf" srcId="{594BF422-752C-42F3-A230-3D0E6AE9A886}" destId="{EC37843F-14A6-4E20-B7AE-2B086A8F5F45}" srcOrd="2" destOrd="0" presId="urn:microsoft.com/office/officeart/2016/7/layout/AccentHomeChevronProcess"/>
    <dgm:cxn modelId="{1996E4D7-D809-45CA-9DF0-561A93BDAFB1}" type="presParOf" srcId="{EC37843F-14A6-4E20-B7AE-2B086A8F5F45}" destId="{E41E7729-FD3F-426D-804C-45BD60BD762D}" srcOrd="0" destOrd="0" presId="urn:microsoft.com/office/officeart/2016/7/layout/AccentHomeChevronProcess"/>
    <dgm:cxn modelId="{16E53752-1AB8-4CD2-BFD6-85C0CDA26E1B}" type="presParOf" srcId="{EC37843F-14A6-4E20-B7AE-2B086A8F5F45}" destId="{6C46E586-0364-4C52-98F9-74A7ACD803D1}" srcOrd="1" destOrd="0" presId="urn:microsoft.com/office/officeart/2016/7/layout/AccentHomeChevronProcess"/>
    <dgm:cxn modelId="{FAC2F23D-E510-4342-91C3-FCAB11B207C0}" type="presParOf" srcId="{EC37843F-14A6-4E20-B7AE-2B086A8F5F45}" destId="{5E07F9E4-149C-4A89-848F-4ABDD305F0C5}" srcOrd="2" destOrd="0" presId="urn:microsoft.com/office/officeart/2016/7/layout/AccentHomeChevronProcess"/>
    <dgm:cxn modelId="{3843A525-0A63-4743-B0E8-0F795D54B4E4}" type="presParOf" srcId="{EC37843F-14A6-4E20-B7AE-2B086A8F5F45}" destId="{2928FCAD-BE3F-45AC-93A5-FD98F8A50E00}" srcOrd="3" destOrd="0" presId="urn:microsoft.com/office/officeart/2016/7/layout/AccentHomeChevronProcess"/>
    <dgm:cxn modelId="{D179D84E-BE2C-46EF-8594-412D3A7F9213}" type="presParOf" srcId="{594BF422-752C-42F3-A230-3D0E6AE9A886}" destId="{C2DF8D93-19C7-4E07-BCAF-9FAAB62C8CF2}" srcOrd="3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4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5" destOrd="0" presId="urn:microsoft.com/office/officeart/2016/7/layout/AccentHomeChevronProcess"/>
    <dgm:cxn modelId="{B07B5F95-29F3-4EBA-881F-2F9C82CD9290}" type="presParOf" srcId="{594BF422-752C-42F3-A230-3D0E6AE9A886}" destId="{D0A9E9B9-B6D2-49AA-91D6-7CE223E637D0}" srcOrd="6" destOrd="0" presId="urn:microsoft.com/office/officeart/2016/7/layout/AccentHomeChevronProcess"/>
    <dgm:cxn modelId="{6DCE379C-942E-4A9E-8128-B2C269A9781F}" type="presParOf" srcId="{D0A9E9B9-B6D2-49AA-91D6-7CE223E637D0}" destId="{0EE416CF-D8AE-41BD-BF35-9148040E1274}" srcOrd="0" destOrd="0" presId="urn:microsoft.com/office/officeart/2016/7/layout/AccentHomeChevronProcess"/>
    <dgm:cxn modelId="{FE2C896A-6834-4EDF-8664-05B479C8F0ED}" type="presParOf" srcId="{D0A9E9B9-B6D2-49AA-91D6-7CE223E637D0}" destId="{559A9A18-D6AE-4459-8C7F-A17CAB50744A}" srcOrd="1" destOrd="0" presId="urn:microsoft.com/office/officeart/2016/7/layout/AccentHomeChevronProcess"/>
    <dgm:cxn modelId="{10CD1AE1-F5D1-4C7E-9DFC-2BC8AB439A36}" type="presParOf" srcId="{D0A9E9B9-B6D2-49AA-91D6-7CE223E637D0}" destId="{7F54B493-FCA8-4A1F-A2B1-FCB26CA9C396}" srcOrd="2" destOrd="0" presId="urn:microsoft.com/office/officeart/2016/7/layout/AccentHomeChevronProcess"/>
    <dgm:cxn modelId="{3BA0BF32-4C4F-4617-8C77-FB7B13572D62}" type="presParOf" srcId="{D0A9E9B9-B6D2-49AA-91D6-7CE223E637D0}" destId="{D73F5E39-8993-4D6C-9D92-8E8F41E329B8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24AD17-69DF-4A02-83AB-6EBCCC53400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E6EF733-9F8C-45FE-B641-EF0383403BF1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Developed 57 stressors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7FE21C-2E2C-4C01-BBE1-4CC9059A1140}" type="parTrans" cxnId="{48BFA5B7-8FF2-4351-BCE6-EA05FAA8214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AC275C-02CE-48A2-8C2A-AEF2BE21152C}" type="sibTrans" cxnId="{48BFA5B7-8FF2-4351-BCE6-EA05FAA8214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006C6-245D-4314-8D4C-74D11A3A02A9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Scrutinised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by key stakeholders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E99667-6E72-4A68-9B3C-67B4E5E64F74}" type="parTrans" cxnId="{79607D01-09D5-4EB7-97BD-ACEB7898C4E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974847-8BF7-47C1-8DBE-C7DCB32F1C55}" type="sibTrans" cxnId="{79607D01-09D5-4EB7-97BD-ACEB7898C4E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620729-2CB0-40C6-8E28-0DB0AA6E4E6C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PCA used to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categorise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stressors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E66352-7120-4CC8-8B3D-4745C352E552}" type="parTrans" cxnId="{2139839C-F982-41E9-9527-F087F5E4BD7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0452EB-A3DD-471A-983D-7C6C705C80C1}" type="sibTrans" cxnId="{2139839C-F982-41E9-9527-F087F5E4BD7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2C02A-9EFA-435A-AA89-ED004F4C334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Resulted in 33 stressors 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83AB41-71D0-4113-A41C-3C5AD9F1D170}" type="parTrans" cxnId="{0B55071E-20C5-4EA8-AF69-A196ABB71C4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6F442D-A71E-4003-8764-7EC166C94FCB}" type="sibTrans" cxnId="{0B55071E-20C5-4EA8-AF69-A196ABB71C4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1511C2-E369-49E5-BC32-00E044208323}" type="pres">
      <dgm:prSet presAssocID="{8D24AD17-69DF-4A02-83AB-6EBCCC534007}" presName="linearFlow" presStyleCnt="0">
        <dgm:presLayoutVars>
          <dgm:resizeHandles val="exact"/>
        </dgm:presLayoutVars>
      </dgm:prSet>
      <dgm:spPr/>
    </dgm:pt>
    <dgm:pt modelId="{AEB3586C-2F30-4B91-BDBE-1E3D74013871}" type="pres">
      <dgm:prSet presAssocID="{1E6EF733-9F8C-45FE-B641-EF0383403BF1}" presName="node" presStyleLbl="node1" presStyleIdx="0" presStyleCnt="4">
        <dgm:presLayoutVars>
          <dgm:bulletEnabled val="1"/>
        </dgm:presLayoutVars>
      </dgm:prSet>
      <dgm:spPr/>
    </dgm:pt>
    <dgm:pt modelId="{04F55EB9-4BAD-40E6-9EE9-81FD31611D7F}" type="pres">
      <dgm:prSet presAssocID="{24AC275C-02CE-48A2-8C2A-AEF2BE21152C}" presName="sibTrans" presStyleLbl="sibTrans2D1" presStyleIdx="0" presStyleCnt="3"/>
      <dgm:spPr/>
    </dgm:pt>
    <dgm:pt modelId="{7D239178-5EA4-404E-B50E-BF91A8E42F7E}" type="pres">
      <dgm:prSet presAssocID="{24AC275C-02CE-48A2-8C2A-AEF2BE21152C}" presName="connectorText" presStyleLbl="sibTrans2D1" presStyleIdx="0" presStyleCnt="3"/>
      <dgm:spPr/>
    </dgm:pt>
    <dgm:pt modelId="{B9321140-AE31-4026-AAA0-B158C48FC370}" type="pres">
      <dgm:prSet presAssocID="{137006C6-245D-4314-8D4C-74D11A3A02A9}" presName="node" presStyleLbl="node1" presStyleIdx="1" presStyleCnt="4">
        <dgm:presLayoutVars>
          <dgm:bulletEnabled val="1"/>
        </dgm:presLayoutVars>
      </dgm:prSet>
      <dgm:spPr/>
    </dgm:pt>
    <dgm:pt modelId="{3342D4CC-4494-45BB-8D74-CDB222E1D957}" type="pres">
      <dgm:prSet presAssocID="{BF974847-8BF7-47C1-8DBE-C7DCB32F1C55}" presName="sibTrans" presStyleLbl="sibTrans2D1" presStyleIdx="1" presStyleCnt="3"/>
      <dgm:spPr/>
    </dgm:pt>
    <dgm:pt modelId="{6E184C0A-5B0A-44B8-931A-23143E190ACB}" type="pres">
      <dgm:prSet presAssocID="{BF974847-8BF7-47C1-8DBE-C7DCB32F1C55}" presName="connectorText" presStyleLbl="sibTrans2D1" presStyleIdx="1" presStyleCnt="3"/>
      <dgm:spPr/>
    </dgm:pt>
    <dgm:pt modelId="{8345C716-0521-407D-AF40-2C3A085DD2A2}" type="pres">
      <dgm:prSet presAssocID="{3C42C02A-9EFA-435A-AA89-ED004F4C334D}" presName="node" presStyleLbl="node1" presStyleIdx="2" presStyleCnt="4">
        <dgm:presLayoutVars>
          <dgm:bulletEnabled val="1"/>
        </dgm:presLayoutVars>
      </dgm:prSet>
      <dgm:spPr/>
    </dgm:pt>
    <dgm:pt modelId="{9D23C87E-BB6D-4065-8FB6-807821674CFA}" type="pres">
      <dgm:prSet presAssocID="{FA6F442D-A71E-4003-8764-7EC166C94FCB}" presName="sibTrans" presStyleLbl="sibTrans2D1" presStyleIdx="2" presStyleCnt="3"/>
      <dgm:spPr/>
    </dgm:pt>
    <dgm:pt modelId="{FBD4C439-9B5D-4B38-92B8-8DF05C662C99}" type="pres">
      <dgm:prSet presAssocID="{FA6F442D-A71E-4003-8764-7EC166C94FCB}" presName="connectorText" presStyleLbl="sibTrans2D1" presStyleIdx="2" presStyleCnt="3"/>
      <dgm:spPr/>
    </dgm:pt>
    <dgm:pt modelId="{2A69B717-F03B-49B3-9F01-AE67319DD7AF}" type="pres">
      <dgm:prSet presAssocID="{95620729-2CB0-40C6-8E28-0DB0AA6E4E6C}" presName="node" presStyleLbl="node1" presStyleIdx="3" presStyleCnt="4" custLinFactX="27289" custLinFactY="-98562" custLinFactNeighborX="100000" custLinFactNeighborY="-100000">
        <dgm:presLayoutVars>
          <dgm:bulletEnabled val="1"/>
        </dgm:presLayoutVars>
      </dgm:prSet>
      <dgm:spPr/>
    </dgm:pt>
  </dgm:ptLst>
  <dgm:cxnLst>
    <dgm:cxn modelId="{79607D01-09D5-4EB7-97BD-ACEB7898C4E7}" srcId="{8D24AD17-69DF-4A02-83AB-6EBCCC534007}" destId="{137006C6-245D-4314-8D4C-74D11A3A02A9}" srcOrd="1" destOrd="0" parTransId="{77E99667-6E72-4A68-9B3C-67B4E5E64F74}" sibTransId="{BF974847-8BF7-47C1-8DBE-C7DCB32F1C55}"/>
    <dgm:cxn modelId="{E3BF3505-B7E9-45CF-B285-E23B6632F746}" type="presOf" srcId="{FA6F442D-A71E-4003-8764-7EC166C94FCB}" destId="{9D23C87E-BB6D-4065-8FB6-807821674CFA}" srcOrd="0" destOrd="0" presId="urn:microsoft.com/office/officeart/2005/8/layout/process2"/>
    <dgm:cxn modelId="{55C22B0E-6257-41AF-AA9B-B805D42890C0}" type="presOf" srcId="{24AC275C-02CE-48A2-8C2A-AEF2BE21152C}" destId="{7D239178-5EA4-404E-B50E-BF91A8E42F7E}" srcOrd="1" destOrd="0" presId="urn:microsoft.com/office/officeart/2005/8/layout/process2"/>
    <dgm:cxn modelId="{0B55071E-20C5-4EA8-AF69-A196ABB71C4E}" srcId="{8D24AD17-69DF-4A02-83AB-6EBCCC534007}" destId="{3C42C02A-9EFA-435A-AA89-ED004F4C334D}" srcOrd="2" destOrd="0" parTransId="{8683AB41-71D0-4113-A41C-3C5AD9F1D170}" sibTransId="{FA6F442D-A71E-4003-8764-7EC166C94FCB}"/>
    <dgm:cxn modelId="{BCF9DB20-BDC9-4E77-9D7A-BBFC8442C5FC}" type="presOf" srcId="{137006C6-245D-4314-8D4C-74D11A3A02A9}" destId="{B9321140-AE31-4026-AAA0-B158C48FC370}" srcOrd="0" destOrd="0" presId="urn:microsoft.com/office/officeart/2005/8/layout/process2"/>
    <dgm:cxn modelId="{8FEFED24-EAB1-43EE-AFE0-A3DE65113570}" type="presOf" srcId="{3C42C02A-9EFA-435A-AA89-ED004F4C334D}" destId="{8345C716-0521-407D-AF40-2C3A085DD2A2}" srcOrd="0" destOrd="0" presId="urn:microsoft.com/office/officeart/2005/8/layout/process2"/>
    <dgm:cxn modelId="{16A3F13A-4723-457D-B775-C46266276E83}" type="presOf" srcId="{1E6EF733-9F8C-45FE-B641-EF0383403BF1}" destId="{AEB3586C-2F30-4B91-BDBE-1E3D74013871}" srcOrd="0" destOrd="0" presId="urn:microsoft.com/office/officeart/2005/8/layout/process2"/>
    <dgm:cxn modelId="{B58AE551-8AEC-44BE-85B2-47C923DC0CE9}" type="presOf" srcId="{FA6F442D-A71E-4003-8764-7EC166C94FCB}" destId="{FBD4C439-9B5D-4B38-92B8-8DF05C662C99}" srcOrd="1" destOrd="0" presId="urn:microsoft.com/office/officeart/2005/8/layout/process2"/>
    <dgm:cxn modelId="{E5315954-861B-4B5C-960F-3E103562F151}" type="presOf" srcId="{8D24AD17-69DF-4A02-83AB-6EBCCC534007}" destId="{7B1511C2-E369-49E5-BC32-00E044208323}" srcOrd="0" destOrd="0" presId="urn:microsoft.com/office/officeart/2005/8/layout/process2"/>
    <dgm:cxn modelId="{7A39CA9A-B909-44F6-B758-D0CA397E4236}" type="presOf" srcId="{95620729-2CB0-40C6-8E28-0DB0AA6E4E6C}" destId="{2A69B717-F03B-49B3-9F01-AE67319DD7AF}" srcOrd="0" destOrd="0" presId="urn:microsoft.com/office/officeart/2005/8/layout/process2"/>
    <dgm:cxn modelId="{2139839C-F982-41E9-9527-F087F5E4BD79}" srcId="{8D24AD17-69DF-4A02-83AB-6EBCCC534007}" destId="{95620729-2CB0-40C6-8E28-0DB0AA6E4E6C}" srcOrd="3" destOrd="0" parTransId="{3DE66352-7120-4CC8-8B3D-4745C352E552}" sibTransId="{520452EB-A3DD-471A-983D-7C6C705C80C1}"/>
    <dgm:cxn modelId="{B4FEAFB0-D577-414E-8ED3-99D0143D116D}" type="presOf" srcId="{BF974847-8BF7-47C1-8DBE-C7DCB32F1C55}" destId="{6E184C0A-5B0A-44B8-931A-23143E190ACB}" srcOrd="1" destOrd="0" presId="urn:microsoft.com/office/officeart/2005/8/layout/process2"/>
    <dgm:cxn modelId="{D7A8E0B2-4B06-411D-87CF-5F086CB3EE01}" type="presOf" srcId="{BF974847-8BF7-47C1-8DBE-C7DCB32F1C55}" destId="{3342D4CC-4494-45BB-8D74-CDB222E1D957}" srcOrd="0" destOrd="0" presId="urn:microsoft.com/office/officeart/2005/8/layout/process2"/>
    <dgm:cxn modelId="{48BFA5B7-8FF2-4351-BCE6-EA05FAA8214B}" srcId="{8D24AD17-69DF-4A02-83AB-6EBCCC534007}" destId="{1E6EF733-9F8C-45FE-B641-EF0383403BF1}" srcOrd="0" destOrd="0" parTransId="{597FE21C-2E2C-4C01-BBE1-4CC9059A1140}" sibTransId="{24AC275C-02CE-48A2-8C2A-AEF2BE21152C}"/>
    <dgm:cxn modelId="{9B09E6F0-228E-4CA5-830B-2493B4250621}" type="presOf" srcId="{24AC275C-02CE-48A2-8C2A-AEF2BE21152C}" destId="{04F55EB9-4BAD-40E6-9EE9-81FD31611D7F}" srcOrd="0" destOrd="0" presId="urn:microsoft.com/office/officeart/2005/8/layout/process2"/>
    <dgm:cxn modelId="{8C38519E-5C6B-4AFE-AB18-787837851B77}" type="presParOf" srcId="{7B1511C2-E369-49E5-BC32-00E044208323}" destId="{AEB3586C-2F30-4B91-BDBE-1E3D74013871}" srcOrd="0" destOrd="0" presId="urn:microsoft.com/office/officeart/2005/8/layout/process2"/>
    <dgm:cxn modelId="{4AAE46EA-440E-452E-B621-CBC6806132C7}" type="presParOf" srcId="{7B1511C2-E369-49E5-BC32-00E044208323}" destId="{04F55EB9-4BAD-40E6-9EE9-81FD31611D7F}" srcOrd="1" destOrd="0" presId="urn:microsoft.com/office/officeart/2005/8/layout/process2"/>
    <dgm:cxn modelId="{1B608B2F-BF1E-4A31-8539-40B4A93B04C2}" type="presParOf" srcId="{04F55EB9-4BAD-40E6-9EE9-81FD31611D7F}" destId="{7D239178-5EA4-404E-B50E-BF91A8E42F7E}" srcOrd="0" destOrd="0" presId="urn:microsoft.com/office/officeart/2005/8/layout/process2"/>
    <dgm:cxn modelId="{BA225137-399F-4617-8CEE-94E9AD955CE9}" type="presParOf" srcId="{7B1511C2-E369-49E5-BC32-00E044208323}" destId="{B9321140-AE31-4026-AAA0-B158C48FC370}" srcOrd="2" destOrd="0" presId="urn:microsoft.com/office/officeart/2005/8/layout/process2"/>
    <dgm:cxn modelId="{59365C46-ACD3-4E64-B59C-76255D7EFC74}" type="presParOf" srcId="{7B1511C2-E369-49E5-BC32-00E044208323}" destId="{3342D4CC-4494-45BB-8D74-CDB222E1D957}" srcOrd="3" destOrd="0" presId="urn:microsoft.com/office/officeart/2005/8/layout/process2"/>
    <dgm:cxn modelId="{3815F66F-C886-4584-8AC7-536761669D34}" type="presParOf" srcId="{3342D4CC-4494-45BB-8D74-CDB222E1D957}" destId="{6E184C0A-5B0A-44B8-931A-23143E190ACB}" srcOrd="0" destOrd="0" presId="urn:microsoft.com/office/officeart/2005/8/layout/process2"/>
    <dgm:cxn modelId="{79E68034-0037-4828-B9A6-FF9D71E0AFA9}" type="presParOf" srcId="{7B1511C2-E369-49E5-BC32-00E044208323}" destId="{8345C716-0521-407D-AF40-2C3A085DD2A2}" srcOrd="4" destOrd="0" presId="urn:microsoft.com/office/officeart/2005/8/layout/process2"/>
    <dgm:cxn modelId="{EE9A6A97-32D9-4E6C-90AB-F9D62AE95F9D}" type="presParOf" srcId="{7B1511C2-E369-49E5-BC32-00E044208323}" destId="{9D23C87E-BB6D-4065-8FB6-807821674CFA}" srcOrd="5" destOrd="0" presId="urn:microsoft.com/office/officeart/2005/8/layout/process2"/>
    <dgm:cxn modelId="{4B39BAEC-9CFE-44C1-AD98-A766AD3584B3}" type="presParOf" srcId="{9D23C87E-BB6D-4065-8FB6-807821674CFA}" destId="{FBD4C439-9B5D-4B38-92B8-8DF05C662C99}" srcOrd="0" destOrd="0" presId="urn:microsoft.com/office/officeart/2005/8/layout/process2"/>
    <dgm:cxn modelId="{AA9E7244-CE50-47A1-A577-68C450415DA3}" type="presParOf" srcId="{7B1511C2-E369-49E5-BC32-00E044208323}" destId="{2A69B717-F03B-49B3-9F01-AE67319DD7A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41AC3D-C550-4F18-B1EE-74AEEB5E0B81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11423A4-AA17-4CDB-B1EF-49E1597F77D3}">
      <dgm:prSet phldrT="[Text]" custT="1"/>
      <dgm:spPr/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Stressors</a:t>
          </a:r>
          <a:endParaRPr lang="en-GB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62F7D3-B074-452F-9BFC-F04FAF01D34E}" type="parTrans" cxnId="{0250B36B-CB03-4307-93FF-F26839E5C031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56E3EB-36EA-4E2A-B365-23972988FAF1}" type="sibTrans" cxnId="{0250B36B-CB03-4307-93FF-F26839E5C031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967CFD-7181-49C9-894A-E3F3803A8E6C}">
      <dgm:prSet phldrT="[Text]" custT="1"/>
      <dgm:spPr/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 Teammate concerns</a:t>
          </a:r>
        </a:p>
      </dgm:t>
    </dgm:pt>
    <dgm:pt modelId="{D4CE71CA-6A85-45A1-AC58-8EFE4C6369AC}" type="parTrans" cxnId="{3008C55D-481A-4335-9CAC-4D9DB8810460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2CE310-5320-41A8-8DD3-24A8B8CD8E80}" type="sibTrans" cxnId="{3008C55D-481A-4335-9CAC-4D9DB8810460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3A17F0-6D9C-4C46-B1A5-53DF7BCF7A6A}">
      <dgm:prSet phldrT="[Text]" custT="1"/>
      <dgm:spPr/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In-game pressure</a:t>
          </a:r>
        </a:p>
      </dgm:t>
    </dgm:pt>
    <dgm:pt modelId="{E0058B68-B737-4D16-BD89-7113B4A9C601}" type="parTrans" cxnId="{EE43C2F0-5EAA-4283-8C7F-CC05331611AE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65BE89-544F-41C8-AFDA-10C28932C03A}" type="sibTrans" cxnId="{EE43C2F0-5EAA-4283-8C7F-CC05331611AE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132570-FE43-406A-B818-56D4A9934806}">
      <dgm:prSet phldrT="[Text]" custT="1"/>
      <dgm:spPr/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Teammate interactions</a:t>
          </a:r>
        </a:p>
      </dgm:t>
    </dgm:pt>
    <dgm:pt modelId="{D25C8A79-B335-4466-8568-07A1887E3EAA}" type="parTrans" cxnId="{27B75E45-6328-4A9A-900C-84A26A18F5F5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D8860D-72D2-46DD-A449-BB2B0BD8182F}" type="sibTrans" cxnId="{27B75E45-6328-4A9A-900C-84A26A18F5F5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8DABB8-1EF8-4F20-A0DC-F6DBDF55174C}">
      <dgm:prSet phldrT="[Text]" custT="1"/>
      <dgm:spPr/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Personal concerns</a:t>
          </a:r>
        </a:p>
      </dgm:t>
    </dgm:pt>
    <dgm:pt modelId="{E12A636B-B7B4-4D11-A93A-C430222E4876}" type="parTrans" cxnId="{2F330F65-BEED-4FF3-81C8-51ED2ADCBC18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AE3403-9059-4B41-B520-0673E18DDAE7}" type="sibTrans" cxnId="{2F330F65-BEED-4FF3-81C8-51ED2ADCBC18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EF3702-86F7-489C-B06C-D63760CE4F41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1615C7-A99F-4B76-928E-28E1FF44812B}" type="parTrans" cxnId="{939371D9-1666-48EB-AA76-1B34ED27AD45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EDCEE5-BDA0-4A63-B217-57A5755AC259}" type="sibTrans" cxnId="{939371D9-1666-48EB-AA76-1B34ED27AD45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03DC94-0F4A-46BB-A19B-721CF0A76477}">
      <dgm:prSet custT="1"/>
      <dgm:spPr/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Game-specific worry</a:t>
          </a:r>
        </a:p>
      </dgm:t>
    </dgm:pt>
    <dgm:pt modelId="{A09DCAC2-58E3-4DE3-B059-709F45285617}" type="parTrans" cxnId="{7D32EB1D-324A-4506-B1D2-CCCA3C367BCC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67BDA-779D-44A5-BB67-6A68AF5BF6F1}" type="sibTrans" cxnId="{7D32EB1D-324A-4506-B1D2-CCCA3C367BCC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30C62C-490A-4A57-AD35-50BE350DAB11}">
      <dgm:prSet custT="1"/>
      <dgm:spPr/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IGL-specific interactions</a:t>
          </a:r>
        </a:p>
      </dgm:t>
    </dgm:pt>
    <dgm:pt modelId="{144353DD-3781-4892-B073-CA51E0438DEF}" type="parTrans" cxnId="{391942F4-6425-4096-8CEF-7B34952E8FA2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D31C7A-B9B1-494E-B178-D74D411330F2}" type="sibTrans" cxnId="{391942F4-6425-4096-8CEF-7B34952E8FA2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E8AAC8-A485-420E-93F0-058F25FFBD83}">
      <dgm:prSet custT="1"/>
      <dgm:spPr/>
      <dgm:t>
        <a:bodyPr/>
        <a:lstStyle/>
        <a:p>
          <a:r>
            <a:rPr lang="en-GB" sz="1800" b="1" dirty="0">
              <a:latin typeface="Arial" panose="020B0604020202020204" pitchFamily="34" charset="0"/>
              <a:cs typeface="Arial" panose="020B0604020202020204" pitchFamily="34" charset="0"/>
            </a:rPr>
            <a:t> Game-specific uncertainty</a:t>
          </a:r>
        </a:p>
      </dgm:t>
    </dgm:pt>
    <dgm:pt modelId="{1F1E9813-1269-4031-BA8A-9802ABBDF64C}" type="sibTrans" cxnId="{43516CA3-8EEA-4F34-9A6E-6C3F1FD152B2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0C4E8-2D39-416E-AECB-9E4FD54DD197}" type="parTrans" cxnId="{43516CA3-8EEA-4F34-9A6E-6C3F1FD152B2}">
      <dgm:prSet/>
      <dgm:spPr/>
      <dgm:t>
        <a:bodyPr/>
        <a:lstStyle/>
        <a:p>
          <a:endParaRPr lang="en-GB" sz="180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C0C7A5-6E0B-47AA-A9B6-6EB5B7E9E66A}" type="pres">
      <dgm:prSet presAssocID="{E441AC3D-C550-4F18-B1EE-74AEEB5E0B8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DB5C50-2F3C-4924-B4D5-54BF5C519E44}" type="pres">
      <dgm:prSet presAssocID="{E11423A4-AA17-4CDB-B1EF-49E1597F77D3}" presName="centerShape" presStyleLbl="node0" presStyleIdx="0" presStyleCnt="1" custScaleX="115806" custScaleY="112062"/>
      <dgm:spPr/>
    </dgm:pt>
    <dgm:pt modelId="{001CB50D-26F3-4B5E-B299-BC00B41DD1BF}" type="pres">
      <dgm:prSet presAssocID="{4F967CFD-7181-49C9-894A-E3F3803A8E6C}" presName="node" presStyleLbl="node1" presStyleIdx="0" presStyleCnt="7" custScaleX="133885" custScaleY="138863">
        <dgm:presLayoutVars>
          <dgm:bulletEnabled val="1"/>
        </dgm:presLayoutVars>
      </dgm:prSet>
      <dgm:spPr/>
    </dgm:pt>
    <dgm:pt modelId="{2E354F2F-F3C7-48BF-8E2E-45F36AAF96CE}" type="pres">
      <dgm:prSet presAssocID="{4F967CFD-7181-49C9-894A-E3F3803A8E6C}" presName="dummy" presStyleCnt="0"/>
      <dgm:spPr/>
    </dgm:pt>
    <dgm:pt modelId="{C5EAFB61-BCEB-4807-9790-C76D25591DC7}" type="pres">
      <dgm:prSet presAssocID="{422CE310-5320-41A8-8DD3-24A8B8CD8E80}" presName="sibTrans" presStyleLbl="sibTrans2D1" presStyleIdx="0" presStyleCnt="7"/>
      <dgm:spPr/>
    </dgm:pt>
    <dgm:pt modelId="{30AA4ED1-D881-4647-A5EC-4BFB23D03C97}" type="pres">
      <dgm:prSet presAssocID="{D303DC94-0F4A-46BB-A19B-721CF0A76477}" presName="node" presStyleLbl="node1" presStyleIdx="1" presStyleCnt="7" custScaleX="133885" custScaleY="138863">
        <dgm:presLayoutVars>
          <dgm:bulletEnabled val="1"/>
        </dgm:presLayoutVars>
      </dgm:prSet>
      <dgm:spPr/>
    </dgm:pt>
    <dgm:pt modelId="{A65C9317-2565-464D-B675-7E21E84F769F}" type="pres">
      <dgm:prSet presAssocID="{D303DC94-0F4A-46BB-A19B-721CF0A76477}" presName="dummy" presStyleCnt="0"/>
      <dgm:spPr/>
    </dgm:pt>
    <dgm:pt modelId="{C2F9DDC0-E99F-49DB-9238-2698A18A87CF}" type="pres">
      <dgm:prSet presAssocID="{E4167BDA-779D-44A5-BB67-6A68AF5BF6F1}" presName="sibTrans" presStyleLbl="sibTrans2D1" presStyleIdx="1" presStyleCnt="7"/>
      <dgm:spPr/>
    </dgm:pt>
    <dgm:pt modelId="{3A02EF20-9397-43B5-9679-087306D42084}" type="pres">
      <dgm:prSet presAssocID="{3E30C62C-490A-4A57-AD35-50BE350DAB11}" presName="node" presStyleLbl="node1" presStyleIdx="2" presStyleCnt="7" custScaleX="145650" custScaleY="154251">
        <dgm:presLayoutVars>
          <dgm:bulletEnabled val="1"/>
        </dgm:presLayoutVars>
      </dgm:prSet>
      <dgm:spPr/>
    </dgm:pt>
    <dgm:pt modelId="{C7EBC35C-77A1-426B-AD26-7C6AB65C4CEE}" type="pres">
      <dgm:prSet presAssocID="{3E30C62C-490A-4A57-AD35-50BE350DAB11}" presName="dummy" presStyleCnt="0"/>
      <dgm:spPr/>
    </dgm:pt>
    <dgm:pt modelId="{CF0DAD03-9FAD-48EE-B8D3-3290B5F60C1C}" type="pres">
      <dgm:prSet presAssocID="{4ED31C7A-B9B1-494E-B178-D74D411330F2}" presName="sibTrans" presStyleLbl="sibTrans2D1" presStyleIdx="2" presStyleCnt="7"/>
      <dgm:spPr/>
    </dgm:pt>
    <dgm:pt modelId="{73CD5F09-2ED1-491F-BA7A-B615EED7877E}" type="pres">
      <dgm:prSet presAssocID="{33E8AAC8-A485-420E-93F0-058F25FFBD83}" presName="node" presStyleLbl="node1" presStyleIdx="3" presStyleCnt="7" custScaleX="142365" custScaleY="138863">
        <dgm:presLayoutVars>
          <dgm:bulletEnabled val="1"/>
        </dgm:presLayoutVars>
      </dgm:prSet>
      <dgm:spPr/>
    </dgm:pt>
    <dgm:pt modelId="{54203E59-ABDC-4FCA-B538-060CA973D797}" type="pres">
      <dgm:prSet presAssocID="{33E8AAC8-A485-420E-93F0-058F25FFBD83}" presName="dummy" presStyleCnt="0"/>
      <dgm:spPr/>
    </dgm:pt>
    <dgm:pt modelId="{15993599-5183-4AD5-BEFA-19453B4B1BF4}" type="pres">
      <dgm:prSet presAssocID="{1F1E9813-1269-4031-BA8A-9802ABBDF64C}" presName="sibTrans" presStyleLbl="sibTrans2D1" presStyleIdx="3" presStyleCnt="7"/>
      <dgm:spPr/>
    </dgm:pt>
    <dgm:pt modelId="{FBDAFECB-5F4B-4A31-A12F-AC1B9617E6BA}" type="pres">
      <dgm:prSet presAssocID="{6D3A17F0-6D9C-4C46-B1A5-53DF7BCF7A6A}" presName="node" presStyleLbl="node1" presStyleIdx="4" presStyleCnt="7" custScaleX="133885" custScaleY="138863">
        <dgm:presLayoutVars>
          <dgm:bulletEnabled val="1"/>
        </dgm:presLayoutVars>
      </dgm:prSet>
      <dgm:spPr/>
    </dgm:pt>
    <dgm:pt modelId="{1B054952-B4AE-4C73-848A-9AD766E2E3E6}" type="pres">
      <dgm:prSet presAssocID="{6D3A17F0-6D9C-4C46-B1A5-53DF7BCF7A6A}" presName="dummy" presStyleCnt="0"/>
      <dgm:spPr/>
    </dgm:pt>
    <dgm:pt modelId="{05B8E27D-C83E-4D58-A204-C985196DB5F0}" type="pres">
      <dgm:prSet presAssocID="{9A65BE89-544F-41C8-AFDA-10C28932C03A}" presName="sibTrans" presStyleLbl="sibTrans2D1" presStyleIdx="4" presStyleCnt="7"/>
      <dgm:spPr/>
    </dgm:pt>
    <dgm:pt modelId="{370CEEF7-38F7-45D7-85EE-9F966110BB75}" type="pres">
      <dgm:prSet presAssocID="{63132570-FE43-406A-B818-56D4A9934806}" presName="node" presStyleLbl="node1" presStyleIdx="5" presStyleCnt="7" custScaleX="147411" custScaleY="154251">
        <dgm:presLayoutVars>
          <dgm:bulletEnabled val="1"/>
        </dgm:presLayoutVars>
      </dgm:prSet>
      <dgm:spPr/>
    </dgm:pt>
    <dgm:pt modelId="{DDAF4949-757D-4A67-82B9-41B9D209B68A}" type="pres">
      <dgm:prSet presAssocID="{63132570-FE43-406A-B818-56D4A9934806}" presName="dummy" presStyleCnt="0"/>
      <dgm:spPr/>
    </dgm:pt>
    <dgm:pt modelId="{24E98BEF-A394-4618-9954-57F3E434CC88}" type="pres">
      <dgm:prSet presAssocID="{A4D8860D-72D2-46DD-A449-BB2B0BD8182F}" presName="sibTrans" presStyleLbl="sibTrans2D1" presStyleIdx="5" presStyleCnt="7"/>
      <dgm:spPr/>
    </dgm:pt>
    <dgm:pt modelId="{44C3F386-2664-40AC-8788-973691330200}" type="pres">
      <dgm:prSet presAssocID="{9D8DABB8-1EF8-4F20-A0DC-F6DBDF55174C}" presName="node" presStyleLbl="node1" presStyleIdx="6" presStyleCnt="7" custScaleX="133885" custScaleY="138863">
        <dgm:presLayoutVars>
          <dgm:bulletEnabled val="1"/>
        </dgm:presLayoutVars>
      </dgm:prSet>
      <dgm:spPr/>
    </dgm:pt>
    <dgm:pt modelId="{C7D64419-0B68-448E-9F7A-0C17E2242C63}" type="pres">
      <dgm:prSet presAssocID="{9D8DABB8-1EF8-4F20-A0DC-F6DBDF55174C}" presName="dummy" presStyleCnt="0"/>
      <dgm:spPr/>
    </dgm:pt>
    <dgm:pt modelId="{2B3E92BA-266C-4FC3-86D3-CD177A75147C}" type="pres">
      <dgm:prSet presAssocID="{A8AE3403-9059-4B41-B520-0673E18DDAE7}" presName="sibTrans" presStyleLbl="sibTrans2D1" presStyleIdx="6" presStyleCnt="7"/>
      <dgm:spPr/>
    </dgm:pt>
  </dgm:ptLst>
  <dgm:cxnLst>
    <dgm:cxn modelId="{5ED9DD03-2C69-43E3-A9D2-E4911643DDBC}" type="presOf" srcId="{3E30C62C-490A-4A57-AD35-50BE350DAB11}" destId="{3A02EF20-9397-43B5-9679-087306D42084}" srcOrd="0" destOrd="0" presId="urn:microsoft.com/office/officeart/2005/8/layout/radial6"/>
    <dgm:cxn modelId="{3ADA1B0A-A85C-4569-9481-84A634C07F14}" type="presOf" srcId="{63132570-FE43-406A-B818-56D4A9934806}" destId="{370CEEF7-38F7-45D7-85EE-9F966110BB75}" srcOrd="0" destOrd="0" presId="urn:microsoft.com/office/officeart/2005/8/layout/radial6"/>
    <dgm:cxn modelId="{7D32EB1D-324A-4506-B1D2-CCCA3C367BCC}" srcId="{E11423A4-AA17-4CDB-B1EF-49E1597F77D3}" destId="{D303DC94-0F4A-46BB-A19B-721CF0A76477}" srcOrd="1" destOrd="0" parTransId="{A09DCAC2-58E3-4DE3-B059-709F45285617}" sibTransId="{E4167BDA-779D-44A5-BB67-6A68AF5BF6F1}"/>
    <dgm:cxn modelId="{FB32042B-B469-4C13-88A4-759D4A780580}" type="presOf" srcId="{9A65BE89-544F-41C8-AFDA-10C28932C03A}" destId="{05B8E27D-C83E-4D58-A204-C985196DB5F0}" srcOrd="0" destOrd="0" presId="urn:microsoft.com/office/officeart/2005/8/layout/radial6"/>
    <dgm:cxn modelId="{3008C55D-481A-4335-9CAC-4D9DB8810460}" srcId="{E11423A4-AA17-4CDB-B1EF-49E1597F77D3}" destId="{4F967CFD-7181-49C9-894A-E3F3803A8E6C}" srcOrd="0" destOrd="0" parTransId="{D4CE71CA-6A85-45A1-AC58-8EFE4C6369AC}" sibTransId="{422CE310-5320-41A8-8DD3-24A8B8CD8E80}"/>
    <dgm:cxn modelId="{2F330F65-BEED-4FF3-81C8-51ED2ADCBC18}" srcId="{E11423A4-AA17-4CDB-B1EF-49E1597F77D3}" destId="{9D8DABB8-1EF8-4F20-A0DC-F6DBDF55174C}" srcOrd="6" destOrd="0" parTransId="{E12A636B-B7B4-4D11-A93A-C430222E4876}" sibTransId="{A8AE3403-9059-4B41-B520-0673E18DDAE7}"/>
    <dgm:cxn modelId="{27B75E45-6328-4A9A-900C-84A26A18F5F5}" srcId="{E11423A4-AA17-4CDB-B1EF-49E1597F77D3}" destId="{63132570-FE43-406A-B818-56D4A9934806}" srcOrd="5" destOrd="0" parTransId="{D25C8A79-B335-4466-8568-07A1887E3EAA}" sibTransId="{A4D8860D-72D2-46DD-A449-BB2B0BD8182F}"/>
    <dgm:cxn modelId="{B4B2B345-8DD7-4942-8415-3C1ABE4CC444}" type="presOf" srcId="{A8AE3403-9059-4B41-B520-0673E18DDAE7}" destId="{2B3E92BA-266C-4FC3-86D3-CD177A75147C}" srcOrd="0" destOrd="0" presId="urn:microsoft.com/office/officeart/2005/8/layout/radial6"/>
    <dgm:cxn modelId="{0250B36B-CB03-4307-93FF-F26839E5C031}" srcId="{E441AC3D-C550-4F18-B1EE-74AEEB5E0B81}" destId="{E11423A4-AA17-4CDB-B1EF-49E1597F77D3}" srcOrd="0" destOrd="0" parTransId="{7F62F7D3-B074-452F-9BFC-F04FAF01D34E}" sibTransId="{B256E3EB-36EA-4E2A-B365-23972988FAF1}"/>
    <dgm:cxn modelId="{A0A2BF6E-1D03-4B04-BC05-247301360924}" type="presOf" srcId="{A4D8860D-72D2-46DD-A449-BB2B0BD8182F}" destId="{24E98BEF-A394-4618-9954-57F3E434CC88}" srcOrd="0" destOrd="0" presId="urn:microsoft.com/office/officeart/2005/8/layout/radial6"/>
    <dgm:cxn modelId="{A90A6196-2478-450F-82E4-483A5DD73FD0}" type="presOf" srcId="{E4167BDA-779D-44A5-BB67-6A68AF5BF6F1}" destId="{C2F9DDC0-E99F-49DB-9238-2698A18A87CF}" srcOrd="0" destOrd="0" presId="urn:microsoft.com/office/officeart/2005/8/layout/radial6"/>
    <dgm:cxn modelId="{C3C3E197-A626-4530-BA51-9CD36D154D03}" type="presOf" srcId="{1F1E9813-1269-4031-BA8A-9802ABBDF64C}" destId="{15993599-5183-4AD5-BEFA-19453B4B1BF4}" srcOrd="0" destOrd="0" presId="urn:microsoft.com/office/officeart/2005/8/layout/radial6"/>
    <dgm:cxn modelId="{F361FA9C-BD31-4C14-8198-4435113F4E43}" type="presOf" srcId="{E11423A4-AA17-4CDB-B1EF-49E1597F77D3}" destId="{17DB5C50-2F3C-4924-B4D5-54BF5C519E44}" srcOrd="0" destOrd="0" presId="urn:microsoft.com/office/officeart/2005/8/layout/radial6"/>
    <dgm:cxn modelId="{43516CA3-8EEA-4F34-9A6E-6C3F1FD152B2}" srcId="{E11423A4-AA17-4CDB-B1EF-49E1597F77D3}" destId="{33E8AAC8-A485-420E-93F0-058F25FFBD83}" srcOrd="3" destOrd="0" parTransId="{98F0C4E8-2D39-416E-AECB-9E4FD54DD197}" sibTransId="{1F1E9813-1269-4031-BA8A-9802ABBDF64C}"/>
    <dgm:cxn modelId="{39D9B2A6-D639-4C7B-A2A1-94F9DFA47309}" type="presOf" srcId="{4F967CFD-7181-49C9-894A-E3F3803A8E6C}" destId="{001CB50D-26F3-4B5E-B299-BC00B41DD1BF}" srcOrd="0" destOrd="0" presId="urn:microsoft.com/office/officeart/2005/8/layout/radial6"/>
    <dgm:cxn modelId="{E17BD5A8-BD63-49F7-8DEB-DEE196B186BF}" type="presOf" srcId="{E441AC3D-C550-4F18-B1EE-74AEEB5E0B81}" destId="{BDC0C7A5-6E0B-47AA-A9B6-6EB5B7E9E66A}" srcOrd="0" destOrd="0" presId="urn:microsoft.com/office/officeart/2005/8/layout/radial6"/>
    <dgm:cxn modelId="{95507EB3-4637-46DD-9F49-6D20106BDAE2}" type="presOf" srcId="{33E8AAC8-A485-420E-93F0-058F25FFBD83}" destId="{73CD5F09-2ED1-491F-BA7A-B615EED7877E}" srcOrd="0" destOrd="0" presId="urn:microsoft.com/office/officeart/2005/8/layout/radial6"/>
    <dgm:cxn modelId="{50573CB7-ECE5-4B8C-9EA3-387B9CBB4BCA}" type="presOf" srcId="{6D3A17F0-6D9C-4C46-B1A5-53DF7BCF7A6A}" destId="{FBDAFECB-5F4B-4A31-A12F-AC1B9617E6BA}" srcOrd="0" destOrd="0" presId="urn:microsoft.com/office/officeart/2005/8/layout/radial6"/>
    <dgm:cxn modelId="{939371D9-1666-48EB-AA76-1B34ED27AD45}" srcId="{E441AC3D-C550-4F18-B1EE-74AEEB5E0B81}" destId="{DDEF3702-86F7-489C-B06C-D63760CE4F41}" srcOrd="1" destOrd="0" parTransId="{131615C7-A99F-4B76-928E-28E1FF44812B}" sibTransId="{7CEDCEE5-BDA0-4A63-B217-57A5755AC259}"/>
    <dgm:cxn modelId="{2FAF6EDF-122A-4D7F-8E3D-DD2D31C44510}" type="presOf" srcId="{422CE310-5320-41A8-8DD3-24A8B8CD8E80}" destId="{C5EAFB61-BCEB-4807-9790-C76D25591DC7}" srcOrd="0" destOrd="0" presId="urn:microsoft.com/office/officeart/2005/8/layout/radial6"/>
    <dgm:cxn modelId="{106E0CE3-0C05-439A-BFA7-BCAE42BF1103}" type="presOf" srcId="{D303DC94-0F4A-46BB-A19B-721CF0A76477}" destId="{30AA4ED1-D881-4647-A5EC-4BFB23D03C97}" srcOrd="0" destOrd="0" presId="urn:microsoft.com/office/officeart/2005/8/layout/radial6"/>
    <dgm:cxn modelId="{39BB4EE5-C145-475F-B714-5FE0EE914AEA}" type="presOf" srcId="{4ED31C7A-B9B1-494E-B178-D74D411330F2}" destId="{CF0DAD03-9FAD-48EE-B8D3-3290B5F60C1C}" srcOrd="0" destOrd="0" presId="urn:microsoft.com/office/officeart/2005/8/layout/radial6"/>
    <dgm:cxn modelId="{EE43C2F0-5EAA-4283-8C7F-CC05331611AE}" srcId="{E11423A4-AA17-4CDB-B1EF-49E1597F77D3}" destId="{6D3A17F0-6D9C-4C46-B1A5-53DF7BCF7A6A}" srcOrd="4" destOrd="0" parTransId="{E0058B68-B737-4D16-BD89-7113B4A9C601}" sibTransId="{9A65BE89-544F-41C8-AFDA-10C28932C03A}"/>
    <dgm:cxn modelId="{391942F4-6425-4096-8CEF-7B34952E8FA2}" srcId="{E11423A4-AA17-4CDB-B1EF-49E1597F77D3}" destId="{3E30C62C-490A-4A57-AD35-50BE350DAB11}" srcOrd="2" destOrd="0" parTransId="{144353DD-3781-4892-B073-CA51E0438DEF}" sibTransId="{4ED31C7A-B9B1-494E-B178-D74D411330F2}"/>
    <dgm:cxn modelId="{1E0A32FE-D081-442D-ACDB-42964B1741BF}" type="presOf" srcId="{9D8DABB8-1EF8-4F20-A0DC-F6DBDF55174C}" destId="{44C3F386-2664-40AC-8788-973691330200}" srcOrd="0" destOrd="0" presId="urn:microsoft.com/office/officeart/2005/8/layout/radial6"/>
    <dgm:cxn modelId="{A1EE0AD2-D210-4071-AFF0-E19E4C642046}" type="presParOf" srcId="{BDC0C7A5-6E0B-47AA-A9B6-6EB5B7E9E66A}" destId="{17DB5C50-2F3C-4924-B4D5-54BF5C519E44}" srcOrd="0" destOrd="0" presId="urn:microsoft.com/office/officeart/2005/8/layout/radial6"/>
    <dgm:cxn modelId="{E1F39755-C43B-4266-8F08-CF3A8F60FB27}" type="presParOf" srcId="{BDC0C7A5-6E0B-47AA-A9B6-6EB5B7E9E66A}" destId="{001CB50D-26F3-4B5E-B299-BC00B41DD1BF}" srcOrd="1" destOrd="0" presId="urn:microsoft.com/office/officeart/2005/8/layout/radial6"/>
    <dgm:cxn modelId="{54B9C5E9-1992-48D6-9DA9-91596CFDBAB5}" type="presParOf" srcId="{BDC0C7A5-6E0B-47AA-A9B6-6EB5B7E9E66A}" destId="{2E354F2F-F3C7-48BF-8E2E-45F36AAF96CE}" srcOrd="2" destOrd="0" presId="urn:microsoft.com/office/officeart/2005/8/layout/radial6"/>
    <dgm:cxn modelId="{7E347A04-CECE-40A9-99A2-8AA8EC73C3C4}" type="presParOf" srcId="{BDC0C7A5-6E0B-47AA-A9B6-6EB5B7E9E66A}" destId="{C5EAFB61-BCEB-4807-9790-C76D25591DC7}" srcOrd="3" destOrd="0" presId="urn:microsoft.com/office/officeart/2005/8/layout/radial6"/>
    <dgm:cxn modelId="{AAE46D1E-3DEA-461A-B6AA-856DAA8D08C7}" type="presParOf" srcId="{BDC0C7A5-6E0B-47AA-A9B6-6EB5B7E9E66A}" destId="{30AA4ED1-D881-4647-A5EC-4BFB23D03C97}" srcOrd="4" destOrd="0" presId="urn:microsoft.com/office/officeart/2005/8/layout/radial6"/>
    <dgm:cxn modelId="{9808E06B-9000-4FE9-9FBB-4BF97423EFE2}" type="presParOf" srcId="{BDC0C7A5-6E0B-47AA-A9B6-6EB5B7E9E66A}" destId="{A65C9317-2565-464D-B675-7E21E84F769F}" srcOrd="5" destOrd="0" presId="urn:microsoft.com/office/officeart/2005/8/layout/radial6"/>
    <dgm:cxn modelId="{C5325252-E54A-4513-AF75-8D350C3C24F4}" type="presParOf" srcId="{BDC0C7A5-6E0B-47AA-A9B6-6EB5B7E9E66A}" destId="{C2F9DDC0-E99F-49DB-9238-2698A18A87CF}" srcOrd="6" destOrd="0" presId="urn:microsoft.com/office/officeart/2005/8/layout/radial6"/>
    <dgm:cxn modelId="{E09EFCBD-DA6C-48F9-8F92-F3CC5F643585}" type="presParOf" srcId="{BDC0C7A5-6E0B-47AA-A9B6-6EB5B7E9E66A}" destId="{3A02EF20-9397-43B5-9679-087306D42084}" srcOrd="7" destOrd="0" presId="urn:microsoft.com/office/officeart/2005/8/layout/radial6"/>
    <dgm:cxn modelId="{8738167A-C044-4085-9874-40191C10613F}" type="presParOf" srcId="{BDC0C7A5-6E0B-47AA-A9B6-6EB5B7E9E66A}" destId="{C7EBC35C-77A1-426B-AD26-7C6AB65C4CEE}" srcOrd="8" destOrd="0" presId="urn:microsoft.com/office/officeart/2005/8/layout/radial6"/>
    <dgm:cxn modelId="{B59D1B95-698A-4BF0-A4FD-BD1BF84EA543}" type="presParOf" srcId="{BDC0C7A5-6E0B-47AA-A9B6-6EB5B7E9E66A}" destId="{CF0DAD03-9FAD-48EE-B8D3-3290B5F60C1C}" srcOrd="9" destOrd="0" presId="urn:microsoft.com/office/officeart/2005/8/layout/radial6"/>
    <dgm:cxn modelId="{32D11B74-0FFD-48FD-BE2B-1BFAFB4DF90C}" type="presParOf" srcId="{BDC0C7A5-6E0B-47AA-A9B6-6EB5B7E9E66A}" destId="{73CD5F09-2ED1-491F-BA7A-B615EED7877E}" srcOrd="10" destOrd="0" presId="urn:microsoft.com/office/officeart/2005/8/layout/radial6"/>
    <dgm:cxn modelId="{EA8DB615-3B25-4232-AB7E-97C7E98D2FDF}" type="presParOf" srcId="{BDC0C7A5-6E0B-47AA-A9B6-6EB5B7E9E66A}" destId="{54203E59-ABDC-4FCA-B538-060CA973D797}" srcOrd="11" destOrd="0" presId="urn:microsoft.com/office/officeart/2005/8/layout/radial6"/>
    <dgm:cxn modelId="{63270563-9DC0-42ED-9D63-AA53403B60F4}" type="presParOf" srcId="{BDC0C7A5-6E0B-47AA-A9B6-6EB5B7E9E66A}" destId="{15993599-5183-4AD5-BEFA-19453B4B1BF4}" srcOrd="12" destOrd="0" presId="urn:microsoft.com/office/officeart/2005/8/layout/radial6"/>
    <dgm:cxn modelId="{8FF5563D-3B34-41C4-BF1C-306468D35F92}" type="presParOf" srcId="{BDC0C7A5-6E0B-47AA-A9B6-6EB5B7E9E66A}" destId="{FBDAFECB-5F4B-4A31-A12F-AC1B9617E6BA}" srcOrd="13" destOrd="0" presId="urn:microsoft.com/office/officeart/2005/8/layout/radial6"/>
    <dgm:cxn modelId="{68B7E783-CDDB-471B-BBA1-CE987CBCAC82}" type="presParOf" srcId="{BDC0C7A5-6E0B-47AA-A9B6-6EB5B7E9E66A}" destId="{1B054952-B4AE-4C73-848A-9AD766E2E3E6}" srcOrd="14" destOrd="0" presId="urn:microsoft.com/office/officeart/2005/8/layout/radial6"/>
    <dgm:cxn modelId="{59178A5A-AAE6-43E8-B5B7-8C3E2EF336F9}" type="presParOf" srcId="{BDC0C7A5-6E0B-47AA-A9B6-6EB5B7E9E66A}" destId="{05B8E27D-C83E-4D58-A204-C985196DB5F0}" srcOrd="15" destOrd="0" presId="urn:microsoft.com/office/officeart/2005/8/layout/radial6"/>
    <dgm:cxn modelId="{BBD3BF24-DDF9-4C32-A7E8-337887DABD4E}" type="presParOf" srcId="{BDC0C7A5-6E0B-47AA-A9B6-6EB5B7E9E66A}" destId="{370CEEF7-38F7-45D7-85EE-9F966110BB75}" srcOrd="16" destOrd="0" presId="urn:microsoft.com/office/officeart/2005/8/layout/radial6"/>
    <dgm:cxn modelId="{AEB4041B-8E21-4BFB-A388-693DE1383A42}" type="presParOf" srcId="{BDC0C7A5-6E0B-47AA-A9B6-6EB5B7E9E66A}" destId="{DDAF4949-757D-4A67-82B9-41B9D209B68A}" srcOrd="17" destOrd="0" presId="urn:microsoft.com/office/officeart/2005/8/layout/radial6"/>
    <dgm:cxn modelId="{AF35CA13-A993-403C-9387-08091B1DB983}" type="presParOf" srcId="{BDC0C7A5-6E0B-47AA-A9B6-6EB5B7E9E66A}" destId="{24E98BEF-A394-4618-9954-57F3E434CC88}" srcOrd="18" destOrd="0" presId="urn:microsoft.com/office/officeart/2005/8/layout/radial6"/>
    <dgm:cxn modelId="{20EA00DE-EC6C-4D3F-A6DA-B965AF76B6D4}" type="presParOf" srcId="{BDC0C7A5-6E0B-47AA-A9B6-6EB5B7E9E66A}" destId="{44C3F386-2664-40AC-8788-973691330200}" srcOrd="19" destOrd="0" presId="urn:microsoft.com/office/officeart/2005/8/layout/radial6"/>
    <dgm:cxn modelId="{54EDD5E1-8C75-49AF-8DC4-F62A6D4B4A44}" type="presParOf" srcId="{BDC0C7A5-6E0B-47AA-A9B6-6EB5B7E9E66A}" destId="{C7D64419-0B68-448E-9F7A-0C17E2242C63}" srcOrd="20" destOrd="0" presId="urn:microsoft.com/office/officeart/2005/8/layout/radial6"/>
    <dgm:cxn modelId="{C9247ED0-38A6-4EB5-80F2-C0B26E9D3854}" type="presParOf" srcId="{BDC0C7A5-6E0B-47AA-A9B6-6EB5B7E9E66A}" destId="{2B3E92BA-266C-4FC3-86D3-CD177A75147C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88E371-16AD-475B-AA32-DE90E30598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61B200-6DEF-4FD7-9BEA-B0AFBA76E5F6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  <a:latin typeface="Arial"/>
              <a:cs typeface="Arial"/>
            </a:rPr>
            <a:t>E.g., worries about skill level.</a:t>
          </a:r>
          <a:endParaRPr lang="en-GB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491D7C-67B7-42DF-ABD6-14BA00A2DA16}" type="par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E4DED-04B4-4F9F-AAA8-D3F5F5EE9735}" type="sibTrans" cxnId="{2C8C3B1C-FD01-4FE5-88F7-56917CD996F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82B988-89B6-4952-A011-CCA8E04D5383}">
      <dgm:prSet custT="1"/>
      <dgm:spPr/>
      <dgm:t>
        <a:bodyPr/>
        <a:lstStyle/>
        <a:p>
          <a:r>
            <a: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E.g., what to do after competing.</a:t>
          </a:r>
        </a:p>
      </dgm:t>
    </dgm:pt>
    <dgm:pt modelId="{6E951A64-8656-4EEF-9B33-DB414906FA5B}" type="parTrans" cxnId="{DA02EAE3-3DC5-4B5C-828D-5B420B7A6D43}">
      <dgm:prSet/>
      <dgm:spPr/>
      <dgm:t>
        <a:bodyPr/>
        <a:lstStyle/>
        <a:p>
          <a:endParaRPr lang="en-GB"/>
        </a:p>
      </dgm:t>
    </dgm:pt>
    <dgm:pt modelId="{0F90A1E6-6875-4B0F-B49C-4C0532ECBBE7}" type="sibTrans" cxnId="{DA02EAE3-3DC5-4B5C-828D-5B420B7A6D43}">
      <dgm:prSet/>
      <dgm:spPr/>
      <dgm:t>
        <a:bodyPr/>
        <a:lstStyle/>
        <a:p>
          <a:endParaRPr lang="en-GB"/>
        </a:p>
      </dgm:t>
    </dgm:pt>
    <dgm:pt modelId="{46FF6496-44CB-47B1-840B-134166955A6E}">
      <dgm:prSet custT="1"/>
      <dgm:spPr>
        <a:solidFill>
          <a:schemeClr val="accent1">
            <a:lumMod val="75000"/>
            <a:lumOff val="25000"/>
          </a:schemeClr>
        </a:solidFill>
      </dgm:spPr>
      <dgm:t>
        <a:bodyPr/>
        <a:lstStyle/>
        <a:p>
          <a:r>
            <a:rPr lang="en-GB" sz="2400" b="1" dirty="0">
              <a:latin typeface="Arial" panose="020B0604020202020204" pitchFamily="34" charset="0"/>
              <a:cs typeface="Arial" panose="020B0604020202020204" pitchFamily="34" charset="0"/>
            </a:rPr>
            <a:t>Competitive (</a:t>
          </a:r>
          <a:r>
            <a:rPr lang="en-GB" sz="2400" b="1" i="1" dirty="0">
              <a:latin typeface="Arial" panose="020B0604020202020204" pitchFamily="34" charset="0"/>
              <a:cs typeface="Arial" panose="020B0604020202020204" pitchFamily="34" charset="0"/>
            </a:rPr>
            <a:t>n </a:t>
          </a:r>
          <a:r>
            <a:rPr lang="en-GB" sz="2400" b="1" i="0" dirty="0">
              <a:latin typeface="Arial" panose="020B0604020202020204" pitchFamily="34" charset="0"/>
              <a:cs typeface="Arial" panose="020B0604020202020204" pitchFamily="34" charset="0"/>
            </a:rPr>
            <a:t>= 11)</a:t>
          </a:r>
          <a:endParaRPr lang="en-GB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78BB3F-2077-43C7-BD51-F44E00145A35}" type="parTrans" cxnId="{C43F8AD5-4D7F-4118-ABC8-06748AE39663}">
      <dgm:prSet/>
      <dgm:spPr/>
      <dgm:t>
        <a:bodyPr/>
        <a:lstStyle/>
        <a:p>
          <a:endParaRPr lang="en-GB"/>
        </a:p>
      </dgm:t>
    </dgm:pt>
    <dgm:pt modelId="{0F1EC754-5725-497B-BED1-6C5DD2C90079}" type="sibTrans" cxnId="{C43F8AD5-4D7F-4118-ABC8-06748AE39663}">
      <dgm:prSet/>
      <dgm:spPr/>
      <dgm:t>
        <a:bodyPr/>
        <a:lstStyle/>
        <a:p>
          <a:endParaRPr lang="en-GB"/>
        </a:p>
      </dgm:t>
    </dgm:pt>
    <dgm:pt modelId="{80A1F164-4F8D-4672-97CD-AF108EC5E691}">
      <dgm:prSet custT="1"/>
      <dgm:spPr>
        <a:solidFill>
          <a:schemeClr val="accent1">
            <a:lumMod val="75000"/>
            <a:lumOff val="25000"/>
          </a:schemeClr>
        </a:solidFill>
      </dgm:spPr>
      <dgm:t>
        <a:bodyPr/>
        <a:lstStyle/>
        <a:p>
          <a:r>
            <a:rPr lang="en-GB" sz="2400" b="1" dirty="0">
              <a:latin typeface="Arial" panose="020B0604020202020204" pitchFamily="34" charset="0"/>
              <a:cs typeface="Arial" panose="020B0604020202020204" pitchFamily="34" charset="0"/>
            </a:rPr>
            <a:t>Personal (</a:t>
          </a:r>
          <a:r>
            <a:rPr lang="en-GB" sz="2400" b="1" i="1" dirty="0">
              <a:latin typeface="Arial" panose="020B0604020202020204" pitchFamily="34" charset="0"/>
              <a:cs typeface="Arial" panose="020B0604020202020204" pitchFamily="34" charset="0"/>
            </a:rPr>
            <a:t>n </a:t>
          </a:r>
          <a:r>
            <a:rPr lang="en-GB" sz="2400" b="1" i="0" dirty="0">
              <a:latin typeface="Arial" panose="020B0604020202020204" pitchFamily="34" charset="0"/>
              <a:cs typeface="Arial" panose="020B0604020202020204" pitchFamily="34" charset="0"/>
            </a:rPr>
            <a:t>= 3)</a:t>
          </a:r>
          <a:r>
            <a:rPr lang="en-GB" sz="2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A2E2295-33CA-41DD-8110-DADF29DBD9F1}" type="parTrans" cxnId="{B5F7CACB-6C20-4FED-A6D5-3AD06879C111}">
      <dgm:prSet/>
      <dgm:spPr/>
      <dgm:t>
        <a:bodyPr/>
        <a:lstStyle/>
        <a:p>
          <a:endParaRPr lang="en-GB"/>
        </a:p>
      </dgm:t>
    </dgm:pt>
    <dgm:pt modelId="{3ED77551-E736-44DA-89FC-F3486352E8A0}" type="sibTrans" cxnId="{B5F7CACB-6C20-4FED-A6D5-3AD06879C111}">
      <dgm:prSet/>
      <dgm:spPr/>
      <dgm:t>
        <a:bodyPr/>
        <a:lstStyle/>
        <a:p>
          <a:endParaRPr lang="en-GB"/>
        </a:p>
      </dgm:t>
    </dgm:pt>
    <dgm:pt modelId="{81B04623-7A23-4661-99E6-AD7CA3AE52E7}">
      <dgm:prSet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  <a:latin typeface="Arial"/>
              <a:cs typeface="Arial"/>
            </a:rPr>
            <a:t>E.g., contract issues.</a:t>
          </a:r>
          <a:endParaRPr lang="en-GB" sz="2400" dirty="0"/>
        </a:p>
      </dgm:t>
    </dgm:pt>
    <dgm:pt modelId="{C791A8DB-693B-4858-A105-6B32E5D064A4}" type="parTrans" cxnId="{C44F5DB7-9A00-47AE-9A8E-FB4B4C04F046}">
      <dgm:prSet/>
      <dgm:spPr/>
      <dgm:t>
        <a:bodyPr/>
        <a:lstStyle/>
        <a:p>
          <a:endParaRPr lang="en-GB"/>
        </a:p>
      </dgm:t>
    </dgm:pt>
    <dgm:pt modelId="{312FADDB-B93A-4511-8763-46BD4F92D4FA}" type="sibTrans" cxnId="{C44F5DB7-9A00-47AE-9A8E-FB4B4C04F046}">
      <dgm:prSet/>
      <dgm:spPr/>
      <dgm:t>
        <a:bodyPr/>
        <a:lstStyle/>
        <a:p>
          <a:endParaRPr lang="en-GB"/>
        </a:p>
      </dgm:t>
    </dgm:pt>
    <dgm:pt modelId="{F660C204-AD1D-4C53-8F27-7A5966F8DC74}">
      <dgm:prSet custT="1"/>
      <dgm:spPr>
        <a:solidFill>
          <a:srgbClr val="0070C0"/>
        </a:solidFill>
      </dgm:spPr>
      <dgm:t>
        <a:bodyPr/>
        <a:lstStyle/>
        <a:p>
          <a:r>
            <a:rPr lang="en-GB" sz="2400" b="1" dirty="0">
              <a:latin typeface="Arial" panose="020B0604020202020204" pitchFamily="34" charset="0"/>
              <a:cs typeface="Arial" panose="020B0604020202020204" pitchFamily="34" charset="0"/>
            </a:rPr>
            <a:t>Organisational (</a:t>
          </a:r>
          <a:r>
            <a:rPr lang="en-GB" sz="2400" b="1" i="1" dirty="0">
              <a:latin typeface="Arial" panose="020B0604020202020204" pitchFamily="34" charset="0"/>
              <a:cs typeface="Arial" panose="020B0604020202020204" pitchFamily="34" charset="0"/>
            </a:rPr>
            <a:t>n </a:t>
          </a:r>
          <a:r>
            <a:rPr lang="en-GB" sz="2400" b="1" i="0" dirty="0">
              <a:latin typeface="Arial" panose="020B0604020202020204" pitchFamily="34" charset="0"/>
              <a:cs typeface="Arial" panose="020B0604020202020204" pitchFamily="34" charset="0"/>
            </a:rPr>
            <a:t>= 9)</a:t>
          </a:r>
          <a:r>
            <a:rPr lang="en-GB" sz="2400" b="1" dirty="0"/>
            <a:t> </a:t>
          </a:r>
        </a:p>
      </dgm:t>
    </dgm:pt>
    <dgm:pt modelId="{F4089316-57F8-47B4-965E-83C852AC2225}" type="parTrans" cxnId="{49F033D4-8901-46F7-9E0A-318896458C59}">
      <dgm:prSet/>
      <dgm:spPr/>
      <dgm:t>
        <a:bodyPr/>
        <a:lstStyle/>
        <a:p>
          <a:endParaRPr lang="en-GB"/>
        </a:p>
      </dgm:t>
    </dgm:pt>
    <dgm:pt modelId="{E9709FC2-529D-47B9-ADA3-F0F31F85AF0A}" type="sibTrans" cxnId="{49F033D4-8901-46F7-9E0A-318896458C59}">
      <dgm:prSet/>
      <dgm:spPr/>
      <dgm:t>
        <a:bodyPr/>
        <a:lstStyle/>
        <a:p>
          <a:endParaRPr lang="en-GB"/>
        </a:p>
      </dgm:t>
    </dgm:pt>
    <dgm:pt modelId="{FD62428B-C5BB-40BB-811C-4BC1C84F4FE5}" type="pres">
      <dgm:prSet presAssocID="{A288E371-16AD-475B-AA32-DE90E30598A4}" presName="Name0" presStyleCnt="0">
        <dgm:presLayoutVars>
          <dgm:dir/>
          <dgm:animLvl val="lvl"/>
          <dgm:resizeHandles val="exact"/>
        </dgm:presLayoutVars>
      </dgm:prSet>
      <dgm:spPr/>
    </dgm:pt>
    <dgm:pt modelId="{4C6D6942-4D9F-45F0-8C37-5A54F789BBA8}" type="pres">
      <dgm:prSet presAssocID="{46FF6496-44CB-47B1-840B-134166955A6E}" presName="linNode" presStyleCnt="0"/>
      <dgm:spPr/>
    </dgm:pt>
    <dgm:pt modelId="{7E46ED03-0A58-4BDF-BD5D-7E05292DD31C}" type="pres">
      <dgm:prSet presAssocID="{46FF6496-44CB-47B1-840B-134166955A6E}" presName="parentText" presStyleLbl="node1" presStyleIdx="0" presStyleCnt="3" custScaleX="117788" custLinFactNeighborX="-7208" custLinFactNeighborY="-151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</dgm:pt>
    <dgm:pt modelId="{3EF0E16D-D703-4376-9B54-EF11642D32C5}" type="pres">
      <dgm:prSet presAssocID="{46FF6496-44CB-47B1-840B-134166955A6E}" presName="descendantText" presStyleLbl="alignAccFollowNode1" presStyleIdx="0" presStyleCnt="3">
        <dgm:presLayoutVars>
          <dgm:bulletEnabled val="1"/>
        </dgm:presLayoutVars>
      </dgm:prSet>
      <dgm:spPr/>
    </dgm:pt>
    <dgm:pt modelId="{424984E3-52F9-453D-8867-2477A6989BA6}" type="pres">
      <dgm:prSet presAssocID="{0F1EC754-5725-497B-BED1-6C5DD2C90079}" presName="sp" presStyleCnt="0"/>
      <dgm:spPr/>
    </dgm:pt>
    <dgm:pt modelId="{D3B08A0C-16F1-4A03-BC1D-01A6190E66C0}" type="pres">
      <dgm:prSet presAssocID="{F660C204-AD1D-4C53-8F27-7A5966F8DC74}" presName="linNode" presStyleCnt="0"/>
      <dgm:spPr/>
    </dgm:pt>
    <dgm:pt modelId="{6917FD3C-AB4E-4DFF-9A5D-7E91C5280AEF}" type="pres">
      <dgm:prSet presAssocID="{F660C204-AD1D-4C53-8F27-7A5966F8DC74}" presName="parentText" presStyleLbl="node1" presStyleIdx="1" presStyleCnt="3" custScaleX="115679">
        <dgm:presLayoutVars>
          <dgm:chMax val="1"/>
          <dgm:bulletEnabled val="1"/>
        </dgm:presLayoutVars>
      </dgm:prSet>
      <dgm:spPr/>
    </dgm:pt>
    <dgm:pt modelId="{AADC68F4-1BFB-49F8-B99C-DB2A736F2840}" type="pres">
      <dgm:prSet presAssocID="{F660C204-AD1D-4C53-8F27-7A5966F8DC74}" presName="descendantText" presStyleLbl="alignAccFollowNode1" presStyleIdx="1" presStyleCnt="3">
        <dgm:presLayoutVars>
          <dgm:bulletEnabled val="1"/>
        </dgm:presLayoutVars>
      </dgm:prSet>
      <dgm:spPr/>
    </dgm:pt>
    <dgm:pt modelId="{B3ED1277-819E-4B69-9A9A-FAEAFBD52928}" type="pres">
      <dgm:prSet presAssocID="{E9709FC2-529D-47B9-ADA3-F0F31F85AF0A}" presName="sp" presStyleCnt="0"/>
      <dgm:spPr/>
    </dgm:pt>
    <dgm:pt modelId="{68241881-7407-43F1-8AFF-84BD0A03D70C}" type="pres">
      <dgm:prSet presAssocID="{80A1F164-4F8D-4672-97CD-AF108EC5E691}" presName="linNode" presStyleCnt="0"/>
      <dgm:spPr/>
    </dgm:pt>
    <dgm:pt modelId="{BE9BA299-539C-4134-B48A-BD7977DEE0C2}" type="pres">
      <dgm:prSet presAssocID="{80A1F164-4F8D-4672-97CD-AF108EC5E691}" presName="parentText" presStyleLbl="node1" presStyleIdx="2" presStyleCnt="3" custScaleX="117788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F0BA0DC5-8B5C-4414-99A5-6BFE39B646EB}" type="pres">
      <dgm:prSet presAssocID="{80A1F164-4F8D-4672-97CD-AF108EC5E69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C8C3B1C-FD01-4FE5-88F7-56917CD996F9}" srcId="{46FF6496-44CB-47B1-840B-134166955A6E}" destId="{1A61B200-6DEF-4FD7-9BEA-B0AFBA76E5F6}" srcOrd="0" destOrd="0" parTransId="{49491D7C-67B7-42DF-ABD6-14BA00A2DA16}" sibTransId="{5A8E4DED-04B4-4F9F-AAA8-D3F5F5EE9735}"/>
    <dgm:cxn modelId="{B9E9EA70-5BB4-4CDF-B109-99A9BDB5F08C}" type="presOf" srcId="{F660C204-AD1D-4C53-8F27-7A5966F8DC74}" destId="{6917FD3C-AB4E-4DFF-9A5D-7E91C5280AEF}" srcOrd="0" destOrd="0" presId="urn:microsoft.com/office/officeart/2005/8/layout/vList5"/>
    <dgm:cxn modelId="{EFC99651-4AE0-4716-9065-2FD7AD028860}" type="presOf" srcId="{81B04623-7A23-4661-99E6-AD7CA3AE52E7}" destId="{AADC68F4-1BFB-49F8-B99C-DB2A736F2840}" srcOrd="0" destOrd="0" presId="urn:microsoft.com/office/officeart/2005/8/layout/vList5"/>
    <dgm:cxn modelId="{84E3EF56-9BC2-4FA5-81A0-9C806B640ABF}" type="presOf" srcId="{1A61B200-6DEF-4FD7-9BEA-B0AFBA76E5F6}" destId="{3EF0E16D-D703-4376-9B54-EF11642D32C5}" srcOrd="0" destOrd="0" presId="urn:microsoft.com/office/officeart/2005/8/layout/vList5"/>
    <dgm:cxn modelId="{C44F5DB7-9A00-47AE-9A8E-FB4B4C04F046}" srcId="{F660C204-AD1D-4C53-8F27-7A5966F8DC74}" destId="{81B04623-7A23-4661-99E6-AD7CA3AE52E7}" srcOrd="0" destOrd="0" parTransId="{C791A8DB-693B-4858-A105-6B32E5D064A4}" sibTransId="{312FADDB-B93A-4511-8763-46BD4F92D4FA}"/>
    <dgm:cxn modelId="{B5F7CACB-6C20-4FED-A6D5-3AD06879C111}" srcId="{A288E371-16AD-475B-AA32-DE90E30598A4}" destId="{80A1F164-4F8D-4672-97CD-AF108EC5E691}" srcOrd="2" destOrd="0" parTransId="{3A2E2295-33CA-41DD-8110-DADF29DBD9F1}" sibTransId="{3ED77551-E736-44DA-89FC-F3486352E8A0}"/>
    <dgm:cxn modelId="{D27F33D4-3BD6-4545-A6FD-0975DEE72298}" type="presOf" srcId="{BB82B988-89B6-4952-A011-CCA8E04D5383}" destId="{F0BA0DC5-8B5C-4414-99A5-6BFE39B646EB}" srcOrd="0" destOrd="0" presId="urn:microsoft.com/office/officeart/2005/8/layout/vList5"/>
    <dgm:cxn modelId="{49F033D4-8901-46F7-9E0A-318896458C59}" srcId="{A288E371-16AD-475B-AA32-DE90E30598A4}" destId="{F660C204-AD1D-4C53-8F27-7A5966F8DC74}" srcOrd="1" destOrd="0" parTransId="{F4089316-57F8-47B4-965E-83C852AC2225}" sibTransId="{E9709FC2-529D-47B9-ADA3-F0F31F85AF0A}"/>
    <dgm:cxn modelId="{C43F8AD5-4D7F-4118-ABC8-06748AE39663}" srcId="{A288E371-16AD-475B-AA32-DE90E30598A4}" destId="{46FF6496-44CB-47B1-840B-134166955A6E}" srcOrd="0" destOrd="0" parTransId="{DD78BB3F-2077-43C7-BD51-F44E00145A35}" sibTransId="{0F1EC754-5725-497B-BED1-6C5DD2C90079}"/>
    <dgm:cxn modelId="{DA02EAE3-3DC5-4B5C-828D-5B420B7A6D43}" srcId="{80A1F164-4F8D-4672-97CD-AF108EC5E691}" destId="{BB82B988-89B6-4952-A011-CCA8E04D5383}" srcOrd="0" destOrd="0" parTransId="{6E951A64-8656-4EEF-9B33-DB414906FA5B}" sibTransId="{0F90A1E6-6875-4B0F-B49C-4C0532ECBBE7}"/>
    <dgm:cxn modelId="{72B6B2EF-57B9-4FFF-9242-DA03858C382F}" type="presOf" srcId="{46FF6496-44CB-47B1-840B-134166955A6E}" destId="{7E46ED03-0A58-4BDF-BD5D-7E05292DD31C}" srcOrd="0" destOrd="0" presId="urn:microsoft.com/office/officeart/2005/8/layout/vList5"/>
    <dgm:cxn modelId="{35A4D0FC-979B-435F-918E-390E64D15DD6}" type="presOf" srcId="{80A1F164-4F8D-4672-97CD-AF108EC5E691}" destId="{BE9BA299-539C-4134-B48A-BD7977DEE0C2}" srcOrd="0" destOrd="0" presId="urn:microsoft.com/office/officeart/2005/8/layout/vList5"/>
    <dgm:cxn modelId="{6B6DF8FC-D1A4-4E74-92E8-82A4CEBB69FF}" type="presOf" srcId="{A288E371-16AD-475B-AA32-DE90E30598A4}" destId="{FD62428B-C5BB-40BB-811C-4BC1C84F4FE5}" srcOrd="0" destOrd="0" presId="urn:microsoft.com/office/officeart/2005/8/layout/vList5"/>
    <dgm:cxn modelId="{50BF8D7B-AC6F-4830-950A-19A39AD44849}" type="presParOf" srcId="{FD62428B-C5BB-40BB-811C-4BC1C84F4FE5}" destId="{4C6D6942-4D9F-45F0-8C37-5A54F789BBA8}" srcOrd="0" destOrd="0" presId="urn:microsoft.com/office/officeart/2005/8/layout/vList5"/>
    <dgm:cxn modelId="{663CA452-3845-4138-95FC-407F9EA269F4}" type="presParOf" srcId="{4C6D6942-4D9F-45F0-8C37-5A54F789BBA8}" destId="{7E46ED03-0A58-4BDF-BD5D-7E05292DD31C}" srcOrd="0" destOrd="0" presId="urn:microsoft.com/office/officeart/2005/8/layout/vList5"/>
    <dgm:cxn modelId="{CF1350E0-68DB-4370-A00C-F2E90476A7BF}" type="presParOf" srcId="{4C6D6942-4D9F-45F0-8C37-5A54F789BBA8}" destId="{3EF0E16D-D703-4376-9B54-EF11642D32C5}" srcOrd="1" destOrd="0" presId="urn:microsoft.com/office/officeart/2005/8/layout/vList5"/>
    <dgm:cxn modelId="{D21169DD-F0D1-4E68-8C68-CAB0A2FEC30B}" type="presParOf" srcId="{FD62428B-C5BB-40BB-811C-4BC1C84F4FE5}" destId="{424984E3-52F9-453D-8867-2477A6989BA6}" srcOrd="1" destOrd="0" presId="urn:microsoft.com/office/officeart/2005/8/layout/vList5"/>
    <dgm:cxn modelId="{CE4200C2-45A4-4C73-8EAB-6BD289224FAB}" type="presParOf" srcId="{FD62428B-C5BB-40BB-811C-4BC1C84F4FE5}" destId="{D3B08A0C-16F1-4A03-BC1D-01A6190E66C0}" srcOrd="2" destOrd="0" presId="urn:microsoft.com/office/officeart/2005/8/layout/vList5"/>
    <dgm:cxn modelId="{00A1C6AC-4129-4D9F-9770-7020FA903003}" type="presParOf" srcId="{D3B08A0C-16F1-4A03-BC1D-01A6190E66C0}" destId="{6917FD3C-AB4E-4DFF-9A5D-7E91C5280AEF}" srcOrd="0" destOrd="0" presId="urn:microsoft.com/office/officeart/2005/8/layout/vList5"/>
    <dgm:cxn modelId="{5C7CDE63-AB77-4650-A333-0AAD1532CF07}" type="presParOf" srcId="{D3B08A0C-16F1-4A03-BC1D-01A6190E66C0}" destId="{AADC68F4-1BFB-49F8-B99C-DB2A736F2840}" srcOrd="1" destOrd="0" presId="urn:microsoft.com/office/officeart/2005/8/layout/vList5"/>
    <dgm:cxn modelId="{7B7868AB-39A9-44F0-B018-7C23DC084AC0}" type="presParOf" srcId="{FD62428B-C5BB-40BB-811C-4BC1C84F4FE5}" destId="{B3ED1277-819E-4B69-9A9A-FAEAFBD52928}" srcOrd="3" destOrd="0" presId="urn:microsoft.com/office/officeart/2005/8/layout/vList5"/>
    <dgm:cxn modelId="{232988BD-607F-42D1-8BD8-335A9BB89F37}" type="presParOf" srcId="{FD62428B-C5BB-40BB-811C-4BC1C84F4FE5}" destId="{68241881-7407-43F1-8AFF-84BD0A03D70C}" srcOrd="4" destOrd="0" presId="urn:microsoft.com/office/officeart/2005/8/layout/vList5"/>
    <dgm:cxn modelId="{919726D3-C187-4AB6-B0A8-257FE5BBFB8A}" type="presParOf" srcId="{68241881-7407-43F1-8AFF-84BD0A03D70C}" destId="{BE9BA299-539C-4134-B48A-BD7977DEE0C2}" srcOrd="0" destOrd="0" presId="urn:microsoft.com/office/officeart/2005/8/layout/vList5"/>
    <dgm:cxn modelId="{E4D18A99-7E3C-4635-BD93-824FE2173D47}" type="presParOf" srcId="{68241881-7407-43F1-8AFF-84BD0A03D70C}" destId="{F0BA0DC5-8B5C-4414-99A5-6BFE39B646E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1081117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9229" y="3496860"/>
          <a:ext cx="3002597" cy="806967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sp:txBody>
      <dsp:txXfrm>
        <a:off x="9229" y="3496860"/>
        <a:ext cx="2901726" cy="806967"/>
      </dsp:txXfrm>
    </dsp:sp>
    <dsp:sp modelId="{810D7AA7-A541-4507-BE7F-36CCF210089F}">
      <dsp:nvSpPr>
        <dsp:cNvPr id="0" name=""/>
        <dsp:cNvSpPr/>
      </dsp:nvSpPr>
      <dsp:spPr>
        <a:xfrm>
          <a:off x="249437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2000" b="0" i="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249437" y="1220081"/>
        <a:ext cx="2438109" cy="1716689"/>
      </dsp:txXfrm>
    </dsp:sp>
    <dsp:sp modelId="{E41E7729-FD3F-426D-804C-45BD60BD762D}">
      <dsp:nvSpPr>
        <dsp:cNvPr id="0" name=""/>
        <dsp:cNvSpPr/>
      </dsp:nvSpPr>
      <dsp:spPr>
        <a:xfrm rot="5400000">
          <a:off x="1801375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E586-0364-4C52-98F9-74A7ACD803D1}">
      <dsp:nvSpPr>
        <dsp:cNvPr id="0" name=""/>
        <dsp:cNvSpPr/>
      </dsp:nvSpPr>
      <dsp:spPr>
        <a:xfrm>
          <a:off x="2891723" y="3496860"/>
          <a:ext cx="3002597" cy="806967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sp:txBody>
      <dsp:txXfrm>
        <a:off x="3093465" y="3496860"/>
        <a:ext cx="2599113" cy="806967"/>
      </dsp:txXfrm>
    </dsp:sp>
    <dsp:sp modelId="{5E07F9E4-149C-4A89-848F-4ABDD305F0C5}">
      <dsp:nvSpPr>
        <dsp:cNvPr id="0" name=""/>
        <dsp:cNvSpPr/>
      </dsp:nvSpPr>
      <dsp:spPr>
        <a:xfrm>
          <a:off x="3131931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esports competitors</a:t>
          </a:r>
          <a:endParaRPr lang="en-US" sz="200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3131931" y="1220081"/>
        <a:ext cx="2438109" cy="1716689"/>
      </dsp:txXfrm>
    </dsp:sp>
    <dsp:sp modelId="{7BF6E820-C6E3-4E2C-BB23-ADF9AD641C6B}">
      <dsp:nvSpPr>
        <dsp:cNvPr id="0" name=""/>
        <dsp:cNvSpPr/>
      </dsp:nvSpPr>
      <dsp:spPr>
        <a:xfrm rot="5400000">
          <a:off x="4683869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5774217" y="3496860"/>
          <a:ext cx="3002597" cy="806967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u="none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75959" y="3496860"/>
        <a:ext cx="2599113" cy="806967"/>
      </dsp:txXfrm>
    </dsp:sp>
    <dsp:sp modelId="{1D84544C-5924-422B-9546-A86AE4927E4C}">
      <dsp:nvSpPr>
        <dsp:cNvPr id="0" name=""/>
        <dsp:cNvSpPr/>
      </dsp:nvSpPr>
      <dsp:spPr>
        <a:xfrm>
          <a:off x="6014425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sp:txBody>
      <dsp:txXfrm>
        <a:off x="6014425" y="1220081"/>
        <a:ext cx="2438109" cy="1716689"/>
      </dsp:txXfrm>
    </dsp:sp>
    <dsp:sp modelId="{0EE416CF-D8AE-41BD-BF35-9148040E1274}">
      <dsp:nvSpPr>
        <dsp:cNvPr id="0" name=""/>
        <dsp:cNvSpPr/>
      </dsp:nvSpPr>
      <dsp:spPr>
        <a:xfrm rot="5400000">
          <a:off x="7566363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A9A18-D6AE-4459-8C7F-A17CAB50744A}">
      <dsp:nvSpPr>
        <dsp:cNvPr id="0" name=""/>
        <dsp:cNvSpPr/>
      </dsp:nvSpPr>
      <dsp:spPr>
        <a:xfrm>
          <a:off x="8656711" y="3496860"/>
          <a:ext cx="3002597" cy="806967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858453" y="3496860"/>
        <a:ext cx="2599113" cy="806967"/>
      </dsp:txXfrm>
    </dsp:sp>
    <dsp:sp modelId="{7F54B493-FCA8-4A1F-A2B1-FCB26CA9C396}">
      <dsp:nvSpPr>
        <dsp:cNvPr id="0" name=""/>
        <dsp:cNvSpPr/>
      </dsp:nvSpPr>
      <dsp:spPr>
        <a:xfrm>
          <a:off x="8896919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in esports  </a:t>
          </a:r>
          <a:endParaRPr lang="en-US" sz="20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8896919" y="1220081"/>
        <a:ext cx="2438109" cy="17166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E7729-FD3F-426D-804C-45BD60BD762D}">
      <dsp:nvSpPr>
        <dsp:cNvPr id="0" name=""/>
        <dsp:cNvSpPr/>
      </dsp:nvSpPr>
      <dsp:spPr>
        <a:xfrm rot="5400000">
          <a:off x="-1090646" y="2168050"/>
          <a:ext cx="2420903" cy="23671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E586-0364-4C52-98F9-74A7ACD803D1}">
      <dsp:nvSpPr>
        <dsp:cNvPr id="0" name=""/>
        <dsp:cNvSpPr/>
      </dsp:nvSpPr>
      <dsp:spPr>
        <a:xfrm>
          <a:off x="1446" y="3496860"/>
          <a:ext cx="2958969" cy="806967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sp:txBody>
      <dsp:txXfrm>
        <a:off x="203188" y="3496860"/>
        <a:ext cx="2555485" cy="806967"/>
      </dsp:txXfrm>
    </dsp:sp>
    <dsp:sp modelId="{5E07F9E4-149C-4A89-848F-4ABDD305F0C5}">
      <dsp:nvSpPr>
        <dsp:cNvPr id="0" name=""/>
        <dsp:cNvSpPr/>
      </dsp:nvSpPr>
      <dsp:spPr>
        <a:xfrm>
          <a:off x="238163" y="1217987"/>
          <a:ext cx="2402683" cy="2136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 Competitors</a:t>
          </a:r>
          <a:endParaRPr lang="en-US" sz="200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238163" y="1217987"/>
        <a:ext cx="2402683" cy="21367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1081117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9229" y="3496860"/>
          <a:ext cx="3002597" cy="806967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sp:txBody>
      <dsp:txXfrm>
        <a:off x="9229" y="3496860"/>
        <a:ext cx="2901726" cy="806967"/>
      </dsp:txXfrm>
    </dsp:sp>
    <dsp:sp modelId="{810D7AA7-A541-4507-BE7F-36CCF210089F}">
      <dsp:nvSpPr>
        <dsp:cNvPr id="0" name=""/>
        <dsp:cNvSpPr/>
      </dsp:nvSpPr>
      <dsp:spPr>
        <a:xfrm>
          <a:off x="249437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2000" b="0" i="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249437" y="1220081"/>
        <a:ext cx="2438109" cy="1716689"/>
      </dsp:txXfrm>
    </dsp:sp>
    <dsp:sp modelId="{E41E7729-FD3F-426D-804C-45BD60BD762D}">
      <dsp:nvSpPr>
        <dsp:cNvPr id="0" name=""/>
        <dsp:cNvSpPr/>
      </dsp:nvSpPr>
      <dsp:spPr>
        <a:xfrm rot="5400000">
          <a:off x="1801375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E586-0364-4C52-98F9-74A7ACD803D1}">
      <dsp:nvSpPr>
        <dsp:cNvPr id="0" name=""/>
        <dsp:cNvSpPr/>
      </dsp:nvSpPr>
      <dsp:spPr>
        <a:xfrm>
          <a:off x="2891723" y="3496860"/>
          <a:ext cx="3002597" cy="806967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sp:txBody>
      <dsp:txXfrm>
        <a:off x="3093465" y="3496860"/>
        <a:ext cx="2599113" cy="806967"/>
      </dsp:txXfrm>
    </dsp:sp>
    <dsp:sp modelId="{5E07F9E4-149C-4A89-848F-4ABDD305F0C5}">
      <dsp:nvSpPr>
        <dsp:cNvPr id="0" name=""/>
        <dsp:cNvSpPr/>
      </dsp:nvSpPr>
      <dsp:spPr>
        <a:xfrm>
          <a:off x="3131931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esports competitors</a:t>
          </a:r>
          <a:endParaRPr lang="en-US" sz="200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3131931" y="1220081"/>
        <a:ext cx="2438109" cy="1716689"/>
      </dsp:txXfrm>
    </dsp:sp>
    <dsp:sp modelId="{7BF6E820-C6E3-4E2C-BB23-ADF9AD641C6B}">
      <dsp:nvSpPr>
        <dsp:cNvPr id="0" name=""/>
        <dsp:cNvSpPr/>
      </dsp:nvSpPr>
      <dsp:spPr>
        <a:xfrm rot="5400000">
          <a:off x="4683869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5774217" y="3496860"/>
          <a:ext cx="3002597" cy="806967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preparation)</a:t>
          </a:r>
          <a:endParaRPr lang="ru-RU" sz="1800" b="1" u="none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75959" y="3496860"/>
        <a:ext cx="2599113" cy="806967"/>
      </dsp:txXfrm>
    </dsp:sp>
    <dsp:sp modelId="{1D84544C-5924-422B-9546-A86AE4927E4C}">
      <dsp:nvSpPr>
        <dsp:cNvPr id="0" name=""/>
        <dsp:cNvSpPr/>
      </dsp:nvSpPr>
      <dsp:spPr>
        <a:xfrm>
          <a:off x="6014425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sp:txBody>
      <dsp:txXfrm>
        <a:off x="6014425" y="1220081"/>
        <a:ext cx="2438109" cy="1716689"/>
      </dsp:txXfrm>
    </dsp:sp>
    <dsp:sp modelId="{0EE416CF-D8AE-41BD-BF35-9148040E1274}">
      <dsp:nvSpPr>
        <dsp:cNvPr id="0" name=""/>
        <dsp:cNvSpPr/>
      </dsp:nvSpPr>
      <dsp:spPr>
        <a:xfrm rot="5400000">
          <a:off x="7566363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A9A18-D6AE-4459-8C7F-A17CAB50744A}">
      <dsp:nvSpPr>
        <dsp:cNvPr id="0" name=""/>
        <dsp:cNvSpPr/>
      </dsp:nvSpPr>
      <dsp:spPr>
        <a:xfrm>
          <a:off x="8656711" y="3496860"/>
          <a:ext cx="3002597" cy="806967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preparation)</a:t>
          </a:r>
          <a:endParaRPr lang="ru-RU" sz="1800" b="1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858453" y="3496860"/>
        <a:ext cx="2599113" cy="806967"/>
      </dsp:txXfrm>
    </dsp:sp>
    <dsp:sp modelId="{7F54B493-FCA8-4A1F-A2B1-FCB26CA9C396}">
      <dsp:nvSpPr>
        <dsp:cNvPr id="0" name=""/>
        <dsp:cNvSpPr/>
      </dsp:nvSpPr>
      <dsp:spPr>
        <a:xfrm>
          <a:off x="8896919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in esports  </a:t>
          </a:r>
          <a:endParaRPr lang="en-US" sz="20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8896919" y="1220081"/>
        <a:ext cx="2438109" cy="17166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0E16D-D703-4376-9B54-EF11642D32C5}">
      <dsp:nvSpPr>
        <dsp:cNvPr id="0" name=""/>
        <dsp:cNvSpPr/>
      </dsp:nvSpPr>
      <dsp:spPr>
        <a:xfrm rot="5400000">
          <a:off x="3907467" y="-1476563"/>
          <a:ext cx="925037" cy="4112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10,732 records identified</a:t>
          </a:r>
        </a:p>
      </dsp:txBody>
      <dsp:txXfrm rot="-5400000">
        <a:off x="2313522" y="162539"/>
        <a:ext cx="4067771" cy="834723"/>
      </dsp:txXfrm>
    </dsp:sp>
    <dsp:sp modelId="{7E46ED03-0A58-4BDF-BD5D-7E05292DD31C}">
      <dsp:nvSpPr>
        <dsp:cNvPr id="0" name=""/>
        <dsp:cNvSpPr/>
      </dsp:nvSpPr>
      <dsp:spPr>
        <a:xfrm>
          <a:off x="0" y="1751"/>
          <a:ext cx="2313522" cy="1156297"/>
        </a:xfrm>
        <a:prstGeom prst="flowChartConnector">
          <a:avLst/>
        </a:prstGeom>
        <a:solidFill>
          <a:schemeClr val="accent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Identification</a:t>
          </a:r>
          <a:endParaRPr lang="en-GB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807" y="171087"/>
        <a:ext cx="1635908" cy="817625"/>
      </dsp:txXfrm>
    </dsp:sp>
    <dsp:sp modelId="{F0BA0DC5-8B5C-4414-99A5-6BFE39B646EB}">
      <dsp:nvSpPr>
        <dsp:cNvPr id="0" name=""/>
        <dsp:cNvSpPr/>
      </dsp:nvSpPr>
      <dsp:spPr>
        <a:xfrm rot="5400000">
          <a:off x="3907467" y="-262450"/>
          <a:ext cx="925037" cy="4112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8,297 records screened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50 full texts</a:t>
          </a:r>
        </a:p>
      </dsp:txBody>
      <dsp:txXfrm rot="-5400000">
        <a:off x="2313522" y="1376652"/>
        <a:ext cx="4067771" cy="834723"/>
      </dsp:txXfrm>
    </dsp:sp>
    <dsp:sp modelId="{BE9BA299-539C-4134-B48A-BD7977DEE0C2}">
      <dsp:nvSpPr>
        <dsp:cNvPr id="0" name=""/>
        <dsp:cNvSpPr/>
      </dsp:nvSpPr>
      <dsp:spPr>
        <a:xfrm>
          <a:off x="0" y="1215864"/>
          <a:ext cx="2313522" cy="1156297"/>
        </a:xfrm>
        <a:prstGeom prst="flowChartConnector">
          <a:avLst/>
        </a:prstGeom>
        <a:solidFill>
          <a:schemeClr val="accent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Screening</a:t>
          </a:r>
        </a:p>
      </dsp:txBody>
      <dsp:txXfrm>
        <a:off x="338807" y="1385200"/>
        <a:ext cx="1635908" cy="817625"/>
      </dsp:txXfrm>
    </dsp:sp>
    <dsp:sp modelId="{28944463-9E00-41AE-A198-3ABE532C68FB}">
      <dsp:nvSpPr>
        <dsp:cNvPr id="0" name=""/>
        <dsp:cNvSpPr/>
      </dsp:nvSpPr>
      <dsp:spPr>
        <a:xfrm rot="5400000">
          <a:off x="3907467" y="951661"/>
          <a:ext cx="925037" cy="4112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7 articles included </a:t>
          </a:r>
          <a:endParaRPr lang="en-GB" sz="20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313522" y="2590764"/>
        <a:ext cx="4067771" cy="834723"/>
      </dsp:txXfrm>
    </dsp:sp>
    <dsp:sp modelId="{9246BE0E-AD49-4BB1-8D49-EC765421CB3F}">
      <dsp:nvSpPr>
        <dsp:cNvPr id="0" name=""/>
        <dsp:cNvSpPr/>
      </dsp:nvSpPr>
      <dsp:spPr>
        <a:xfrm>
          <a:off x="0" y="2429976"/>
          <a:ext cx="2313522" cy="1156297"/>
        </a:xfrm>
        <a:prstGeom prst="ellipse">
          <a:avLst/>
        </a:prstGeom>
        <a:solidFill>
          <a:schemeClr val="accent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Included</a:t>
          </a:r>
        </a:p>
      </dsp:txBody>
      <dsp:txXfrm>
        <a:off x="338807" y="2599312"/>
        <a:ext cx="1635908" cy="8176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0E16D-D703-4376-9B54-EF11642D32C5}">
      <dsp:nvSpPr>
        <dsp:cNvPr id="0" name=""/>
        <dsp:cNvSpPr/>
      </dsp:nvSpPr>
      <dsp:spPr>
        <a:xfrm rot="5400000">
          <a:off x="3779747" y="-1085135"/>
          <a:ext cx="1316997" cy="38165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Underpinning - 0</a:t>
          </a:r>
        </a:p>
      </dsp:txBody>
      <dsp:txXfrm rot="-5400000">
        <a:off x="2529946" y="228956"/>
        <a:ext cx="3752309" cy="1188417"/>
      </dsp:txXfrm>
    </dsp:sp>
    <dsp:sp modelId="{7E46ED03-0A58-4BDF-BD5D-7E05292DD31C}">
      <dsp:nvSpPr>
        <dsp:cNvPr id="0" name=""/>
        <dsp:cNvSpPr/>
      </dsp:nvSpPr>
      <dsp:spPr>
        <a:xfrm>
          <a:off x="1229" y="41"/>
          <a:ext cx="2528716" cy="1646246"/>
        </a:xfrm>
        <a:prstGeom prst="flowChartAlternateProcess">
          <a:avLst/>
        </a:prstGeom>
        <a:solidFill>
          <a:schemeClr val="accent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Theory</a:t>
          </a:r>
        </a:p>
      </dsp:txBody>
      <dsp:txXfrm>
        <a:off x="81590" y="80402"/>
        <a:ext cx="2367994" cy="1485524"/>
      </dsp:txXfrm>
    </dsp:sp>
    <dsp:sp modelId="{F0BA0DC5-8B5C-4414-99A5-6BFE39B646EB}">
      <dsp:nvSpPr>
        <dsp:cNvPr id="0" name=""/>
        <dsp:cNvSpPr/>
      </dsp:nvSpPr>
      <dsp:spPr>
        <a:xfrm rot="5400000">
          <a:off x="3779747" y="643423"/>
          <a:ext cx="1316997" cy="38165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Laborde et al. (2017) – 3*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Malik (1996) - 2  </a:t>
          </a:r>
        </a:p>
      </dsp:txBody>
      <dsp:txXfrm rot="-5400000">
        <a:off x="2529946" y="1957514"/>
        <a:ext cx="3752309" cy="1188417"/>
      </dsp:txXfrm>
    </dsp:sp>
    <dsp:sp modelId="{BE9BA299-539C-4134-B48A-BD7977DEE0C2}">
      <dsp:nvSpPr>
        <dsp:cNvPr id="0" name=""/>
        <dsp:cNvSpPr/>
      </dsp:nvSpPr>
      <dsp:spPr>
        <a:xfrm>
          <a:off x="1229" y="1728600"/>
          <a:ext cx="2528716" cy="1646246"/>
        </a:xfrm>
        <a:prstGeom prst="roundRect">
          <a:avLst/>
        </a:prstGeom>
        <a:solidFill>
          <a:schemeClr val="accent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Methodological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recommendations </a:t>
          </a:r>
        </a:p>
      </dsp:txBody>
      <dsp:txXfrm>
        <a:off x="81592" y="1808963"/>
        <a:ext cx="2367990" cy="14855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6E820-C6E3-4E2C-BB23-ADF9AD641C6B}">
      <dsp:nvSpPr>
        <dsp:cNvPr id="0" name=""/>
        <dsp:cNvSpPr/>
      </dsp:nvSpPr>
      <dsp:spPr>
        <a:xfrm rot="5400000">
          <a:off x="-1111895" y="2188656"/>
          <a:ext cx="2420903" cy="195505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803" y="3496860"/>
          <a:ext cx="2443813" cy="806967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u="none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02545" y="3496860"/>
        <a:ext cx="2040329" cy="806967"/>
      </dsp:txXfrm>
    </dsp:sp>
    <dsp:sp modelId="{1D84544C-5924-422B-9546-A86AE4927E4C}">
      <dsp:nvSpPr>
        <dsp:cNvPr id="0" name=""/>
        <dsp:cNvSpPr/>
      </dsp:nvSpPr>
      <dsp:spPr>
        <a:xfrm>
          <a:off x="196308" y="1193260"/>
          <a:ext cx="1984376" cy="2071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sp:txBody>
      <dsp:txXfrm>
        <a:off x="196308" y="1193260"/>
        <a:ext cx="1984376" cy="2071263"/>
      </dsp:txXfrm>
    </dsp:sp>
    <dsp:sp modelId="{0EE416CF-D8AE-41BD-BF35-9148040E1274}">
      <dsp:nvSpPr>
        <dsp:cNvPr id="0" name=""/>
        <dsp:cNvSpPr/>
      </dsp:nvSpPr>
      <dsp:spPr>
        <a:xfrm rot="5400000">
          <a:off x="1283041" y="2188656"/>
          <a:ext cx="2420903" cy="195505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A9A18-D6AE-4459-8C7F-A17CAB50744A}">
      <dsp:nvSpPr>
        <dsp:cNvPr id="0" name=""/>
        <dsp:cNvSpPr/>
      </dsp:nvSpPr>
      <dsp:spPr>
        <a:xfrm>
          <a:off x="2395740" y="3496860"/>
          <a:ext cx="2443813" cy="806967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97482" y="3496860"/>
        <a:ext cx="2040329" cy="806967"/>
      </dsp:txXfrm>
    </dsp:sp>
    <dsp:sp modelId="{7F54B493-FCA8-4A1F-A2B1-FCB26CA9C396}">
      <dsp:nvSpPr>
        <dsp:cNvPr id="0" name=""/>
        <dsp:cNvSpPr/>
      </dsp:nvSpPr>
      <dsp:spPr>
        <a:xfrm>
          <a:off x="2591245" y="1193260"/>
          <a:ext cx="1984376" cy="2071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as a marker of self-regulation in esports  </a:t>
          </a:r>
          <a:endParaRPr lang="en-US" sz="18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2591245" y="1193260"/>
        <a:ext cx="1984376" cy="20712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1081117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9229" y="3496860"/>
          <a:ext cx="3002597" cy="806967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sp:txBody>
      <dsp:txXfrm>
        <a:off x="9229" y="3496860"/>
        <a:ext cx="2901726" cy="806967"/>
      </dsp:txXfrm>
    </dsp:sp>
    <dsp:sp modelId="{810D7AA7-A541-4507-BE7F-36CCF210089F}">
      <dsp:nvSpPr>
        <dsp:cNvPr id="0" name=""/>
        <dsp:cNvSpPr/>
      </dsp:nvSpPr>
      <dsp:spPr>
        <a:xfrm>
          <a:off x="249437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2000" b="0" i="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249437" y="1220081"/>
        <a:ext cx="2438109" cy="1716689"/>
      </dsp:txXfrm>
    </dsp:sp>
    <dsp:sp modelId="{E41E7729-FD3F-426D-804C-45BD60BD762D}">
      <dsp:nvSpPr>
        <dsp:cNvPr id="0" name=""/>
        <dsp:cNvSpPr/>
      </dsp:nvSpPr>
      <dsp:spPr>
        <a:xfrm rot="5400000">
          <a:off x="1801375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E586-0364-4C52-98F9-74A7ACD803D1}">
      <dsp:nvSpPr>
        <dsp:cNvPr id="0" name=""/>
        <dsp:cNvSpPr/>
      </dsp:nvSpPr>
      <dsp:spPr>
        <a:xfrm>
          <a:off x="2891723" y="3496860"/>
          <a:ext cx="3002597" cy="806967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sp:txBody>
      <dsp:txXfrm>
        <a:off x="3093465" y="3496860"/>
        <a:ext cx="2599113" cy="806967"/>
      </dsp:txXfrm>
    </dsp:sp>
    <dsp:sp modelId="{5E07F9E4-149C-4A89-848F-4ABDD305F0C5}">
      <dsp:nvSpPr>
        <dsp:cNvPr id="0" name=""/>
        <dsp:cNvSpPr/>
      </dsp:nvSpPr>
      <dsp:spPr>
        <a:xfrm>
          <a:off x="3131931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esports competitors</a:t>
          </a:r>
          <a:endParaRPr lang="en-US" sz="200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3131931" y="1220081"/>
        <a:ext cx="2438109" cy="1716689"/>
      </dsp:txXfrm>
    </dsp:sp>
    <dsp:sp modelId="{7BF6E820-C6E3-4E2C-BB23-ADF9AD641C6B}">
      <dsp:nvSpPr>
        <dsp:cNvPr id="0" name=""/>
        <dsp:cNvSpPr/>
      </dsp:nvSpPr>
      <dsp:spPr>
        <a:xfrm rot="5400000">
          <a:off x="4683869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5774217" y="3496860"/>
          <a:ext cx="3002597" cy="806967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u="none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75959" y="3496860"/>
        <a:ext cx="2599113" cy="806967"/>
      </dsp:txXfrm>
    </dsp:sp>
    <dsp:sp modelId="{1D84544C-5924-422B-9546-A86AE4927E4C}">
      <dsp:nvSpPr>
        <dsp:cNvPr id="0" name=""/>
        <dsp:cNvSpPr/>
      </dsp:nvSpPr>
      <dsp:spPr>
        <a:xfrm>
          <a:off x="6014425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sp:txBody>
      <dsp:txXfrm>
        <a:off x="6014425" y="1220081"/>
        <a:ext cx="2438109" cy="1716689"/>
      </dsp:txXfrm>
    </dsp:sp>
    <dsp:sp modelId="{0EE416CF-D8AE-41BD-BF35-9148040E1274}">
      <dsp:nvSpPr>
        <dsp:cNvPr id="0" name=""/>
        <dsp:cNvSpPr/>
      </dsp:nvSpPr>
      <dsp:spPr>
        <a:xfrm rot="5400000">
          <a:off x="7566363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A9A18-D6AE-4459-8C7F-A17CAB50744A}">
      <dsp:nvSpPr>
        <dsp:cNvPr id="0" name=""/>
        <dsp:cNvSpPr/>
      </dsp:nvSpPr>
      <dsp:spPr>
        <a:xfrm>
          <a:off x="8656711" y="3496860"/>
          <a:ext cx="3002597" cy="806967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858453" y="3496860"/>
        <a:ext cx="2599113" cy="806967"/>
      </dsp:txXfrm>
    </dsp:sp>
    <dsp:sp modelId="{7F54B493-FCA8-4A1F-A2B1-FCB26CA9C396}">
      <dsp:nvSpPr>
        <dsp:cNvPr id="0" name=""/>
        <dsp:cNvSpPr/>
      </dsp:nvSpPr>
      <dsp:spPr>
        <a:xfrm>
          <a:off x="8896919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in esports  </a:t>
          </a:r>
          <a:endParaRPr lang="en-US" sz="20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8896919" y="1220081"/>
        <a:ext cx="2438109" cy="17166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D689D-352D-46D1-8CE7-03481B3E7F3E}">
      <dsp:nvSpPr>
        <dsp:cNvPr id="0" name=""/>
        <dsp:cNvSpPr/>
      </dsp:nvSpPr>
      <dsp:spPr>
        <a:xfrm>
          <a:off x="1773529" y="1981"/>
          <a:ext cx="1995220" cy="1307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Performance expectations </a:t>
          </a:r>
          <a:endParaRPr lang="en-GB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7369" y="65821"/>
        <a:ext cx="1867540" cy="1180097"/>
      </dsp:txXfrm>
    </dsp:sp>
    <dsp:sp modelId="{1D875854-7375-4587-9E4A-DA1461636D81}">
      <dsp:nvSpPr>
        <dsp:cNvPr id="0" name=""/>
        <dsp:cNvSpPr/>
      </dsp:nvSpPr>
      <dsp:spPr>
        <a:xfrm>
          <a:off x="1773529" y="1375147"/>
          <a:ext cx="1995220" cy="1307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Internal evaluation </a:t>
          </a:r>
          <a:endParaRPr lang="en-GB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7369" y="1438987"/>
        <a:ext cx="1867540" cy="1180097"/>
      </dsp:txXfrm>
    </dsp:sp>
    <dsp:sp modelId="{9E482E06-4B1E-43CB-A20C-906A345DA300}">
      <dsp:nvSpPr>
        <dsp:cNvPr id="0" name=""/>
        <dsp:cNvSpPr/>
      </dsp:nvSpPr>
      <dsp:spPr>
        <a:xfrm>
          <a:off x="1773529" y="2748314"/>
          <a:ext cx="1995220" cy="1307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Team issues</a:t>
          </a:r>
          <a:endParaRPr lang="en-GB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7369" y="2812154"/>
        <a:ext cx="1867540" cy="1180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D689D-352D-46D1-8CE7-03481B3E7F3E}">
      <dsp:nvSpPr>
        <dsp:cNvPr id="0" name=""/>
        <dsp:cNvSpPr/>
      </dsp:nvSpPr>
      <dsp:spPr>
        <a:xfrm>
          <a:off x="1773529" y="49"/>
          <a:ext cx="1995220" cy="1979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Audience and social media </a:t>
          </a: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70160" y="96680"/>
        <a:ext cx="1801958" cy="1786237"/>
      </dsp:txXfrm>
    </dsp:sp>
    <dsp:sp modelId="{1D875854-7375-4587-9E4A-DA1461636D81}">
      <dsp:nvSpPr>
        <dsp:cNvPr id="0" name=""/>
        <dsp:cNvSpPr/>
      </dsp:nvSpPr>
      <dsp:spPr>
        <a:xfrm>
          <a:off x="1773529" y="2078523"/>
          <a:ext cx="1995220" cy="1979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Environmental constraints </a:t>
          </a: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70160" y="2175154"/>
        <a:ext cx="1801958" cy="17862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28476-E4E8-47BF-81B5-84368F6A8A43}">
      <dsp:nvSpPr>
        <dsp:cNvPr id="0" name=""/>
        <dsp:cNvSpPr/>
      </dsp:nvSpPr>
      <dsp:spPr>
        <a:xfrm>
          <a:off x="3597965" y="257"/>
          <a:ext cx="2075293" cy="1018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Social network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7665" y="49957"/>
        <a:ext cx="1975893" cy="918714"/>
      </dsp:txXfrm>
    </dsp:sp>
    <dsp:sp modelId="{7AB9B156-7190-436A-9E0C-CD08EBBB762E}">
      <dsp:nvSpPr>
        <dsp:cNvPr id="0" name=""/>
        <dsp:cNvSpPr/>
      </dsp:nvSpPr>
      <dsp:spPr>
        <a:xfrm>
          <a:off x="2238069" y="509314"/>
          <a:ext cx="4795085" cy="4795085"/>
        </a:xfrm>
        <a:custGeom>
          <a:avLst/>
          <a:gdLst/>
          <a:ahLst/>
          <a:cxnLst/>
          <a:rect l="0" t="0" r="0" b="0"/>
          <a:pathLst>
            <a:path>
              <a:moveTo>
                <a:pt x="3442292" y="239601"/>
              </a:moveTo>
              <a:arcTo wR="2397542" hR="2397542" stAng="17750014" swAng="11132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70BB4-F0B0-423F-8266-11F8A06E1BE2}">
      <dsp:nvSpPr>
        <dsp:cNvPr id="0" name=""/>
        <dsp:cNvSpPr/>
      </dsp:nvSpPr>
      <dsp:spPr>
        <a:xfrm>
          <a:off x="5674298" y="1199028"/>
          <a:ext cx="2075293" cy="1018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Attentional regulation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3998" y="1248728"/>
        <a:ext cx="1975893" cy="918714"/>
      </dsp:txXfrm>
    </dsp:sp>
    <dsp:sp modelId="{6F34C23C-0E42-4D40-9BC9-405F9E5FD2BC}">
      <dsp:nvSpPr>
        <dsp:cNvPr id="0" name=""/>
        <dsp:cNvSpPr/>
      </dsp:nvSpPr>
      <dsp:spPr>
        <a:xfrm>
          <a:off x="2238069" y="509314"/>
          <a:ext cx="4795085" cy="4795085"/>
        </a:xfrm>
        <a:custGeom>
          <a:avLst/>
          <a:gdLst/>
          <a:ahLst/>
          <a:cxnLst/>
          <a:rect l="0" t="0" r="0" b="0"/>
          <a:pathLst>
            <a:path>
              <a:moveTo>
                <a:pt x="4697666" y="1721051"/>
              </a:moveTo>
              <a:arcTo wR="2397542" hR="2397542" stAng="20616649" swAng="19667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133B7-1201-40FA-919C-452864E992BC}">
      <dsp:nvSpPr>
        <dsp:cNvPr id="0" name=""/>
        <dsp:cNvSpPr/>
      </dsp:nvSpPr>
      <dsp:spPr>
        <a:xfrm>
          <a:off x="5674298" y="3596571"/>
          <a:ext cx="2075293" cy="1018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Self-regulation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3998" y="3646271"/>
        <a:ext cx="1975893" cy="918714"/>
      </dsp:txXfrm>
    </dsp:sp>
    <dsp:sp modelId="{237637AE-3977-44FF-94CA-23CB44B79CE1}">
      <dsp:nvSpPr>
        <dsp:cNvPr id="0" name=""/>
        <dsp:cNvSpPr/>
      </dsp:nvSpPr>
      <dsp:spPr>
        <a:xfrm>
          <a:off x="2238069" y="509314"/>
          <a:ext cx="4795085" cy="4795085"/>
        </a:xfrm>
        <a:custGeom>
          <a:avLst/>
          <a:gdLst/>
          <a:ahLst/>
          <a:cxnLst/>
          <a:rect l="0" t="0" r="0" b="0"/>
          <a:pathLst>
            <a:path>
              <a:moveTo>
                <a:pt x="4074632" y="4110896"/>
              </a:moveTo>
              <a:arcTo wR="2397542" hR="2397542" stAng="2736769" swAng="11132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0DDF1-70C7-45F4-B916-03174AD9842F}">
      <dsp:nvSpPr>
        <dsp:cNvPr id="0" name=""/>
        <dsp:cNvSpPr/>
      </dsp:nvSpPr>
      <dsp:spPr>
        <a:xfrm>
          <a:off x="3597965" y="4795343"/>
          <a:ext cx="2075293" cy="1018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Increasing effort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7665" y="4845043"/>
        <a:ext cx="1975893" cy="918714"/>
      </dsp:txXfrm>
    </dsp:sp>
    <dsp:sp modelId="{F06CB2E8-819F-4E55-88FE-BC3DEDCAB3E9}">
      <dsp:nvSpPr>
        <dsp:cNvPr id="0" name=""/>
        <dsp:cNvSpPr/>
      </dsp:nvSpPr>
      <dsp:spPr>
        <a:xfrm>
          <a:off x="2238069" y="509314"/>
          <a:ext cx="4795085" cy="4795085"/>
        </a:xfrm>
        <a:custGeom>
          <a:avLst/>
          <a:gdLst/>
          <a:ahLst/>
          <a:cxnLst/>
          <a:rect l="0" t="0" r="0" b="0"/>
          <a:pathLst>
            <a:path>
              <a:moveTo>
                <a:pt x="1352793" y="4555483"/>
              </a:moveTo>
              <a:arcTo wR="2397542" hR="2397542" stAng="6950014" swAng="11132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7669A-7662-4A49-AB99-ADD1AB8EA2DB}">
      <dsp:nvSpPr>
        <dsp:cNvPr id="0" name=""/>
        <dsp:cNvSpPr/>
      </dsp:nvSpPr>
      <dsp:spPr>
        <a:xfrm>
          <a:off x="1521632" y="3596571"/>
          <a:ext cx="2075293" cy="1018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Consumption strategies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1332" y="3646271"/>
        <a:ext cx="1975893" cy="918714"/>
      </dsp:txXfrm>
    </dsp:sp>
    <dsp:sp modelId="{29128C4C-1C0D-4188-A026-EDA28A805A15}">
      <dsp:nvSpPr>
        <dsp:cNvPr id="0" name=""/>
        <dsp:cNvSpPr/>
      </dsp:nvSpPr>
      <dsp:spPr>
        <a:xfrm>
          <a:off x="2238069" y="509314"/>
          <a:ext cx="4795085" cy="4795085"/>
        </a:xfrm>
        <a:custGeom>
          <a:avLst/>
          <a:gdLst/>
          <a:ahLst/>
          <a:cxnLst/>
          <a:rect l="0" t="0" r="0" b="0"/>
          <a:pathLst>
            <a:path>
              <a:moveTo>
                <a:pt x="97418" y="3074034"/>
              </a:moveTo>
              <a:arcTo wR="2397542" hR="2397542" stAng="9816649" swAng="19667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60455-78AC-41DC-8FEB-7433508B86D5}">
      <dsp:nvSpPr>
        <dsp:cNvPr id="0" name=""/>
        <dsp:cNvSpPr/>
      </dsp:nvSpPr>
      <dsp:spPr>
        <a:xfrm>
          <a:off x="1521632" y="1199028"/>
          <a:ext cx="2075293" cy="1018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Dissociation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1332" y="1248728"/>
        <a:ext cx="1975893" cy="918714"/>
      </dsp:txXfrm>
    </dsp:sp>
    <dsp:sp modelId="{B54B78E4-212A-463E-B0C2-4768C27CB41F}">
      <dsp:nvSpPr>
        <dsp:cNvPr id="0" name=""/>
        <dsp:cNvSpPr/>
      </dsp:nvSpPr>
      <dsp:spPr>
        <a:xfrm>
          <a:off x="2238069" y="509314"/>
          <a:ext cx="4795085" cy="4795085"/>
        </a:xfrm>
        <a:custGeom>
          <a:avLst/>
          <a:gdLst/>
          <a:ahLst/>
          <a:cxnLst/>
          <a:rect l="0" t="0" r="0" b="0"/>
          <a:pathLst>
            <a:path>
              <a:moveTo>
                <a:pt x="720452" y="684188"/>
              </a:moveTo>
              <a:arcTo wR="2397542" hR="2397542" stAng="13536769" swAng="11132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1109522" y="2186697"/>
          <a:ext cx="2420903" cy="199422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1218" y="3496860"/>
          <a:ext cx="2492783" cy="806967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sp:txBody>
      <dsp:txXfrm>
        <a:off x="1218" y="3496860"/>
        <a:ext cx="2391912" cy="806967"/>
      </dsp:txXfrm>
    </dsp:sp>
    <dsp:sp modelId="{810D7AA7-A541-4507-BE7F-36CCF210089F}">
      <dsp:nvSpPr>
        <dsp:cNvPr id="0" name=""/>
        <dsp:cNvSpPr/>
      </dsp:nvSpPr>
      <dsp:spPr>
        <a:xfrm>
          <a:off x="200641" y="1195610"/>
          <a:ext cx="2024140" cy="2181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1800" b="0" i="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200641" y="1195610"/>
        <a:ext cx="2024140" cy="21814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1081117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9229" y="3496860"/>
          <a:ext cx="3002597" cy="806967"/>
        </a:xfrm>
        <a:prstGeom prst="homePlate">
          <a:avLst>
            <a:gd name="adj" fmla="val 25000"/>
          </a:avLst>
        </a:prstGeom>
        <a:solidFill>
          <a:srgbClr val="ED1C24"/>
        </a:solidFill>
        <a:ln w="12700" cap="flat" cmpd="sng" algn="ctr">
          <a:solidFill>
            <a:srgbClr val="ED1C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(2019)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Leis et al. (2022)</a:t>
          </a:r>
        </a:p>
      </dsp:txBody>
      <dsp:txXfrm>
        <a:off x="9229" y="3496860"/>
        <a:ext cx="2901726" cy="806967"/>
      </dsp:txXfrm>
    </dsp:sp>
    <dsp:sp modelId="{810D7AA7-A541-4507-BE7F-36CCF210089F}">
      <dsp:nvSpPr>
        <dsp:cNvPr id="0" name=""/>
        <dsp:cNvSpPr/>
      </dsp:nvSpPr>
      <dsp:spPr>
        <a:xfrm>
          <a:off x="249437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Identifying stressors and coping strategies of elite esports competitors</a:t>
          </a:r>
          <a:endParaRPr lang="en-US" sz="2000" b="0" i="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249437" y="1220081"/>
        <a:ext cx="2438109" cy="1716689"/>
      </dsp:txXfrm>
    </dsp:sp>
    <dsp:sp modelId="{E41E7729-FD3F-426D-804C-45BD60BD762D}">
      <dsp:nvSpPr>
        <dsp:cNvPr id="0" name=""/>
        <dsp:cNvSpPr/>
      </dsp:nvSpPr>
      <dsp:spPr>
        <a:xfrm rot="5400000">
          <a:off x="1801375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E586-0364-4C52-98F9-74A7ACD803D1}">
      <dsp:nvSpPr>
        <dsp:cNvPr id="0" name=""/>
        <dsp:cNvSpPr/>
      </dsp:nvSpPr>
      <dsp:spPr>
        <a:xfrm>
          <a:off x="2891723" y="3496860"/>
          <a:ext cx="3002597" cy="806967"/>
        </a:xfrm>
        <a:prstGeom prst="chevron">
          <a:avLst>
            <a:gd name="adj" fmla="val 25000"/>
          </a:avLst>
        </a:prstGeom>
        <a:solidFill>
          <a:srgbClr val="F15A24"/>
        </a:solidFill>
        <a:ln w="12700" cap="flat" cmpd="sng" algn="ctr">
          <a:solidFill>
            <a:srgbClr val="F15A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Smith et al. (2022)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Birch et al. (in prep)</a:t>
          </a:r>
        </a:p>
      </dsp:txBody>
      <dsp:txXfrm>
        <a:off x="3093465" y="3496860"/>
        <a:ext cx="2599113" cy="806967"/>
      </dsp:txXfrm>
    </dsp:sp>
    <dsp:sp modelId="{5E07F9E4-149C-4A89-848F-4ABDD305F0C5}">
      <dsp:nvSpPr>
        <dsp:cNvPr id="0" name=""/>
        <dsp:cNvSpPr/>
      </dsp:nvSpPr>
      <dsp:spPr>
        <a:xfrm>
          <a:off x="3131931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Examining the predictors of mental ill health in esports competitors</a:t>
          </a:r>
          <a:endParaRPr lang="en-US" sz="2000" u="none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3131931" y="1220081"/>
        <a:ext cx="2438109" cy="1716689"/>
      </dsp:txXfrm>
    </dsp:sp>
    <dsp:sp modelId="{7BF6E820-C6E3-4E2C-BB23-ADF9AD641C6B}">
      <dsp:nvSpPr>
        <dsp:cNvPr id="0" name=""/>
        <dsp:cNvSpPr/>
      </dsp:nvSpPr>
      <dsp:spPr>
        <a:xfrm rot="5400000">
          <a:off x="4683869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5774217" y="3496860"/>
          <a:ext cx="3002597" cy="806967"/>
        </a:xfrm>
        <a:prstGeom prst="chevron">
          <a:avLst>
            <a:gd name="adj" fmla="val 25000"/>
          </a:avLst>
        </a:prstGeom>
        <a:solidFill>
          <a:srgbClr val="FBB03B"/>
        </a:solidFill>
        <a:ln w="12700" cap="flat" cmpd="sng" algn="ctr">
          <a:solidFill>
            <a:srgbClr val="FBB03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Sharpe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600" b="1" u="none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975959" y="3496860"/>
        <a:ext cx="2599113" cy="806967"/>
      </dsp:txXfrm>
    </dsp:sp>
    <dsp:sp modelId="{1D84544C-5924-422B-9546-A86AE4927E4C}">
      <dsp:nvSpPr>
        <dsp:cNvPr id="0" name=""/>
        <dsp:cNvSpPr/>
      </dsp:nvSpPr>
      <dsp:spPr>
        <a:xfrm>
          <a:off x="6014425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Performing under pressure in esports: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u="none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three-experiment study</a:t>
          </a:r>
        </a:p>
      </dsp:txBody>
      <dsp:txXfrm>
        <a:off x="6014425" y="1220081"/>
        <a:ext cx="2438109" cy="1716689"/>
      </dsp:txXfrm>
    </dsp:sp>
    <dsp:sp modelId="{0EE416CF-D8AE-41BD-BF35-9148040E1274}">
      <dsp:nvSpPr>
        <dsp:cNvPr id="0" name=""/>
        <dsp:cNvSpPr/>
      </dsp:nvSpPr>
      <dsp:spPr>
        <a:xfrm rot="5400000">
          <a:off x="7566363" y="2166305"/>
          <a:ext cx="2420903" cy="240207"/>
        </a:xfrm>
        <a:prstGeom prst="corner">
          <a:avLst>
            <a:gd name="adj1" fmla="val 1000"/>
            <a:gd name="adj2" fmla="val 1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A9A18-D6AE-4459-8C7F-A17CAB50744A}">
      <dsp:nvSpPr>
        <dsp:cNvPr id="0" name=""/>
        <dsp:cNvSpPr/>
      </dsp:nvSpPr>
      <dsp:spPr>
        <a:xfrm>
          <a:off x="8656711" y="3496860"/>
          <a:ext cx="3002597" cy="806967"/>
        </a:xfrm>
        <a:prstGeom prst="chevron">
          <a:avLst>
            <a:gd name="adj" fmla="val 25000"/>
          </a:avLst>
        </a:prstGeom>
        <a:solidFill>
          <a:srgbClr val="FCCB00"/>
        </a:solidFill>
        <a:ln w="12700" cap="flat" cmpd="sng" algn="ctr">
          <a:solidFill>
            <a:srgbClr val="FCC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Welsh et al.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50800" dist="38100" dir="2700000" algn="tl" rotWithShape="0">
                  <a:sysClr val="windowText" lastClr="000000">
                    <a:alpha val="50000"/>
                  </a:sys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(in prep)</a:t>
          </a:r>
          <a:endParaRPr lang="ru-RU" sz="1800" b="1" kern="1200" dirty="0">
            <a:solidFill>
              <a:sysClr val="window" lastClr="FFFFFF"/>
            </a:solidFill>
            <a:effectLst>
              <a:outerShdw blurRad="50800" dist="38100" dir="2700000" algn="tl" rotWithShape="0">
                <a:sysClr val="windowText" lastClr="000000">
                  <a:alpha val="50000"/>
                </a:sys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858453" y="3496860"/>
        <a:ext cx="2599113" cy="806967"/>
      </dsp:txXfrm>
    </dsp:sp>
    <dsp:sp modelId="{7F54B493-FCA8-4A1F-A2B1-FCB26CA9C396}">
      <dsp:nvSpPr>
        <dsp:cNvPr id="0" name=""/>
        <dsp:cNvSpPr/>
      </dsp:nvSpPr>
      <dsp:spPr>
        <a:xfrm>
          <a:off x="8896919" y="1220081"/>
          <a:ext cx="2438109" cy="171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b="0" i="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use of heart rate variability in esports  </a:t>
          </a:r>
          <a:endParaRPr lang="en-US" sz="2000" kern="1200" dirty="0">
            <a:solidFill>
              <a:srgbClr val="002060"/>
            </a:solidFill>
            <a:latin typeface="Arial"/>
            <a:ea typeface="+mn-ea"/>
            <a:cs typeface="+mn-cs"/>
          </a:endParaRPr>
        </a:p>
      </dsp:txBody>
      <dsp:txXfrm>
        <a:off x="8896919" y="1220081"/>
        <a:ext cx="2438109" cy="17166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3586C-2F30-4B91-BDBE-1E3D74013871}">
      <dsp:nvSpPr>
        <dsp:cNvPr id="0" name=""/>
        <dsp:cNvSpPr/>
      </dsp:nvSpPr>
      <dsp:spPr>
        <a:xfrm>
          <a:off x="3178174" y="2645"/>
          <a:ext cx="1771650" cy="984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Developed 57 stressors</a:t>
          </a:r>
          <a:endParaRPr lang="en-GB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7002" y="31473"/>
        <a:ext cx="1713994" cy="926594"/>
      </dsp:txXfrm>
    </dsp:sp>
    <dsp:sp modelId="{04F55EB9-4BAD-40E6-9EE9-81FD31611D7F}">
      <dsp:nvSpPr>
        <dsp:cNvPr id="0" name=""/>
        <dsp:cNvSpPr/>
      </dsp:nvSpPr>
      <dsp:spPr>
        <a:xfrm rot="5400000">
          <a:off x="3879453" y="1011502"/>
          <a:ext cx="369093" cy="442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931126" y="1048411"/>
        <a:ext cx="265748" cy="258365"/>
      </dsp:txXfrm>
    </dsp:sp>
    <dsp:sp modelId="{B9321140-AE31-4026-AAA0-B158C48FC370}">
      <dsp:nvSpPr>
        <dsp:cNvPr id="0" name=""/>
        <dsp:cNvSpPr/>
      </dsp:nvSpPr>
      <dsp:spPr>
        <a:xfrm>
          <a:off x="3178174" y="1479020"/>
          <a:ext cx="1771650" cy="984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Scrutinised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by key stakeholders</a:t>
          </a:r>
          <a:endParaRPr lang="en-GB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7002" y="1507848"/>
        <a:ext cx="1713994" cy="926594"/>
      </dsp:txXfrm>
    </dsp:sp>
    <dsp:sp modelId="{3342D4CC-4494-45BB-8D74-CDB222E1D957}">
      <dsp:nvSpPr>
        <dsp:cNvPr id="0" name=""/>
        <dsp:cNvSpPr/>
      </dsp:nvSpPr>
      <dsp:spPr>
        <a:xfrm rot="5400000">
          <a:off x="3879453" y="2487877"/>
          <a:ext cx="369093" cy="442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931126" y="2524786"/>
        <a:ext cx="265748" cy="258365"/>
      </dsp:txXfrm>
    </dsp:sp>
    <dsp:sp modelId="{8345C716-0521-407D-AF40-2C3A085DD2A2}">
      <dsp:nvSpPr>
        <dsp:cNvPr id="0" name=""/>
        <dsp:cNvSpPr/>
      </dsp:nvSpPr>
      <dsp:spPr>
        <a:xfrm>
          <a:off x="3178174" y="2955396"/>
          <a:ext cx="1771650" cy="984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Resulted in 33 stressors </a:t>
          </a:r>
          <a:endParaRPr lang="en-GB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7002" y="2984224"/>
        <a:ext cx="1713994" cy="926594"/>
      </dsp:txXfrm>
    </dsp:sp>
    <dsp:sp modelId="{9D23C87E-BB6D-4065-8FB6-807821674CFA}">
      <dsp:nvSpPr>
        <dsp:cNvPr id="0" name=""/>
        <dsp:cNvSpPr/>
      </dsp:nvSpPr>
      <dsp:spPr>
        <a:xfrm rot="21576">
          <a:off x="5010254" y="3233141"/>
          <a:ext cx="362606" cy="442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10255" y="3321382"/>
        <a:ext cx="253824" cy="265748"/>
      </dsp:txXfrm>
    </dsp:sp>
    <dsp:sp modelId="{2A69B717-F03B-49B3-9F01-AE67319DD7AF}">
      <dsp:nvSpPr>
        <dsp:cNvPr id="0" name=""/>
        <dsp:cNvSpPr/>
      </dsp:nvSpPr>
      <dsp:spPr>
        <a:xfrm>
          <a:off x="5433290" y="2969549"/>
          <a:ext cx="1771650" cy="984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PCA used to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categorise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stressors</a:t>
          </a:r>
          <a:endParaRPr lang="en-GB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62118" y="2998377"/>
        <a:ext cx="1713994" cy="9265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E92BA-266C-4FC3-86D3-CD177A75147C}">
      <dsp:nvSpPr>
        <dsp:cNvPr id="0" name=""/>
        <dsp:cNvSpPr/>
      </dsp:nvSpPr>
      <dsp:spPr>
        <a:xfrm>
          <a:off x="2107911" y="610141"/>
          <a:ext cx="4830121" cy="4830121"/>
        </a:xfrm>
        <a:prstGeom prst="blockArc">
          <a:avLst>
            <a:gd name="adj1" fmla="val 13114286"/>
            <a:gd name="adj2" fmla="val 16200000"/>
            <a:gd name="adj3" fmla="val 3908"/>
          </a:avLst>
        </a:prstGeom>
        <a:solidFill>
          <a:schemeClr val="accent5">
            <a:hueOff val="4170882"/>
            <a:satOff val="-46493"/>
            <a:lumOff val="247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98BEF-A394-4618-9954-57F3E434CC88}">
      <dsp:nvSpPr>
        <dsp:cNvPr id="0" name=""/>
        <dsp:cNvSpPr/>
      </dsp:nvSpPr>
      <dsp:spPr>
        <a:xfrm>
          <a:off x="2107911" y="610141"/>
          <a:ext cx="4830121" cy="4830121"/>
        </a:xfrm>
        <a:prstGeom prst="blockArc">
          <a:avLst>
            <a:gd name="adj1" fmla="val 10028571"/>
            <a:gd name="adj2" fmla="val 13114286"/>
            <a:gd name="adj3" fmla="val 3908"/>
          </a:avLst>
        </a:prstGeom>
        <a:solidFill>
          <a:schemeClr val="accent5">
            <a:hueOff val="3475735"/>
            <a:satOff val="-38744"/>
            <a:lumOff val="205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8E27D-C83E-4D58-A204-C985196DB5F0}">
      <dsp:nvSpPr>
        <dsp:cNvPr id="0" name=""/>
        <dsp:cNvSpPr/>
      </dsp:nvSpPr>
      <dsp:spPr>
        <a:xfrm>
          <a:off x="2107911" y="610141"/>
          <a:ext cx="4830121" cy="4830121"/>
        </a:xfrm>
        <a:prstGeom prst="blockArc">
          <a:avLst>
            <a:gd name="adj1" fmla="val 6942857"/>
            <a:gd name="adj2" fmla="val 10028571"/>
            <a:gd name="adj3" fmla="val 3908"/>
          </a:avLst>
        </a:prstGeom>
        <a:solidFill>
          <a:schemeClr val="accent5">
            <a:hueOff val="2780588"/>
            <a:satOff val="-30995"/>
            <a:lumOff val="1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993599-5183-4AD5-BEFA-19453B4B1BF4}">
      <dsp:nvSpPr>
        <dsp:cNvPr id="0" name=""/>
        <dsp:cNvSpPr/>
      </dsp:nvSpPr>
      <dsp:spPr>
        <a:xfrm>
          <a:off x="2107911" y="610141"/>
          <a:ext cx="4830121" cy="4830121"/>
        </a:xfrm>
        <a:prstGeom prst="blockArc">
          <a:avLst>
            <a:gd name="adj1" fmla="val 3857143"/>
            <a:gd name="adj2" fmla="val 6942857"/>
            <a:gd name="adj3" fmla="val 3908"/>
          </a:avLst>
        </a:prstGeom>
        <a:solidFill>
          <a:schemeClr val="accent5">
            <a:hueOff val="2085441"/>
            <a:satOff val="-23246"/>
            <a:lumOff val="123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DAD03-9FAD-48EE-B8D3-3290B5F60C1C}">
      <dsp:nvSpPr>
        <dsp:cNvPr id="0" name=""/>
        <dsp:cNvSpPr/>
      </dsp:nvSpPr>
      <dsp:spPr>
        <a:xfrm>
          <a:off x="2107911" y="610141"/>
          <a:ext cx="4830121" cy="4830121"/>
        </a:xfrm>
        <a:prstGeom prst="blockArc">
          <a:avLst>
            <a:gd name="adj1" fmla="val 771429"/>
            <a:gd name="adj2" fmla="val 3857143"/>
            <a:gd name="adj3" fmla="val 3908"/>
          </a:avLst>
        </a:prstGeom>
        <a:solidFill>
          <a:schemeClr val="accent5">
            <a:hueOff val="1390294"/>
            <a:satOff val="-15498"/>
            <a:lumOff val="8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9DDC0-E99F-49DB-9238-2698A18A87CF}">
      <dsp:nvSpPr>
        <dsp:cNvPr id="0" name=""/>
        <dsp:cNvSpPr/>
      </dsp:nvSpPr>
      <dsp:spPr>
        <a:xfrm>
          <a:off x="2107911" y="610141"/>
          <a:ext cx="4830121" cy="4830121"/>
        </a:xfrm>
        <a:prstGeom prst="blockArc">
          <a:avLst>
            <a:gd name="adj1" fmla="val 19285714"/>
            <a:gd name="adj2" fmla="val 771429"/>
            <a:gd name="adj3" fmla="val 3908"/>
          </a:avLst>
        </a:prstGeom>
        <a:solidFill>
          <a:schemeClr val="accent5">
            <a:hueOff val="695147"/>
            <a:satOff val="-7749"/>
            <a:lumOff val="41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AFB61-BCEB-4807-9790-C76D25591DC7}">
      <dsp:nvSpPr>
        <dsp:cNvPr id="0" name=""/>
        <dsp:cNvSpPr/>
      </dsp:nvSpPr>
      <dsp:spPr>
        <a:xfrm>
          <a:off x="2107911" y="610141"/>
          <a:ext cx="4830121" cy="4830121"/>
        </a:xfrm>
        <a:prstGeom prst="blockArc">
          <a:avLst>
            <a:gd name="adj1" fmla="val 16200000"/>
            <a:gd name="adj2" fmla="val 19285714"/>
            <a:gd name="adj3" fmla="val 390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B5C50-2F3C-4924-B4D5-54BF5C519E44}">
      <dsp:nvSpPr>
        <dsp:cNvPr id="0" name=""/>
        <dsp:cNvSpPr/>
      </dsp:nvSpPr>
      <dsp:spPr>
        <a:xfrm>
          <a:off x="3438675" y="1975960"/>
          <a:ext cx="2168593" cy="209848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Stressors</a:t>
          </a:r>
          <a:endParaRPr lang="en-GB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6258" y="2283276"/>
        <a:ext cx="1533427" cy="1483851"/>
      </dsp:txXfrm>
    </dsp:sp>
    <dsp:sp modelId="{001CB50D-26F3-4B5E-B299-BC00B41DD1BF}">
      <dsp:nvSpPr>
        <dsp:cNvPr id="0" name=""/>
        <dsp:cNvSpPr/>
      </dsp:nvSpPr>
      <dsp:spPr>
        <a:xfrm>
          <a:off x="3645471" y="-252795"/>
          <a:ext cx="1754999" cy="18202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 Teammate concerns</a:t>
          </a:r>
        </a:p>
      </dsp:txBody>
      <dsp:txXfrm>
        <a:off x="3902485" y="13775"/>
        <a:ext cx="1240971" cy="1287112"/>
      </dsp:txXfrm>
    </dsp:sp>
    <dsp:sp modelId="{30AA4ED1-D881-4647-A5EC-4BFB23D03C97}">
      <dsp:nvSpPr>
        <dsp:cNvPr id="0" name=""/>
        <dsp:cNvSpPr/>
      </dsp:nvSpPr>
      <dsp:spPr>
        <a:xfrm>
          <a:off x="5496748" y="638732"/>
          <a:ext cx="1754999" cy="1820252"/>
        </a:xfrm>
        <a:prstGeom prst="ellipse">
          <a:avLst/>
        </a:prstGeom>
        <a:solidFill>
          <a:schemeClr val="accent5">
            <a:hueOff val="695147"/>
            <a:satOff val="-7749"/>
            <a:lumOff val="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Game-specific worry</a:t>
          </a:r>
        </a:p>
      </dsp:txBody>
      <dsp:txXfrm>
        <a:off x="5753762" y="905302"/>
        <a:ext cx="1240971" cy="1287112"/>
      </dsp:txXfrm>
    </dsp:sp>
    <dsp:sp modelId="{3A02EF20-9397-43B5-9679-087306D42084}">
      <dsp:nvSpPr>
        <dsp:cNvPr id="0" name=""/>
        <dsp:cNvSpPr/>
      </dsp:nvSpPr>
      <dsp:spPr>
        <a:xfrm>
          <a:off x="5876866" y="2541121"/>
          <a:ext cx="1909218" cy="2021962"/>
        </a:xfrm>
        <a:prstGeom prst="ellipse">
          <a:avLst/>
        </a:prstGeom>
        <a:solidFill>
          <a:schemeClr val="accent5">
            <a:hueOff val="1390294"/>
            <a:satOff val="-15498"/>
            <a:lumOff val="8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IGL-specific interactions</a:t>
          </a:r>
        </a:p>
      </dsp:txBody>
      <dsp:txXfrm>
        <a:off x="6156465" y="2837230"/>
        <a:ext cx="1350020" cy="1429744"/>
      </dsp:txXfrm>
    </dsp:sp>
    <dsp:sp modelId="{73CD5F09-2ED1-491F-BA7A-B615EED7877E}">
      <dsp:nvSpPr>
        <dsp:cNvPr id="0" name=""/>
        <dsp:cNvSpPr/>
      </dsp:nvSpPr>
      <dsp:spPr>
        <a:xfrm>
          <a:off x="4617273" y="4248453"/>
          <a:ext cx="1866158" cy="1820252"/>
        </a:xfrm>
        <a:prstGeom prst="ellipse">
          <a:avLst/>
        </a:prstGeom>
        <a:solidFill>
          <a:schemeClr val="accent5">
            <a:hueOff val="2085441"/>
            <a:satOff val="-23246"/>
            <a:lumOff val="123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 Game-specific uncertainty</a:t>
          </a:r>
        </a:p>
      </dsp:txBody>
      <dsp:txXfrm>
        <a:off x="4890566" y="4515023"/>
        <a:ext cx="1319572" cy="1287112"/>
      </dsp:txXfrm>
    </dsp:sp>
    <dsp:sp modelId="{FBDAFECB-5F4B-4A31-A12F-AC1B9617E6BA}">
      <dsp:nvSpPr>
        <dsp:cNvPr id="0" name=""/>
        <dsp:cNvSpPr/>
      </dsp:nvSpPr>
      <dsp:spPr>
        <a:xfrm>
          <a:off x="2618091" y="4248453"/>
          <a:ext cx="1754999" cy="1820252"/>
        </a:xfrm>
        <a:prstGeom prst="ellipse">
          <a:avLst/>
        </a:prstGeom>
        <a:solidFill>
          <a:schemeClr val="accent5">
            <a:hueOff val="2780588"/>
            <a:satOff val="-30995"/>
            <a:lumOff val="16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In-game pressure</a:t>
          </a:r>
        </a:p>
      </dsp:txBody>
      <dsp:txXfrm>
        <a:off x="2875105" y="4515023"/>
        <a:ext cx="1240971" cy="1287112"/>
      </dsp:txXfrm>
    </dsp:sp>
    <dsp:sp modelId="{370CEEF7-38F7-45D7-85EE-9F966110BB75}">
      <dsp:nvSpPr>
        <dsp:cNvPr id="0" name=""/>
        <dsp:cNvSpPr/>
      </dsp:nvSpPr>
      <dsp:spPr>
        <a:xfrm>
          <a:off x="1248317" y="2541121"/>
          <a:ext cx="1932302" cy="2021962"/>
        </a:xfrm>
        <a:prstGeom prst="ellipse">
          <a:avLst/>
        </a:prstGeom>
        <a:solidFill>
          <a:schemeClr val="accent5">
            <a:hueOff val="3475735"/>
            <a:satOff val="-38744"/>
            <a:lumOff val="2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Teammate interactions</a:t>
          </a:r>
        </a:p>
      </dsp:txBody>
      <dsp:txXfrm>
        <a:off x="1531296" y="2837230"/>
        <a:ext cx="1366344" cy="1429744"/>
      </dsp:txXfrm>
    </dsp:sp>
    <dsp:sp modelId="{44C3F386-2664-40AC-8788-973691330200}">
      <dsp:nvSpPr>
        <dsp:cNvPr id="0" name=""/>
        <dsp:cNvSpPr/>
      </dsp:nvSpPr>
      <dsp:spPr>
        <a:xfrm>
          <a:off x="1794195" y="638732"/>
          <a:ext cx="1754999" cy="1820252"/>
        </a:xfrm>
        <a:prstGeom prst="ellipse">
          <a:avLst/>
        </a:prstGeom>
        <a:solidFill>
          <a:schemeClr val="accent5">
            <a:hueOff val="4170882"/>
            <a:satOff val="-46493"/>
            <a:lumOff val="247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Personal concerns</a:t>
          </a:r>
        </a:p>
      </dsp:txBody>
      <dsp:txXfrm>
        <a:off x="2051209" y="905302"/>
        <a:ext cx="1240971" cy="12871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0E16D-D703-4376-9B54-EF11642D32C5}">
      <dsp:nvSpPr>
        <dsp:cNvPr id="0" name=""/>
        <dsp:cNvSpPr/>
      </dsp:nvSpPr>
      <dsp:spPr>
        <a:xfrm rot="5400000">
          <a:off x="6056961" y="-2378993"/>
          <a:ext cx="547388" cy="54442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002060"/>
              </a:solidFill>
              <a:latin typeface="Arial"/>
              <a:cs typeface="Arial"/>
            </a:rPr>
            <a:t>E.g., worries about skill level.</a:t>
          </a:r>
          <a:endParaRPr lang="en-GB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08509" y="96180"/>
        <a:ext cx="5417573" cy="493946"/>
      </dsp:txXfrm>
    </dsp:sp>
    <dsp:sp modelId="{7E46ED03-0A58-4BDF-BD5D-7E05292DD31C}">
      <dsp:nvSpPr>
        <dsp:cNvPr id="0" name=""/>
        <dsp:cNvSpPr/>
      </dsp:nvSpPr>
      <dsp:spPr>
        <a:xfrm>
          <a:off x="0" y="3"/>
          <a:ext cx="3607158" cy="684235"/>
        </a:xfrm>
        <a:prstGeom prst="flowChartAlternateProcess">
          <a:avLst/>
        </a:prstGeom>
        <a:solidFill>
          <a:schemeClr val="accent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Arial" panose="020B0604020202020204" pitchFamily="34" charset="0"/>
              <a:cs typeface="Arial" panose="020B0604020202020204" pitchFamily="34" charset="0"/>
            </a:rPr>
            <a:t>Competitive (</a:t>
          </a:r>
          <a:r>
            <a:rPr lang="en-GB" sz="2400" b="1" i="1" kern="1200" dirty="0">
              <a:latin typeface="Arial" panose="020B0604020202020204" pitchFamily="34" charset="0"/>
              <a:cs typeface="Arial" panose="020B0604020202020204" pitchFamily="34" charset="0"/>
            </a:rPr>
            <a:t>n </a:t>
          </a:r>
          <a:r>
            <a:rPr lang="en-GB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= 11)</a:t>
          </a:r>
          <a:endParaRPr lang="en-GB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401" y="33404"/>
        <a:ext cx="3540356" cy="617433"/>
      </dsp:txXfrm>
    </dsp:sp>
    <dsp:sp modelId="{AADC68F4-1BFB-49F8-B99C-DB2A736F2840}">
      <dsp:nvSpPr>
        <dsp:cNvPr id="0" name=""/>
        <dsp:cNvSpPr/>
      </dsp:nvSpPr>
      <dsp:spPr>
        <a:xfrm rot="5400000">
          <a:off x="6037960" y="-1680354"/>
          <a:ext cx="547388" cy="548391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002060"/>
              </a:solidFill>
              <a:latin typeface="Arial"/>
              <a:cs typeface="Arial"/>
            </a:rPr>
            <a:t>E.g., contract issues.</a:t>
          </a:r>
          <a:endParaRPr lang="en-GB" sz="2400" kern="1200" dirty="0"/>
        </a:p>
      </dsp:txBody>
      <dsp:txXfrm rot="-5400000">
        <a:off x="3569700" y="814627"/>
        <a:ext cx="5457189" cy="493946"/>
      </dsp:txXfrm>
    </dsp:sp>
    <dsp:sp modelId="{6917FD3C-AB4E-4DFF-9A5D-7E91C5280AEF}">
      <dsp:nvSpPr>
        <dsp:cNvPr id="0" name=""/>
        <dsp:cNvSpPr/>
      </dsp:nvSpPr>
      <dsp:spPr>
        <a:xfrm>
          <a:off x="1350" y="719483"/>
          <a:ext cx="3568349" cy="684235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Arial" panose="020B0604020202020204" pitchFamily="34" charset="0"/>
              <a:cs typeface="Arial" panose="020B0604020202020204" pitchFamily="34" charset="0"/>
            </a:rPr>
            <a:t>Organisational (</a:t>
          </a:r>
          <a:r>
            <a:rPr lang="en-GB" sz="2400" b="1" i="1" kern="1200" dirty="0">
              <a:latin typeface="Arial" panose="020B0604020202020204" pitchFamily="34" charset="0"/>
              <a:cs typeface="Arial" panose="020B0604020202020204" pitchFamily="34" charset="0"/>
            </a:rPr>
            <a:t>n </a:t>
          </a:r>
          <a:r>
            <a:rPr lang="en-GB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= 9)</a:t>
          </a:r>
          <a:r>
            <a:rPr lang="en-GB" sz="2400" b="1" kern="1200" dirty="0"/>
            <a:t> </a:t>
          </a:r>
        </a:p>
      </dsp:txBody>
      <dsp:txXfrm>
        <a:off x="34752" y="752885"/>
        <a:ext cx="3501545" cy="617431"/>
      </dsp:txXfrm>
    </dsp:sp>
    <dsp:sp modelId="{F0BA0DC5-8B5C-4414-99A5-6BFE39B646EB}">
      <dsp:nvSpPr>
        <dsp:cNvPr id="0" name=""/>
        <dsp:cNvSpPr/>
      </dsp:nvSpPr>
      <dsp:spPr>
        <a:xfrm rot="5400000">
          <a:off x="6056961" y="-942099"/>
          <a:ext cx="547388" cy="54442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E.g., what to do after competing.</a:t>
          </a:r>
        </a:p>
      </dsp:txBody>
      <dsp:txXfrm rot="-5400000">
        <a:off x="3608509" y="1533074"/>
        <a:ext cx="5417573" cy="493946"/>
      </dsp:txXfrm>
    </dsp:sp>
    <dsp:sp modelId="{BE9BA299-539C-4134-B48A-BD7977DEE0C2}">
      <dsp:nvSpPr>
        <dsp:cNvPr id="0" name=""/>
        <dsp:cNvSpPr/>
      </dsp:nvSpPr>
      <dsp:spPr>
        <a:xfrm>
          <a:off x="1350" y="1437930"/>
          <a:ext cx="3607158" cy="684235"/>
        </a:xfrm>
        <a:prstGeom prst="roundRect">
          <a:avLst/>
        </a:prstGeom>
        <a:solidFill>
          <a:schemeClr val="accent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Arial" panose="020B0604020202020204" pitchFamily="34" charset="0"/>
              <a:cs typeface="Arial" panose="020B0604020202020204" pitchFamily="34" charset="0"/>
            </a:rPr>
            <a:t>Personal (</a:t>
          </a:r>
          <a:r>
            <a:rPr lang="en-GB" sz="2400" b="1" i="1" kern="1200" dirty="0">
              <a:latin typeface="Arial" panose="020B0604020202020204" pitchFamily="34" charset="0"/>
              <a:cs typeface="Arial" panose="020B0604020202020204" pitchFamily="34" charset="0"/>
            </a:rPr>
            <a:t>n </a:t>
          </a:r>
          <a:r>
            <a:rPr lang="en-GB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= 3)</a:t>
          </a:r>
          <a:r>
            <a:rPr lang="en-GB" sz="2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34752" y="1471332"/>
        <a:ext cx="3540354" cy="617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D1769-9684-4B05-AADB-1F69FD68EDB5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E39A2-E1A3-4608-B5B4-242164DCB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06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387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49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938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189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929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54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264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044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639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321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47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73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90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191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225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19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13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700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338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385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962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90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112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063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4564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191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39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717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599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04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34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72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0CBE-E909-43B7-863A-EF9F8F0502A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52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and image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194889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s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FD14-D188-4AC3-A98B-5E5C2F0A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1" y="423949"/>
            <a:ext cx="4746369" cy="1375959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DD78D-9DCB-4AA5-8996-591359999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6B4F4-0558-4C66-891B-6FC0D9DE5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402" y="2002902"/>
            <a:ext cx="4746368" cy="383283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0EB3E-5E77-48C9-B3CB-14C33AC8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22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FD14-D188-4AC3-A98B-5E5C2F0A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550" y="714896"/>
            <a:ext cx="5552699" cy="135913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DD78D-9DCB-4AA5-8996-591359999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890" y="714896"/>
            <a:ext cx="4818611" cy="486294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6B4F4-0558-4C66-891B-6FC0D9DE5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10551" y="2244437"/>
            <a:ext cx="5552698" cy="333340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0EB3E-5E77-48C9-B3CB-14C33AC8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8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30949-A260-404F-B545-22D06A333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5100"/>
          </a:xfrm>
        </p:spPr>
        <p:txBody>
          <a:bodyPr vert="eaVert" anchor="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C5D10-A3CE-47A7-88EE-ED36BA9E2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51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36910-B71D-4933-BDA0-04AD5526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F8DC1522-342F-47E4-9CF7-D7732B4FB8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07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usiness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008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246858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reative Digital Technolo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854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63870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AF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3011949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Engineering &amp;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5A4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1473614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ine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C85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1418647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uma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222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1181488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nservato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B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4205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38467-0F19-45A6-9418-2F149E1C4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2538"/>
            <a:ext cx="9144000" cy="1575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62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sychology &amp; Couns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766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305366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hea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7BA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585488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Education, Health &amp; Social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004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2035112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2C5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3416877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ofessiona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007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89945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5024-9FC8-450E-AD4D-592E11EC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46D19-A94A-4E1C-869C-A9537C147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29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7F65-3426-4F70-A841-5625DBBC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44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D66F1-0EF4-427B-A506-71AA86E2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90E29-9D21-4EA1-9EDC-834D29028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21628"/>
            <a:ext cx="10515600" cy="102246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CA874-A269-4FDD-88B4-A938C809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99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375E-6CB5-4BBF-B99E-F8FF7798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8C0B0-9AEF-4AFD-BB0E-89044BD43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667F8A-AFD3-4608-8A97-CB14D1005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B1526-EDB3-4D08-A158-2212E26A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20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D735-47E3-404D-AF75-AB02FD80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8907E-BB0A-4B17-B37E-963102973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2175"/>
            <a:ext cx="5157787" cy="6929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555DE-3311-40CE-8E5B-BBD8A2400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3447"/>
            <a:ext cx="5157787" cy="332509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E8F89-5C8F-483F-97B5-121E0CBAA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12175"/>
            <a:ext cx="5183188" cy="6929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2F3AB0-7DD9-4317-BF9A-48E0FFB32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43447"/>
            <a:ext cx="5183188" cy="33250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205E9-C1E8-4479-81CB-F91E065C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22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02AA-EA54-4ABD-A668-B4180128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94012-4178-4EB7-90B2-AA1E1589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88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62AA6-0BFE-415E-91D5-D5EF071A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1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DB13-3611-4614-B1D7-D6540A244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9730"/>
            <a:ext cx="5145376" cy="1327669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866A7-AB52-4932-A27F-92341D197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15" y="729731"/>
            <a:ext cx="504602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84D5A-B621-4E40-B0FA-2C41D4D76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1184"/>
            <a:ext cx="5145376" cy="339217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B4935-62B3-44A4-A4CA-190330B7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90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2512E-8062-401E-A810-9E4E2E470D9C}"/>
              </a:ext>
            </a:extLst>
          </p:cNvPr>
          <p:cNvSpPr/>
          <p:nvPr userDrawn="1"/>
        </p:nvSpPr>
        <p:spPr>
          <a:xfrm>
            <a:off x="0" y="6087512"/>
            <a:ext cx="12192000" cy="782549"/>
          </a:xfrm>
          <a:prstGeom prst="rect">
            <a:avLst/>
          </a:prstGeom>
          <a:solidFill>
            <a:srgbClr val="859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4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051688-8BC6-4365-9059-C2903A01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40639-DF12-4B59-A4EB-96EE5F00A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2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06743-5CF4-4CA1-B18E-3D4C94F0C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96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DC1522-342F-47E4-9CF7-D7732B4FB8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7ED3A-EEB6-4D04-9835-7C969E066C3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4" y="6251311"/>
            <a:ext cx="1871405" cy="424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2ED17A-115C-4211-88D6-6FDCD47176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80" y="6373492"/>
            <a:ext cx="1395263" cy="1761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92F3B2-C875-4272-BD25-73FF21D6C528}"/>
              </a:ext>
            </a:extLst>
          </p:cNvPr>
          <p:cNvSpPr txBox="1">
            <a:spLocks/>
          </p:cNvSpPr>
          <p:nvPr userDrawn="1"/>
        </p:nvSpPr>
        <p:spPr>
          <a:xfrm>
            <a:off x="7508486" y="6308517"/>
            <a:ext cx="2951357" cy="316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chi.ac.uk   |   #chiuni   |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412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73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Optim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859DAA"/>
          </a:solidFill>
          <a:latin typeface="Gill Sans MT Std Book" panose="020B0502020104020203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859DAA"/>
          </a:solidFill>
          <a:latin typeface="Gill Sans MT Std Book" panose="020B0502020104020203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859DAA"/>
          </a:solidFill>
          <a:latin typeface="Gill Sans MT Std Book" panose="020B0502020104020203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59DAA"/>
          </a:solidFill>
          <a:latin typeface="Gill Sans MT Std Book" panose="020B0502020104020203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59DAA"/>
          </a:solidFill>
          <a:latin typeface="Gill Sans MT Std Book" panose="020B0502020104020203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ports.com/en/gla1ve-steps-down-the-grueling-stress-in-esports-9437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7.sv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11.xml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15.xml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1B0IyazBx0I?feature=oembed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62A93-E680-4809-820F-737C2A29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49" y="2606703"/>
            <a:ext cx="5259531" cy="2124323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Performance Psychology in the Arena of Esports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010A2-1B05-4425-A68D-CB925DF3B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175" y="5332853"/>
            <a:ext cx="4765963" cy="524786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By Dr Phil Birch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A4CC43B-5012-4DC6-85C0-56472596E4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8145" r="28145"/>
          <a:stretch>
            <a:fillRect/>
          </a:stretch>
        </p:blipFill>
        <p:spPr>
          <a:xfrm>
            <a:off x="6096000" y="0"/>
            <a:ext cx="6096000" cy="6092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0895C5-12B0-E90E-A4E7-B0B9592CC8D6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5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65EA5BE8-4543-FA19-A050-C6C65DC72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CLan School of Sport and Wellbeing: BASES Conference 2013">
            <a:extLst>
              <a:ext uri="{FF2B5EF4-FFF2-40B4-BE49-F238E27FC236}">
                <a16:creationId xmlns:a16="http://schemas.microsoft.com/office/drawing/2014/main" id="{1F625B8C-1A7E-6D43-C15A-07BEA78B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87FF-9548-4DF6-A150-FB9BCBA0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initial research question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25C14-AAFF-C69E-7206-0B85C8E007EF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3452BA7C-DA7D-92C5-792E-A33C45B9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958F9-418B-C0DC-9A39-C10E73DB35DD}"/>
              </a:ext>
            </a:extLst>
          </p:cNvPr>
          <p:cNvSpPr txBox="1"/>
          <p:nvPr/>
        </p:nvSpPr>
        <p:spPr>
          <a:xfrm>
            <a:off x="390939" y="3160644"/>
            <a:ext cx="1141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impact of stress on esports players?</a:t>
            </a:r>
          </a:p>
        </p:txBody>
      </p:sp>
    </p:spTree>
    <p:extLst>
      <p:ext uri="{BB962C8B-B14F-4D97-AF65-F5344CB8AC3E}">
        <p14:creationId xmlns:p14="http://schemas.microsoft.com/office/powerpoint/2010/main" val="316176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D804-61B0-CA96-DACF-9103EDCA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timeline</a:t>
            </a:r>
            <a:endParaRPr lang="en-GB" b="1" dirty="0"/>
          </a:p>
        </p:txBody>
      </p:sp>
      <p:graphicFrame>
        <p:nvGraphicFramePr>
          <p:cNvPr id="16" name="Content Placeholder 6" descr="SmartArt Process diagram">
            <a:extLst>
              <a:ext uri="{FF2B5EF4-FFF2-40B4-BE49-F238E27FC236}">
                <a16:creationId xmlns:a16="http://schemas.microsoft.com/office/drawing/2014/main" id="{B2A4955C-8E72-B149-4381-A05A5F8CC9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9496290"/>
              </p:ext>
            </p:extLst>
          </p:nvPr>
        </p:nvGraphicFramePr>
        <p:xfrm>
          <a:off x="327990" y="914400"/>
          <a:ext cx="11668539" cy="537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 descr="Red square">
            <a:extLst>
              <a:ext uri="{FF2B5EF4-FFF2-40B4-BE49-F238E27FC236}">
                <a16:creationId xmlns:a16="http://schemas.microsoft.com/office/drawing/2014/main" id="{22B92A49-54BE-B467-5FAC-E545E337FBCB}"/>
              </a:ext>
            </a:extLst>
          </p:cNvPr>
          <p:cNvSpPr/>
          <p:nvPr/>
        </p:nvSpPr>
        <p:spPr>
          <a:xfrm>
            <a:off x="623489" y="1914957"/>
            <a:ext cx="688931" cy="688931"/>
          </a:xfrm>
          <a:prstGeom prst="rect">
            <a:avLst/>
          </a:prstGeom>
          <a:solidFill>
            <a:srgbClr val="ED1C24"/>
          </a:solidFill>
          <a:ln w="12700" cap="flat" cmpd="sng" algn="ctr">
            <a:solidFill>
              <a:srgbClr val="ED1C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 descr="Orange square">
            <a:extLst>
              <a:ext uri="{FF2B5EF4-FFF2-40B4-BE49-F238E27FC236}">
                <a16:creationId xmlns:a16="http://schemas.microsoft.com/office/drawing/2014/main" id="{DB75567E-350A-8E23-01C3-A83773067885}"/>
              </a:ext>
            </a:extLst>
          </p:cNvPr>
          <p:cNvSpPr/>
          <p:nvPr/>
        </p:nvSpPr>
        <p:spPr>
          <a:xfrm>
            <a:off x="3516647" y="1914957"/>
            <a:ext cx="688931" cy="688931"/>
          </a:xfrm>
          <a:prstGeom prst="rect">
            <a:avLst/>
          </a:prstGeom>
          <a:solidFill>
            <a:srgbClr val="F15A24"/>
          </a:solidFill>
          <a:ln w="12700" cap="flat" cmpd="sng" algn="ctr">
            <a:solidFill>
              <a:srgbClr val="F15A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 descr="Orange square">
            <a:extLst>
              <a:ext uri="{FF2B5EF4-FFF2-40B4-BE49-F238E27FC236}">
                <a16:creationId xmlns:a16="http://schemas.microsoft.com/office/drawing/2014/main" id="{512260EB-BC6C-9DD7-3F13-09E2E73BED21}"/>
              </a:ext>
            </a:extLst>
          </p:cNvPr>
          <p:cNvSpPr/>
          <p:nvPr/>
        </p:nvSpPr>
        <p:spPr>
          <a:xfrm>
            <a:off x="6409805" y="1914957"/>
            <a:ext cx="688931" cy="688931"/>
          </a:xfrm>
          <a:prstGeom prst="rect">
            <a:avLst/>
          </a:prstGeom>
          <a:solidFill>
            <a:srgbClr val="FBB03B"/>
          </a:solidFill>
          <a:ln w="12700" cap="flat" cmpd="sng" algn="ctr">
            <a:solidFill>
              <a:srgbClr val="FBB03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 descr="Yellow square">
            <a:extLst>
              <a:ext uri="{FF2B5EF4-FFF2-40B4-BE49-F238E27FC236}">
                <a16:creationId xmlns:a16="http://schemas.microsoft.com/office/drawing/2014/main" id="{F724FEFB-F310-B6CD-46B9-00A9864585EE}"/>
              </a:ext>
            </a:extLst>
          </p:cNvPr>
          <p:cNvSpPr/>
          <p:nvPr/>
        </p:nvSpPr>
        <p:spPr>
          <a:xfrm>
            <a:off x="9302963" y="1914957"/>
            <a:ext cx="688931" cy="688931"/>
          </a:xfrm>
          <a:prstGeom prst="rect">
            <a:avLst/>
          </a:prstGeom>
          <a:solidFill>
            <a:srgbClr val="FCCB00"/>
          </a:solidFill>
          <a:ln w="12700" cap="flat" cmpd="sng" algn="ctr">
            <a:solidFill>
              <a:srgbClr val="FCCB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raphic 23" descr="Target">
            <a:extLst>
              <a:ext uri="{FF2B5EF4-FFF2-40B4-BE49-F238E27FC236}">
                <a16:creationId xmlns:a16="http://schemas.microsoft.com/office/drawing/2014/main" id="{1305FD95-5B49-0D69-DA96-84EA5649D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8270" y="2043422"/>
            <a:ext cx="432000" cy="432000"/>
          </a:xfrm>
          <a:prstGeom prst="rect">
            <a:avLst/>
          </a:prstGeom>
        </p:spPr>
      </p:pic>
      <p:pic>
        <p:nvPicPr>
          <p:cNvPr id="25" name="Graphic 24" descr="Research">
            <a:extLst>
              <a:ext uri="{FF2B5EF4-FFF2-40B4-BE49-F238E27FC236}">
                <a16:creationId xmlns:a16="http://schemas.microsoft.com/office/drawing/2014/main" id="{83AE10DF-EF11-D63E-DA6E-3A23662CE5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1428" y="2043422"/>
            <a:ext cx="432000" cy="432000"/>
          </a:xfrm>
          <a:prstGeom prst="rect">
            <a:avLst/>
          </a:prstGeom>
        </p:spPr>
      </p:pic>
      <p:pic>
        <p:nvPicPr>
          <p:cNvPr id="27" name="Graphic 26" descr="Presentation with bar chart">
            <a:extLst>
              <a:ext uri="{FF2B5EF4-FFF2-40B4-BE49-F238E27FC236}">
                <a16:creationId xmlns:a16="http://schemas.microsoft.com/office/drawing/2014/main" id="{2B91FE5E-D91B-EE94-5826-912E438D66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5113" y="2016845"/>
            <a:ext cx="432000" cy="432000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2934D73-48FB-844B-C75D-BF1F5C4BFCAA}"/>
              </a:ext>
            </a:extLst>
          </p:cNvPr>
          <p:cNvSpPr/>
          <p:nvPr/>
        </p:nvSpPr>
        <p:spPr>
          <a:xfrm>
            <a:off x="417442" y="5257800"/>
            <a:ext cx="2728857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09BC0996-B064-FA30-029D-C983EB396B7E}"/>
              </a:ext>
            </a:extLst>
          </p:cNvPr>
          <p:cNvSpPr/>
          <p:nvPr/>
        </p:nvSpPr>
        <p:spPr>
          <a:xfrm>
            <a:off x="3219188" y="5267739"/>
            <a:ext cx="2803925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Questionnaires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BCFC9C07-51EF-5104-D8ED-B31FC4E7701E}"/>
              </a:ext>
            </a:extLst>
          </p:cNvPr>
          <p:cNvSpPr/>
          <p:nvPr/>
        </p:nvSpPr>
        <p:spPr>
          <a:xfrm>
            <a:off x="6096000" y="5267739"/>
            <a:ext cx="5900529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Psychophysiology</a:t>
            </a:r>
          </a:p>
        </p:txBody>
      </p:sp>
      <p:pic>
        <p:nvPicPr>
          <p:cNvPr id="32" name="Graphic 31" descr="Social distancing with solid fill">
            <a:extLst>
              <a:ext uri="{FF2B5EF4-FFF2-40B4-BE49-F238E27FC236}">
                <a16:creationId xmlns:a16="http://schemas.microsoft.com/office/drawing/2014/main" id="{91696059-E51E-9499-D8E7-11884C633E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696" y="2037353"/>
            <a:ext cx="460516" cy="4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and coping in CS:GO </a:t>
            </a:r>
            <a:br>
              <a:rPr lang="en-US" sz="3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(Smith et al., 2019)</a:t>
            </a:r>
            <a:endParaRPr lang="en-US" sz="3667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5" y="1676396"/>
            <a:ext cx="6508750" cy="4340230"/>
          </a:xfrm>
        </p:spPr>
        <p:txBody>
          <a:bodyPr>
            <a:normAutofit lnSpcReduction="10000"/>
          </a:bodyPr>
          <a:lstStyle/>
          <a:p>
            <a:pPr marL="544237" lvl="1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2333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 the stressors faced and coping methods used in professional esports players. </a:t>
            </a:r>
          </a:p>
          <a:p>
            <a:pPr lvl="1">
              <a:spcBef>
                <a:spcPts val="0"/>
              </a:spcBef>
            </a:pP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male professional CS:GO players.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to six years of playing experience in esports (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3.43, 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1.37).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4F1728-D346-4F59-B741-573F5BE6FFF3}"/>
              </a:ext>
            </a:extLst>
          </p:cNvPr>
          <p:cNvSpPr txBox="1">
            <a:spLocks/>
          </p:cNvSpPr>
          <p:nvPr/>
        </p:nvSpPr>
        <p:spPr>
          <a:xfrm>
            <a:off x="5941541" y="1676396"/>
            <a:ext cx="6096000" cy="4151493"/>
          </a:xfrm>
          <a:prstGeom prst="rect">
            <a:avLst/>
          </a:prstGeom>
        </p:spPr>
        <p:txBody>
          <a:bodyPr vert="horz" lIns="108852" tIns="54426" rIns="108852" bIns="54426" rtlCol="0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333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B102B7-ECEC-4C2C-94D1-B07A8A9A2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37" y="274638"/>
            <a:ext cx="5328920" cy="5563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10C55-9669-94EC-90B0-EC35449B8EF4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3A207437-9877-6D3F-2170-B23BA013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268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- Stressors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79AA9D-37C5-4B40-B3B9-9BF709BD7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5172"/>
            <a:ext cx="6096000" cy="4597879"/>
          </a:xfrm>
        </p:spPr>
        <p:txBody>
          <a:bodyPr>
            <a:normAutofit fontScale="92500"/>
          </a:bodyPr>
          <a:lstStyle/>
          <a:p>
            <a:pPr marL="544237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Internal</a:t>
            </a:r>
            <a:endParaRPr lang="en-US" b="1" dirty="0">
              <a:solidFill>
                <a:srgbClr val="0070C0"/>
              </a:solidFill>
              <a:latin typeface="Arial"/>
              <a:cs typeface="Arial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Team Issues</a:t>
            </a:r>
          </a:p>
          <a:p>
            <a:pPr lvl="3"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Communication issues.</a:t>
            </a:r>
          </a:p>
          <a:p>
            <a:pPr lvl="3"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Communication/criticism from in-game leader (IGL).</a:t>
            </a:r>
          </a:p>
          <a:p>
            <a:pPr lvl="3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Intra-team criticism.</a:t>
            </a:r>
          </a:p>
          <a:p>
            <a:pPr lvl="3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Lack of confidence in teammates.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b="1" dirty="0">
              <a:solidFill>
                <a:srgbClr val="002060"/>
              </a:solidFill>
              <a:latin typeface="Arial"/>
              <a:cs typeface="Arial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Individual Issues</a:t>
            </a:r>
          </a:p>
          <a:p>
            <a:pPr lvl="3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Life balance.</a:t>
            </a:r>
          </a:p>
          <a:p>
            <a:pPr lvl="3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Difficulties with managing lifestyle.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FA4599-B1E9-4AE2-9E72-5593B4AFBC19}"/>
              </a:ext>
            </a:extLst>
          </p:cNvPr>
          <p:cNvSpPr txBox="1">
            <a:spLocks/>
          </p:cNvSpPr>
          <p:nvPr/>
        </p:nvSpPr>
        <p:spPr>
          <a:xfrm>
            <a:off x="6669994" y="1435173"/>
            <a:ext cx="5367547" cy="3434648"/>
          </a:xfrm>
          <a:prstGeom prst="rect">
            <a:avLst/>
          </a:prstGeom>
        </p:spPr>
        <p:txBody>
          <a:bodyPr vert="horz" lIns="108852" tIns="54426" rIns="108852" bIns="54426" rtlCol="0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4237" lvl="1" indent="0">
              <a:spcBef>
                <a:spcPts val="0"/>
              </a:spcBef>
              <a:buNone/>
            </a:pPr>
            <a:r>
              <a:rPr lang="en-US" sz="2600" b="1" dirty="0">
                <a:solidFill>
                  <a:srgbClr val="0070C0"/>
                </a:solidFill>
                <a:latin typeface="Arial"/>
                <a:cs typeface="Arial"/>
              </a:rPr>
              <a:t>External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/>
                <a:cs typeface="Arial"/>
              </a:rPr>
              <a:t>Scrutiny and criticism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From opposition.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Criticism in social media.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/>
                <a:cs typeface="Arial"/>
              </a:rPr>
              <a:t>Event issues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Logistics.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Live audience.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333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4A18CAD-30A4-4897-B7F7-1F193CE9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77" y="4454622"/>
            <a:ext cx="3303689" cy="157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C3D578-05CC-4692-A479-59FCFF37A277}"/>
              </a:ext>
            </a:extLst>
          </p:cNvPr>
          <p:cNvSpPr txBox="1">
            <a:spLocks/>
          </p:cNvSpPr>
          <p:nvPr/>
        </p:nvSpPr>
        <p:spPr>
          <a:xfrm>
            <a:off x="8819349" y="4621664"/>
            <a:ext cx="2075323" cy="1013325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Arnold et al.</a:t>
            </a:r>
          </a:p>
          <a:p>
            <a:pPr marL="0" indent="0">
              <a:buNone/>
            </a:pPr>
            <a:r>
              <a:rPr lang="en-GB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Sarkar et al.</a:t>
            </a:r>
            <a:endParaRPr lang="en-GB" sz="244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667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667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ECBD3-9DA5-2289-0867-09840033C60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0A8948D7-5F17-65F8-EEA5-EF14AEC7E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7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82" y="205584"/>
            <a:ext cx="11719036" cy="1325033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– stressors</a:t>
            </a:r>
            <a:br>
              <a:rPr lang="en-GB" sz="3600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167D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84" y="1210826"/>
            <a:ext cx="3361412" cy="1592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issues – communication issues (IGL)</a:t>
            </a:r>
          </a:p>
          <a:p>
            <a:pPr marL="0" indent="0">
              <a:buNone/>
            </a:pPr>
            <a:endParaRPr lang="en-GB" sz="2933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Cloud 3"/>
          <p:cNvSpPr/>
          <p:nvPr/>
        </p:nvSpPr>
        <p:spPr>
          <a:xfrm>
            <a:off x="3816698" y="205584"/>
            <a:ext cx="8297844" cy="566409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was very micro-managed by the leader and if you died somewhere before they’d told you to make a move then, 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you’d get screamed at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like literally screamed at down the microphone, calling people on the team </a:t>
            </a:r>
            <a:r>
              <a:rPr lang="en-GB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*#, and say like ‘you’re stupid.’”</a:t>
            </a:r>
          </a:p>
        </p:txBody>
      </p:sp>
    </p:spTree>
    <p:extLst>
      <p:ext uri="{BB962C8B-B14F-4D97-AF65-F5344CB8AC3E}">
        <p14:creationId xmlns:p14="http://schemas.microsoft.com/office/powerpoint/2010/main" val="79984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- coping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79AA9D-37C5-4B40-B3B9-9BF709BD7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6397"/>
            <a:ext cx="3184072" cy="1589318"/>
          </a:xfrm>
        </p:spPr>
        <p:txBody>
          <a:bodyPr>
            <a:normAutofit lnSpcReduction="10000"/>
          </a:bodyPr>
          <a:lstStyle/>
          <a:p>
            <a:pPr lvl="1">
              <a:spcBef>
                <a:spcPts val="0"/>
              </a:spcBef>
            </a:pPr>
            <a:r>
              <a:rPr lang="en-US" sz="3000" dirty="0">
                <a:solidFill>
                  <a:srgbClr val="0070C0"/>
                </a:solidFill>
                <a:latin typeface="Arial"/>
                <a:cs typeface="Arial"/>
              </a:rPr>
              <a:t>Avoidance coping – playing passively </a:t>
            </a: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9864DCC-2C6D-4C93-A6BE-F8898DFDE920}"/>
              </a:ext>
            </a:extLst>
          </p:cNvPr>
          <p:cNvSpPr/>
          <p:nvPr/>
        </p:nvSpPr>
        <p:spPr>
          <a:xfrm>
            <a:off x="2612653" y="863468"/>
            <a:ext cx="9290936" cy="500244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start playing scared you don’t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wanna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die, you don’t want to make a mistake. . . </a:t>
            </a:r>
            <a:r>
              <a:rPr lang="en-GB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playing really passively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not really going for anything and not playing how you would usually play.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48EC536-EBC8-42A0-B458-8EA405A0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900" y="4485546"/>
            <a:ext cx="3303689" cy="157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3FC25B9-CEA9-4E3E-9EBB-18D656D21A96}"/>
              </a:ext>
            </a:extLst>
          </p:cNvPr>
          <p:cNvSpPr txBox="1">
            <a:spLocks/>
          </p:cNvSpPr>
          <p:nvPr/>
        </p:nvSpPr>
        <p:spPr>
          <a:xfrm>
            <a:off x="9166860" y="4712330"/>
            <a:ext cx="2473775" cy="955511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Nicholls et al. (2007)</a:t>
            </a:r>
            <a:endParaRPr lang="en-GB" sz="244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667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667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3A133-EB58-24A5-4208-99A6D952FAD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526C6C36-D5F9-9BE9-EA04-82AD45E68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2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attention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4F1728-D346-4F59-B741-573F5BE6FFF3}"/>
              </a:ext>
            </a:extLst>
          </p:cNvPr>
          <p:cNvSpPr txBox="1">
            <a:spLocks/>
          </p:cNvSpPr>
          <p:nvPr/>
        </p:nvSpPr>
        <p:spPr>
          <a:xfrm>
            <a:off x="5941541" y="1676396"/>
            <a:ext cx="6096000" cy="4151493"/>
          </a:xfrm>
          <a:prstGeom prst="rect">
            <a:avLst/>
          </a:prstGeom>
        </p:spPr>
        <p:txBody>
          <a:bodyPr vert="horz" lIns="108852" tIns="54426" rIns="108852" bIns="54426" rtlCol="0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333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3926-ACEE-484A-8DEB-7F1B7FF0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23" y="1378814"/>
            <a:ext cx="4667248" cy="4335912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F81CD99-5900-4D82-9E44-5BA698230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43" y="3414955"/>
            <a:ext cx="2853004" cy="16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FD16B902-88EF-4A81-BDB6-A4CC63772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49" r="2432" b="34351"/>
          <a:stretch/>
        </p:blipFill>
        <p:spPr bwMode="auto">
          <a:xfrm>
            <a:off x="5153243" y="5020569"/>
            <a:ext cx="2787999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668C3-12F8-4902-9634-938DE8839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700" y="1571152"/>
            <a:ext cx="2605084" cy="1736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6DF19-31A5-7BC7-FD80-E05C85405184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9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B04C7657-4BA6-AF15-C02B-65D9D7F8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5A427EFE-C71A-6AF5-1E74-3BBD91B28DF9}"/>
              </a:ext>
            </a:extLst>
          </p:cNvPr>
          <p:cNvSpPr/>
          <p:nvPr/>
        </p:nvSpPr>
        <p:spPr>
          <a:xfrm>
            <a:off x="8146853" y="1571152"/>
            <a:ext cx="3890688" cy="4143573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UoC</a:t>
            </a:r>
            <a:r>
              <a:rPr lang="en-GB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Press Report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Mentions: 80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Reach: 186,650,644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AVE: £1,073,241.20</a:t>
            </a:r>
          </a:p>
          <a:p>
            <a:pPr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62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667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and coping in League of Legends</a:t>
            </a:r>
            <a:br>
              <a:rPr lang="en-US" sz="3667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(Leis et al., 2022)</a:t>
            </a:r>
            <a:endParaRPr lang="en-US" sz="3667" b="1" dirty="0">
              <a:solidFill>
                <a:srgbClr val="167D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5" y="1417640"/>
            <a:ext cx="6508750" cy="4598986"/>
          </a:xfrm>
        </p:spPr>
        <p:txBody>
          <a:bodyPr>
            <a:normAutofit/>
          </a:bodyPr>
          <a:lstStyle/>
          <a:p>
            <a:pPr marL="544237" lvl="1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2333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 the stressors, associated responses, and coping methods used in professional esports players. </a:t>
            </a:r>
          </a:p>
          <a:p>
            <a:pPr lvl="1">
              <a:spcBef>
                <a:spcPts val="0"/>
              </a:spcBef>
            </a:pP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male professional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players.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and 11 years of experience playing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8.83, 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1.52). </a:t>
            </a: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4F1728-D346-4F59-B741-573F5BE6FFF3}"/>
              </a:ext>
            </a:extLst>
          </p:cNvPr>
          <p:cNvSpPr txBox="1">
            <a:spLocks/>
          </p:cNvSpPr>
          <p:nvPr/>
        </p:nvSpPr>
        <p:spPr>
          <a:xfrm>
            <a:off x="5941541" y="1676396"/>
            <a:ext cx="6096000" cy="4151493"/>
          </a:xfrm>
          <a:prstGeom prst="rect">
            <a:avLst/>
          </a:prstGeom>
        </p:spPr>
        <p:txBody>
          <a:bodyPr vert="horz" lIns="108852" tIns="54426" rIns="108852" bIns="54426" rtlCol="0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333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86ED1-C26B-FCEA-0D22-61BD2B6C8F78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99275380-48A8-3A6C-43D0-78699E5B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4898FAD-C9DD-AA68-2BF2-6DC69BCB4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179434"/>
              </p:ext>
            </p:extLst>
          </p:nvPr>
        </p:nvGraphicFramePr>
        <p:xfrm>
          <a:off x="5571567" y="1971691"/>
          <a:ext cx="5542280" cy="405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0D86FF7-B24B-B645-8CF2-10BE7D562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101223"/>
              </p:ext>
            </p:extLst>
          </p:nvPr>
        </p:nvGraphicFramePr>
        <p:xfrm>
          <a:off x="7763248" y="1971691"/>
          <a:ext cx="5542280" cy="405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2144DC-8393-E257-2FC9-09EADBA33A2E}"/>
              </a:ext>
            </a:extLst>
          </p:cNvPr>
          <p:cNvSpPr txBox="1">
            <a:spLocks/>
          </p:cNvSpPr>
          <p:nvPr/>
        </p:nvSpPr>
        <p:spPr>
          <a:xfrm>
            <a:off x="7831151" y="1417639"/>
            <a:ext cx="3443994" cy="54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4237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Stressors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44237" lvl="1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37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8"/>
            <a:ext cx="3788891" cy="146272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- coping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34530D5-659B-4139-AB15-6950BDD326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209552"/>
              </p:ext>
            </p:extLst>
          </p:nvPr>
        </p:nvGraphicFramePr>
        <p:xfrm>
          <a:off x="2367499" y="159702"/>
          <a:ext cx="9271224" cy="5813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F10673C-9A3D-EA52-EB99-A8A41B6E980F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279A2816-BD08-2EED-35D3-BE9E74D63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39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D804-61B0-CA96-DACF-9103EDCA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these findings mean?</a:t>
            </a:r>
            <a:endParaRPr lang="en-GB" b="1" dirty="0"/>
          </a:p>
        </p:txBody>
      </p:sp>
      <p:graphicFrame>
        <p:nvGraphicFramePr>
          <p:cNvPr id="16" name="Content Placeholder 6" descr="SmartArt Process diagram">
            <a:extLst>
              <a:ext uri="{FF2B5EF4-FFF2-40B4-BE49-F238E27FC236}">
                <a16:creationId xmlns:a16="http://schemas.microsoft.com/office/drawing/2014/main" id="{B2A4955C-8E72-B149-4381-A05A5F8CC9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855188"/>
              </p:ext>
            </p:extLst>
          </p:nvPr>
        </p:nvGraphicFramePr>
        <p:xfrm>
          <a:off x="327990" y="914400"/>
          <a:ext cx="2495220" cy="537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ectangle 17" descr="Red square">
            <a:extLst>
              <a:ext uri="{FF2B5EF4-FFF2-40B4-BE49-F238E27FC236}">
                <a16:creationId xmlns:a16="http://schemas.microsoft.com/office/drawing/2014/main" id="{22B92A49-54BE-B467-5FAC-E545E337FBCB}"/>
              </a:ext>
            </a:extLst>
          </p:cNvPr>
          <p:cNvSpPr/>
          <p:nvPr/>
        </p:nvSpPr>
        <p:spPr>
          <a:xfrm>
            <a:off x="574593" y="1914958"/>
            <a:ext cx="688931" cy="688931"/>
          </a:xfrm>
          <a:prstGeom prst="rect">
            <a:avLst/>
          </a:prstGeom>
          <a:solidFill>
            <a:srgbClr val="ED1C24"/>
          </a:solidFill>
          <a:ln w="12700" cap="flat" cmpd="sng" algn="ctr">
            <a:solidFill>
              <a:srgbClr val="ED1C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raphic 23" descr="Target">
            <a:extLst>
              <a:ext uri="{FF2B5EF4-FFF2-40B4-BE49-F238E27FC236}">
                <a16:creationId xmlns:a16="http://schemas.microsoft.com/office/drawing/2014/main" id="{1305FD95-5B49-0D69-DA96-84EA5649D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3126" y="2043422"/>
            <a:ext cx="432000" cy="432000"/>
          </a:xfrm>
          <a:prstGeom prst="rect">
            <a:avLst/>
          </a:prstGeom>
        </p:spPr>
      </p:pic>
      <p:pic>
        <p:nvPicPr>
          <p:cNvPr id="25" name="Graphic 24" descr="Research">
            <a:extLst>
              <a:ext uri="{FF2B5EF4-FFF2-40B4-BE49-F238E27FC236}">
                <a16:creationId xmlns:a16="http://schemas.microsoft.com/office/drawing/2014/main" id="{83AE10DF-EF11-D63E-DA6E-3A23662CE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53256" y="2043422"/>
            <a:ext cx="432000" cy="432000"/>
          </a:xfrm>
          <a:prstGeom prst="rect">
            <a:avLst/>
          </a:prstGeom>
        </p:spPr>
      </p:pic>
      <p:pic>
        <p:nvPicPr>
          <p:cNvPr id="27" name="Graphic 26" descr="Presentation with bar chart">
            <a:extLst>
              <a:ext uri="{FF2B5EF4-FFF2-40B4-BE49-F238E27FC236}">
                <a16:creationId xmlns:a16="http://schemas.microsoft.com/office/drawing/2014/main" id="{2B91FE5E-D91B-EE94-5826-912E438D66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3189" y="2016846"/>
            <a:ext cx="432000" cy="432000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2934D73-48FB-844B-C75D-BF1F5C4BFCAA}"/>
              </a:ext>
            </a:extLst>
          </p:cNvPr>
          <p:cNvSpPr/>
          <p:nvPr/>
        </p:nvSpPr>
        <p:spPr>
          <a:xfrm>
            <a:off x="417443" y="5257800"/>
            <a:ext cx="2176670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</a:p>
        </p:txBody>
      </p:sp>
      <p:pic>
        <p:nvPicPr>
          <p:cNvPr id="7" name="Graphic 6" descr="Social distancing with solid fill">
            <a:extLst>
              <a:ext uri="{FF2B5EF4-FFF2-40B4-BE49-F238E27FC236}">
                <a16:creationId xmlns:a16="http://schemas.microsoft.com/office/drawing/2014/main" id="{EF11CB5D-6E51-774D-772B-19CBFBD461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8800" y="2037354"/>
            <a:ext cx="460516" cy="46051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9583B8-8587-FE89-5FB3-CE00E7A40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780462"/>
            <a:ext cx="8269356" cy="4265246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us to better understand what stressors are faced and how these are managed.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evidence informed stress management strategies.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longitudinal research is needed.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Dylan Poulus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Oliver Leis </a:t>
            </a:r>
          </a:p>
          <a:p>
            <a:pPr lvl="1">
              <a:spcBef>
                <a:spcPts val="0"/>
              </a:spcBef>
            </a:pP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55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39" y="1704041"/>
            <a:ext cx="5946913" cy="4104861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myself.</a:t>
            </a:r>
          </a:p>
          <a:p>
            <a:pPr lvl="1">
              <a:lnSpc>
                <a:spcPct val="110000"/>
              </a:lnSpc>
              <a:buFont typeface="Arial"/>
              <a:buChar char="•"/>
            </a:pP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esports.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research journey. 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10000"/>
              </a:lnSpc>
            </a:pP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forwards.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19435-1D94-5329-A98D-5795EDCC88C9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102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8417B911-07C6-A8EF-5C00-405FA5CBE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ding Another Target: Personal Guaranties | Texas Construction Law Blog">
            <a:extLst>
              <a:ext uri="{FF2B5EF4-FFF2-40B4-BE49-F238E27FC236}">
                <a16:creationId xmlns:a16="http://schemas.microsoft.com/office/drawing/2014/main" id="{805F0D48-31AE-EE96-4013-C222E94C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07516"/>
            <a:ext cx="5626732" cy="450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51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D804-61B0-CA96-DACF-9103EDCA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timeline</a:t>
            </a:r>
            <a:endParaRPr lang="en-GB" b="1" dirty="0"/>
          </a:p>
        </p:txBody>
      </p:sp>
      <p:graphicFrame>
        <p:nvGraphicFramePr>
          <p:cNvPr id="16" name="Content Placeholder 6" descr="SmartArt Process diagram">
            <a:extLst>
              <a:ext uri="{FF2B5EF4-FFF2-40B4-BE49-F238E27FC236}">
                <a16:creationId xmlns:a16="http://schemas.microsoft.com/office/drawing/2014/main" id="{B2A4955C-8E72-B149-4381-A05A5F8CC9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098019"/>
              </p:ext>
            </p:extLst>
          </p:nvPr>
        </p:nvGraphicFramePr>
        <p:xfrm>
          <a:off x="327990" y="914400"/>
          <a:ext cx="11668539" cy="537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 descr="Red square">
            <a:extLst>
              <a:ext uri="{FF2B5EF4-FFF2-40B4-BE49-F238E27FC236}">
                <a16:creationId xmlns:a16="http://schemas.microsoft.com/office/drawing/2014/main" id="{22B92A49-54BE-B467-5FAC-E545E337FBCB}"/>
              </a:ext>
            </a:extLst>
          </p:cNvPr>
          <p:cNvSpPr/>
          <p:nvPr/>
        </p:nvSpPr>
        <p:spPr>
          <a:xfrm>
            <a:off x="623489" y="1914957"/>
            <a:ext cx="688931" cy="688931"/>
          </a:xfrm>
          <a:prstGeom prst="rect">
            <a:avLst/>
          </a:prstGeom>
          <a:solidFill>
            <a:srgbClr val="ED1C24"/>
          </a:solidFill>
          <a:ln w="12700" cap="flat" cmpd="sng" algn="ctr">
            <a:solidFill>
              <a:srgbClr val="ED1C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 descr="Orange square">
            <a:extLst>
              <a:ext uri="{FF2B5EF4-FFF2-40B4-BE49-F238E27FC236}">
                <a16:creationId xmlns:a16="http://schemas.microsoft.com/office/drawing/2014/main" id="{DB75567E-350A-8E23-01C3-A83773067885}"/>
              </a:ext>
            </a:extLst>
          </p:cNvPr>
          <p:cNvSpPr/>
          <p:nvPr/>
        </p:nvSpPr>
        <p:spPr>
          <a:xfrm>
            <a:off x="3516647" y="1914957"/>
            <a:ext cx="688931" cy="688931"/>
          </a:xfrm>
          <a:prstGeom prst="rect">
            <a:avLst/>
          </a:prstGeom>
          <a:solidFill>
            <a:srgbClr val="F15A24"/>
          </a:solidFill>
          <a:ln w="12700" cap="flat" cmpd="sng" algn="ctr">
            <a:solidFill>
              <a:srgbClr val="F15A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 descr="Orange square">
            <a:extLst>
              <a:ext uri="{FF2B5EF4-FFF2-40B4-BE49-F238E27FC236}">
                <a16:creationId xmlns:a16="http://schemas.microsoft.com/office/drawing/2014/main" id="{512260EB-BC6C-9DD7-3F13-09E2E73BED21}"/>
              </a:ext>
            </a:extLst>
          </p:cNvPr>
          <p:cNvSpPr/>
          <p:nvPr/>
        </p:nvSpPr>
        <p:spPr>
          <a:xfrm>
            <a:off x="6409805" y="1914957"/>
            <a:ext cx="688931" cy="688931"/>
          </a:xfrm>
          <a:prstGeom prst="rect">
            <a:avLst/>
          </a:prstGeom>
          <a:solidFill>
            <a:srgbClr val="FBB03B"/>
          </a:solidFill>
          <a:ln w="12700" cap="flat" cmpd="sng" algn="ctr">
            <a:solidFill>
              <a:srgbClr val="FBB03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 descr="Yellow square">
            <a:extLst>
              <a:ext uri="{FF2B5EF4-FFF2-40B4-BE49-F238E27FC236}">
                <a16:creationId xmlns:a16="http://schemas.microsoft.com/office/drawing/2014/main" id="{F724FEFB-F310-B6CD-46B9-00A9864585EE}"/>
              </a:ext>
            </a:extLst>
          </p:cNvPr>
          <p:cNvSpPr/>
          <p:nvPr/>
        </p:nvSpPr>
        <p:spPr>
          <a:xfrm>
            <a:off x="9302963" y="1914957"/>
            <a:ext cx="688931" cy="688931"/>
          </a:xfrm>
          <a:prstGeom prst="rect">
            <a:avLst/>
          </a:prstGeom>
          <a:solidFill>
            <a:srgbClr val="FCCB00"/>
          </a:solidFill>
          <a:ln w="12700" cap="flat" cmpd="sng" algn="ctr">
            <a:solidFill>
              <a:srgbClr val="FCCB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raphic 23" descr="Target">
            <a:extLst>
              <a:ext uri="{FF2B5EF4-FFF2-40B4-BE49-F238E27FC236}">
                <a16:creationId xmlns:a16="http://schemas.microsoft.com/office/drawing/2014/main" id="{1305FD95-5B49-0D69-DA96-84EA5649D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8270" y="2043422"/>
            <a:ext cx="432000" cy="432000"/>
          </a:xfrm>
          <a:prstGeom prst="rect">
            <a:avLst/>
          </a:prstGeom>
        </p:spPr>
      </p:pic>
      <p:pic>
        <p:nvPicPr>
          <p:cNvPr id="25" name="Graphic 24" descr="Research">
            <a:extLst>
              <a:ext uri="{FF2B5EF4-FFF2-40B4-BE49-F238E27FC236}">
                <a16:creationId xmlns:a16="http://schemas.microsoft.com/office/drawing/2014/main" id="{83AE10DF-EF11-D63E-DA6E-3A23662CE5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1428" y="2043422"/>
            <a:ext cx="432000" cy="432000"/>
          </a:xfrm>
          <a:prstGeom prst="rect">
            <a:avLst/>
          </a:prstGeom>
        </p:spPr>
      </p:pic>
      <p:pic>
        <p:nvPicPr>
          <p:cNvPr id="27" name="Graphic 26" descr="Presentation with bar chart">
            <a:extLst>
              <a:ext uri="{FF2B5EF4-FFF2-40B4-BE49-F238E27FC236}">
                <a16:creationId xmlns:a16="http://schemas.microsoft.com/office/drawing/2014/main" id="{2B91FE5E-D91B-EE94-5826-912E438D66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5113" y="2016845"/>
            <a:ext cx="432000" cy="432000"/>
          </a:xfrm>
          <a:prstGeom prst="rect">
            <a:avLst/>
          </a:prstGeom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09BC0996-B064-FA30-029D-C983EB396B7E}"/>
              </a:ext>
            </a:extLst>
          </p:cNvPr>
          <p:cNvSpPr/>
          <p:nvPr/>
        </p:nvSpPr>
        <p:spPr>
          <a:xfrm>
            <a:off x="3219188" y="5267739"/>
            <a:ext cx="2803925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Questionnaires</a:t>
            </a:r>
          </a:p>
        </p:txBody>
      </p:sp>
      <p:pic>
        <p:nvPicPr>
          <p:cNvPr id="32" name="Graphic 31" descr="Social distancing with solid fill">
            <a:extLst>
              <a:ext uri="{FF2B5EF4-FFF2-40B4-BE49-F238E27FC236}">
                <a16:creationId xmlns:a16="http://schemas.microsoft.com/office/drawing/2014/main" id="{91696059-E51E-9499-D8E7-11884C633E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696" y="2037353"/>
            <a:ext cx="460516" cy="4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25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rgbClr val="167D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and mental ill health in esports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4F1728-D346-4F59-B741-573F5BE6FFF3}"/>
              </a:ext>
            </a:extLst>
          </p:cNvPr>
          <p:cNvSpPr txBox="1">
            <a:spLocks/>
          </p:cNvSpPr>
          <p:nvPr/>
        </p:nvSpPr>
        <p:spPr>
          <a:xfrm>
            <a:off x="5941541" y="1676396"/>
            <a:ext cx="6096000" cy="4151493"/>
          </a:xfrm>
          <a:prstGeom prst="rect">
            <a:avLst/>
          </a:prstGeom>
        </p:spPr>
        <p:txBody>
          <a:bodyPr vert="horz" lIns="108852" tIns="54426" rIns="108852" bIns="54426" rtlCol="0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333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E805FF22-B530-4C2D-9966-6F4A67E4E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743" y="1676396"/>
            <a:ext cx="4443596" cy="236991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6449EC-0EE3-408E-9105-69EB52B31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7743" y="4305071"/>
            <a:ext cx="4443596" cy="1763487"/>
          </a:xfrm>
        </p:spPr>
        <p:txBody>
          <a:bodyPr>
            <a:normAutofit fontScale="62500" lnSpcReduction="20000"/>
          </a:bodyPr>
          <a:lstStyle/>
          <a:p>
            <a:pPr marL="0" lvl="1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Lukas “gla1ve”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Rossander</a:t>
            </a:r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switched to the bench in order to 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from ongoing psychological stress and burnout.</a:t>
            </a:r>
          </a:p>
          <a:p>
            <a:pPr marL="457200" lvl="1" indent="0">
              <a:buNone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A6EC2-6031-FBAD-DE18-1CEF90C164DA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1B399252-382C-2396-7749-0C3D5903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6">
            <a:extLst>
              <a:ext uri="{FF2B5EF4-FFF2-40B4-BE49-F238E27FC236}">
                <a16:creationId xmlns:a16="http://schemas.microsoft.com/office/drawing/2014/main" id="{EEAF0128-DF5A-5F45-BF2A-8AA0AF73E636}"/>
              </a:ext>
            </a:extLst>
          </p:cNvPr>
          <p:cNvSpPr txBox="1"/>
          <p:nvPr/>
        </p:nvSpPr>
        <p:spPr>
          <a:xfrm>
            <a:off x="357920" y="1997815"/>
            <a:ext cx="630129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Contacted by key stakeholders.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Student-based (NUEL)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research needed to inform development of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support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(Rice et al. 2016).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5B5B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5B5B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6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57" y="274639"/>
            <a:ext cx="11357183" cy="1143000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terms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9A2212-6D8B-4C68-A7CA-9E07D0673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58" y="1632858"/>
            <a:ext cx="11191874" cy="427478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</a:t>
            </a:r>
            <a:r>
              <a:rPr lang="en-US" sz="28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defined as a state of wellbeing in which every individual </a:t>
            </a:r>
            <a:r>
              <a:rPr lang="en-US" sz="28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realises</a:t>
            </a:r>
            <a:r>
              <a:rPr lang="en-US" sz="28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 or her own potential, can cope with the normal stresses of life, can work productively and fruitfully, and is able to make a contribution to his or her community (The World Health </a:t>
            </a:r>
            <a:r>
              <a:rPr lang="en-US" sz="28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28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2014). </a:t>
            </a:r>
          </a:p>
          <a:p>
            <a:pPr>
              <a:lnSpc>
                <a:spcPct val="150000"/>
              </a:lnSpc>
            </a:pPr>
            <a:endParaRPr lang="en-US" sz="28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ill health </a:t>
            </a:r>
            <a:r>
              <a:rPr lang="en-US" sz="28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refers to a negative state of wellbeing, and severe mental ill health refers to diagnosable disorders such as depression or anxiety. 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2333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F8CF9-E570-F4D4-C034-3AF3CFAEBE82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5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3FDE61FB-DA6D-D82D-9020-3478844E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2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9" y="274639"/>
            <a:ext cx="11814131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in FPS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4F1728-D346-4F59-B741-573F5BE6FFF3}"/>
              </a:ext>
            </a:extLst>
          </p:cNvPr>
          <p:cNvSpPr txBox="1">
            <a:spLocks/>
          </p:cNvSpPr>
          <p:nvPr/>
        </p:nvSpPr>
        <p:spPr>
          <a:xfrm>
            <a:off x="73069" y="1417639"/>
            <a:ext cx="6022932" cy="4581131"/>
          </a:xfrm>
          <a:prstGeom prst="rect">
            <a:avLst/>
          </a:prstGeom>
        </p:spPr>
        <p:txBody>
          <a:bodyPr vert="horz" lIns="108852" tIns="54426" rIns="108852" bIns="54426" rtlCol="0">
            <a:normAutofit fontScale="32500" lnSpcReduction="20000"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4237" lvl="1" indent="0">
              <a:spcBef>
                <a:spcPts val="0"/>
              </a:spcBef>
              <a:buNone/>
            </a:pPr>
            <a:r>
              <a:rPr lang="en-US" sz="8600" b="1" dirty="0">
                <a:solidFill>
                  <a:srgbClr val="0070C0"/>
                </a:solidFill>
                <a:latin typeface="Arial"/>
                <a:cs typeface="Arial"/>
              </a:rPr>
              <a:t>Smith et al. (2022)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74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r>
              <a:rPr lang="en-US" sz="7400" b="1" dirty="0">
                <a:solidFill>
                  <a:srgbClr val="0070C0"/>
                </a:solidFill>
                <a:latin typeface="Arial"/>
                <a:cs typeface="Arial"/>
              </a:rPr>
              <a:t>Aim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Examine the predictors of mental ill health in university-based FPS players.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74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r>
              <a:rPr lang="en-US" sz="7400" b="1" dirty="0">
                <a:solidFill>
                  <a:srgbClr val="0070C0"/>
                </a:solidFill>
                <a:latin typeface="Arial"/>
                <a:cs typeface="Arial"/>
              </a:rPr>
              <a:t>Participants/procedure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25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Students (</a:t>
            </a:r>
            <a:r>
              <a:rPr lang="en-US" sz="6200" i="1" dirty="0">
                <a:solidFill>
                  <a:srgbClr val="002060"/>
                </a:solidFill>
                <a:latin typeface="Arial"/>
                <a:cs typeface="Arial"/>
              </a:rPr>
              <a:t>n </a:t>
            </a: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= 313) who competed in FPS;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CS:GO (</a:t>
            </a:r>
            <a:r>
              <a:rPr lang="en-US" sz="6200" i="1" dirty="0">
                <a:solidFill>
                  <a:srgbClr val="002060"/>
                </a:solidFill>
                <a:latin typeface="Arial"/>
                <a:cs typeface="Arial"/>
              </a:rPr>
              <a:t>n </a:t>
            </a: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= 165) 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200" dirty="0" err="1">
                <a:solidFill>
                  <a:srgbClr val="002060"/>
                </a:solidFill>
                <a:latin typeface="Arial"/>
                <a:cs typeface="Arial"/>
              </a:rPr>
              <a:t>Valorant</a:t>
            </a: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 (</a:t>
            </a:r>
            <a:r>
              <a:rPr lang="en-US" sz="6200" i="1" dirty="0">
                <a:solidFill>
                  <a:srgbClr val="002060"/>
                </a:solidFill>
                <a:latin typeface="Arial"/>
                <a:cs typeface="Arial"/>
              </a:rPr>
              <a:t>n </a:t>
            </a: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= 68) 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Rainbow Six Siege (</a:t>
            </a:r>
            <a:r>
              <a:rPr lang="en-US" sz="6200" i="1" dirty="0">
                <a:solidFill>
                  <a:srgbClr val="002060"/>
                </a:solidFill>
                <a:latin typeface="Arial"/>
                <a:cs typeface="Arial"/>
              </a:rPr>
              <a:t>n </a:t>
            </a: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= 80) </a:t>
            </a:r>
          </a:p>
          <a:p>
            <a:pPr marL="653110" lvl="1" indent="0">
              <a:spcBef>
                <a:spcPts val="0"/>
              </a:spcBef>
              <a:buNone/>
            </a:pPr>
            <a:endParaRPr lang="en-US" sz="62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200" dirty="0">
                <a:solidFill>
                  <a:srgbClr val="002060"/>
                </a:solidFill>
                <a:latin typeface="Arial"/>
                <a:cs typeface="Arial"/>
              </a:rPr>
              <a:t>Data was collected via Qualtrics over 2 months (partly during UK Covid lockdown).</a:t>
            </a:r>
            <a:endParaRPr lang="en-US" sz="6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333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B28FF-111A-2D85-2D4F-88799263EDA8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B3783A64-5200-D691-F34F-106847979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6C03BF-03D6-DC24-5C4D-2123F43883C7}"/>
              </a:ext>
            </a:extLst>
          </p:cNvPr>
          <p:cNvSpPr txBox="1">
            <a:spLocks/>
          </p:cNvSpPr>
          <p:nvPr/>
        </p:nvSpPr>
        <p:spPr>
          <a:xfrm>
            <a:off x="5764968" y="1417639"/>
            <a:ext cx="6231562" cy="4466326"/>
          </a:xfrm>
          <a:prstGeom prst="rect">
            <a:avLst/>
          </a:prstGeom>
        </p:spPr>
        <p:txBody>
          <a:bodyPr vert="horz" lIns="108852" tIns="54426" rIns="108852" bIns="54426" rtlCol="0">
            <a:normAutofit fontScale="55000" lnSpcReduction="20000"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4237" lvl="1" indent="0">
              <a:spcBef>
                <a:spcPts val="0"/>
              </a:spcBef>
              <a:buNone/>
            </a:pPr>
            <a:r>
              <a:rPr lang="en-US" sz="5100" b="1" dirty="0">
                <a:solidFill>
                  <a:srgbClr val="0070C0"/>
                </a:solidFill>
                <a:latin typeface="Arial"/>
                <a:cs typeface="Arial"/>
              </a:rPr>
              <a:t>Birch et al. (in prep)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55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167DBF"/>
                </a:solidFill>
                <a:latin typeface="Arial"/>
                <a:cs typeface="Arial"/>
              </a:rPr>
              <a:t>Aim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Examine the correlates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and prevalence </a:t>
            </a: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of mental ill health in pro CS:GO players.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4400" b="1" dirty="0">
              <a:solidFill>
                <a:srgbClr val="167DBF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167DBF"/>
                </a:solidFill>
                <a:latin typeface="Arial"/>
                <a:cs typeface="Arial"/>
              </a:rPr>
              <a:t>Participants/procedure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Pro (</a:t>
            </a:r>
            <a:r>
              <a:rPr lang="en-US" sz="3600" i="1" dirty="0">
                <a:solidFill>
                  <a:srgbClr val="002060"/>
                </a:solidFill>
                <a:latin typeface="Arial"/>
                <a:cs typeface="Arial"/>
              </a:rPr>
              <a:t>n </a:t>
            </a: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= 51) CS:GO players;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17.1% of total registered pros.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76.5% played at least one €500k prize in previous 12 months. </a:t>
            </a:r>
          </a:p>
          <a:p>
            <a:pPr marL="653110" lvl="1" indent="0">
              <a:spcBef>
                <a:spcPts val="0"/>
              </a:spcBef>
              <a:buNone/>
            </a:pPr>
            <a:endParaRPr lang="en-US" sz="36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Data was collected via Qualtrics over 5 months. </a:t>
            </a:r>
            <a:endParaRPr lang="en-US" sz="3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3333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1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 and hypotheses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A674E-53AD-B734-3F1D-65A3AAFAB095}"/>
              </a:ext>
            </a:extLst>
          </p:cNvPr>
          <p:cNvSpPr/>
          <p:nvPr/>
        </p:nvSpPr>
        <p:spPr>
          <a:xfrm>
            <a:off x="177920" y="1302026"/>
            <a:ext cx="4910916" cy="46316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Stressors</a:t>
            </a:r>
          </a:p>
          <a:p>
            <a:pPr lvl="1">
              <a:spcBef>
                <a:spcPts val="0"/>
              </a:spcBef>
            </a:pPr>
            <a:endParaRPr lang="en-US" sz="21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Sleep: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Pittsburgh Sleep Quality Index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(</a:t>
            </a:r>
            <a:r>
              <a:rPr lang="en-US" sz="2100" dirty="0" err="1">
                <a:solidFill>
                  <a:srgbClr val="002060"/>
                </a:solidFill>
                <a:latin typeface="Arial"/>
                <a:cs typeface="Arial"/>
              </a:rPr>
              <a:t>Buysse</a:t>
            </a: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 et al., 1989).</a:t>
            </a:r>
          </a:p>
          <a:p>
            <a:pPr lvl="1">
              <a:spcBef>
                <a:spcPts val="0"/>
              </a:spcBef>
            </a:pPr>
            <a:endParaRPr lang="en-US" sz="2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Burnout: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Athlete Burnout Questionnaire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(</a:t>
            </a:r>
            <a:r>
              <a:rPr lang="en-US" sz="2100" dirty="0" err="1">
                <a:solidFill>
                  <a:srgbClr val="002060"/>
                </a:solidFill>
                <a:latin typeface="Arial"/>
                <a:cs typeface="Arial"/>
              </a:rPr>
              <a:t>Raedeke</a:t>
            </a: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 &amp; Smith, 2001).</a:t>
            </a:r>
          </a:p>
          <a:p>
            <a:pPr lvl="1">
              <a:spcBef>
                <a:spcPts val="0"/>
              </a:spcBef>
            </a:pPr>
            <a:endParaRPr lang="en-US" sz="2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Social phobia anxiety: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Social Phobia Inventory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(Connor et al., 2000).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24774A-AD0A-2F1A-66B4-81DD3B5BF090}"/>
              </a:ext>
            </a:extLst>
          </p:cNvPr>
          <p:cNvSpPr/>
          <p:nvPr/>
        </p:nvSpPr>
        <p:spPr>
          <a:xfrm>
            <a:off x="5734879" y="1302025"/>
            <a:ext cx="6326123" cy="39160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Psychological distress: </a:t>
            </a:r>
          </a:p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Distress Screener </a:t>
            </a:r>
          </a:p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(</a:t>
            </a:r>
            <a:r>
              <a:rPr lang="en-US" sz="2100" dirty="0" err="1">
                <a:solidFill>
                  <a:srgbClr val="002060"/>
                </a:solidFill>
                <a:latin typeface="Arial"/>
                <a:cs typeface="Arial"/>
              </a:rPr>
              <a:t>Foskett</a:t>
            </a: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 &amp; Longstaff, 2017)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General anxiety and depression:</a:t>
            </a: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General Health Questionnaire – short form </a:t>
            </a:r>
          </a:p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(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GHQ-12</a:t>
            </a: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; Goldberg et al., 1997).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Severe depressive symptoms:</a:t>
            </a: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Patient Health Questionnaire </a:t>
            </a:r>
          </a:p>
          <a:p>
            <a:pPr marL="653110" lvl="1" indent="0">
              <a:spcBef>
                <a:spcPts val="0"/>
              </a:spcBef>
              <a:buNone/>
            </a:pP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(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PHQ-9</a:t>
            </a:r>
            <a:r>
              <a:rPr lang="en-US" sz="2100" dirty="0">
                <a:solidFill>
                  <a:srgbClr val="002060"/>
                </a:solidFill>
                <a:latin typeface="Arial"/>
                <a:cs typeface="Arial"/>
              </a:rPr>
              <a:t>; Johnson et al., 2002).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E4AA9C-637C-C010-1569-B47125062F57}"/>
              </a:ext>
            </a:extLst>
          </p:cNvPr>
          <p:cNvCxnSpPr>
            <a:cxnSpLocks/>
          </p:cNvCxnSpPr>
          <p:nvPr/>
        </p:nvCxnSpPr>
        <p:spPr>
          <a:xfrm>
            <a:off x="5088836" y="3256014"/>
            <a:ext cx="64604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623F14-386C-DB8A-6C69-03117950DF88}"/>
              </a:ext>
            </a:extLst>
          </p:cNvPr>
          <p:cNvSpPr/>
          <p:nvPr/>
        </p:nvSpPr>
        <p:spPr>
          <a:xfrm>
            <a:off x="5734879" y="5471993"/>
            <a:ext cx="6302661" cy="46166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Mental ill health prevalence in pro sample</a:t>
            </a:r>
          </a:p>
        </p:txBody>
      </p:sp>
    </p:spTree>
    <p:extLst>
      <p:ext uri="{BB962C8B-B14F-4D97-AF65-F5344CB8AC3E}">
        <p14:creationId xmlns:p14="http://schemas.microsoft.com/office/powerpoint/2010/main" val="274216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88" y="76890"/>
            <a:ext cx="6600568" cy="139352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 et al. (2022) – student-based stressors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4F1728-D346-4F59-B741-573F5BE6FFF3}"/>
              </a:ext>
            </a:extLst>
          </p:cNvPr>
          <p:cNvSpPr txBox="1">
            <a:spLocks/>
          </p:cNvSpPr>
          <p:nvPr/>
        </p:nvSpPr>
        <p:spPr>
          <a:xfrm>
            <a:off x="6096001" y="1676396"/>
            <a:ext cx="5838567" cy="4151493"/>
          </a:xfrm>
          <a:prstGeom prst="rect">
            <a:avLst/>
          </a:prstGeom>
        </p:spPr>
        <p:txBody>
          <a:bodyPr vert="horz" lIns="108852" tIns="54426" rIns="108852" bIns="54426" rtlCol="0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1833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333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4855327-527D-4448-8267-96E2429621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3333387"/>
              </p:ext>
            </p:extLst>
          </p:nvPr>
        </p:nvGraphicFramePr>
        <p:xfrm>
          <a:off x="-1839783" y="14995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2C4B6A4-D329-4262-B8E8-BC155EDB51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1397057"/>
              </p:ext>
            </p:extLst>
          </p:nvPr>
        </p:nvGraphicFramePr>
        <p:xfrm>
          <a:off x="4167248" y="251576"/>
          <a:ext cx="9034402" cy="581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E505A0-E9E1-5165-F986-E797FF06DF86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5BC2B5EA-3ABD-31C6-822F-70BB482D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8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Birch et al. (in prep) – pro stressors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29" y="1647300"/>
            <a:ext cx="11330610" cy="1979003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Collated stressors from traditional sports (e.g., Sakar &amp; Fletcher, 2016) and esports (e.g., Smith et al., 2019).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Expert panel of CS:GO players (</a:t>
            </a:r>
            <a:r>
              <a:rPr lang="en-US" i="1" dirty="0">
                <a:solidFill>
                  <a:srgbClr val="002060"/>
                </a:solidFill>
                <a:latin typeface="Arial"/>
                <a:cs typeface="Arial"/>
              </a:rPr>
              <a:t>n </a:t>
            </a: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= 3) and coaches (</a:t>
            </a:r>
            <a:r>
              <a:rPr lang="en-US" i="1" dirty="0">
                <a:solidFill>
                  <a:srgbClr val="002060"/>
                </a:solidFill>
                <a:latin typeface="Arial"/>
                <a:cs typeface="Arial"/>
              </a:rPr>
              <a:t>n </a:t>
            </a: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= 3) ranked stressor importance.</a:t>
            </a: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B688279-59E6-4E39-95D3-0EB79A7585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373882"/>
              </p:ext>
            </p:extLst>
          </p:nvPr>
        </p:nvGraphicFramePr>
        <p:xfrm>
          <a:off x="1568520" y="3855964"/>
          <a:ext cx="9054960" cy="212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55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27382" y="564940"/>
            <a:ext cx="11137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findings - stressors</a:t>
            </a:r>
          </a:p>
          <a:p>
            <a:pPr algn="r"/>
            <a:endParaRPr lang="it-IT" sz="2400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E96526-A8A9-4523-A87D-FF9219F2B960}"/>
              </a:ext>
            </a:extLst>
          </p:cNvPr>
          <p:cNvSpPr/>
          <p:nvPr/>
        </p:nvSpPr>
        <p:spPr>
          <a:xfrm>
            <a:off x="143339" y="1602419"/>
            <a:ext cx="2880320" cy="1826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 et al. </a:t>
            </a: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0E1D2B-F530-476F-98F5-B082FEE45013}"/>
              </a:ext>
            </a:extLst>
          </p:cNvPr>
          <p:cNvSpPr/>
          <p:nvPr/>
        </p:nvSpPr>
        <p:spPr>
          <a:xfrm>
            <a:off x="3226218" y="1631898"/>
            <a:ext cx="3737545" cy="516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concerns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848FFDF-63B4-419A-B6EF-9D4EEB6FD565}"/>
              </a:ext>
            </a:extLst>
          </p:cNvPr>
          <p:cNvSpPr/>
          <p:nvPr/>
        </p:nvSpPr>
        <p:spPr>
          <a:xfrm>
            <a:off x="3226218" y="2272062"/>
            <a:ext cx="3737545" cy="516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Game-specific uncertainty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0CA91F-4C0E-4730-92B2-D5CF0CE8B0CF}"/>
              </a:ext>
            </a:extLst>
          </p:cNvPr>
          <p:cNvSpPr/>
          <p:nvPr/>
        </p:nvSpPr>
        <p:spPr>
          <a:xfrm>
            <a:off x="3226218" y="2912226"/>
            <a:ext cx="3737545" cy="516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In-game pressure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F6F4AE-F2A4-4C21-95CB-540A3269012E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963763" y="1890286"/>
            <a:ext cx="1916547" cy="482597"/>
          </a:xfrm>
          <a:prstGeom prst="straightConnector1">
            <a:avLst/>
          </a:prstGeom>
          <a:ln w="317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9E1A61-8984-45BE-B1EF-1AD9C0986B8D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963763" y="2530449"/>
            <a:ext cx="1916547" cy="1"/>
          </a:xfrm>
          <a:prstGeom prst="straightConnector1">
            <a:avLst/>
          </a:prstGeom>
          <a:ln w="317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CD7B78-3CC6-406F-8ABF-0CA138BC4BD3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963763" y="2698856"/>
            <a:ext cx="1916547" cy="471757"/>
          </a:xfrm>
          <a:prstGeom prst="straightConnector1">
            <a:avLst/>
          </a:prstGeom>
          <a:ln w="317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DAA6628-98FF-4081-9EED-172ACB4CD6ED}"/>
              </a:ext>
            </a:extLst>
          </p:cNvPr>
          <p:cNvSpPr/>
          <p:nvPr/>
        </p:nvSpPr>
        <p:spPr>
          <a:xfrm>
            <a:off x="8880310" y="2257322"/>
            <a:ext cx="3072341" cy="516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DS, GHQ-12, PHQ-9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AFBC1B-CA37-447B-A54D-ED0C36C6206E}"/>
              </a:ext>
            </a:extLst>
          </p:cNvPr>
          <p:cNvSpPr/>
          <p:nvPr/>
        </p:nvSpPr>
        <p:spPr>
          <a:xfrm>
            <a:off x="143339" y="3844978"/>
            <a:ext cx="2880320" cy="182658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Birch et al. (in prep)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54CCCB-C778-4E01-B155-13815AC1EF6A}"/>
              </a:ext>
            </a:extLst>
          </p:cNvPr>
          <p:cNvSpPr/>
          <p:nvPr/>
        </p:nvSpPr>
        <p:spPr>
          <a:xfrm>
            <a:off x="3226218" y="4495047"/>
            <a:ext cx="3677344" cy="51677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b="1" dirty="0">
                <a:latin typeface="Arial" panose="020B0604020202020204" pitchFamily="34" charset="0"/>
                <a:cs typeface="Arial" panose="020B0604020202020204" pitchFamily="34" charset="0"/>
              </a:rPr>
              <a:t>Personal stressors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41946B-006F-4251-9A67-20602944B1E6}"/>
              </a:ext>
            </a:extLst>
          </p:cNvPr>
          <p:cNvCxnSpPr>
            <a:cxnSpLocks/>
          </p:cNvCxnSpPr>
          <p:nvPr/>
        </p:nvCxnSpPr>
        <p:spPr>
          <a:xfrm flipH="1">
            <a:off x="6927008" y="4738378"/>
            <a:ext cx="786181" cy="0"/>
          </a:xfrm>
          <a:prstGeom prst="straightConnector1">
            <a:avLst/>
          </a:prstGeom>
          <a:ln w="317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743DD63-AAB9-4B08-A7C2-C1D14E3AEF05}"/>
              </a:ext>
            </a:extLst>
          </p:cNvPr>
          <p:cNvSpPr/>
          <p:nvPr/>
        </p:nvSpPr>
        <p:spPr>
          <a:xfrm>
            <a:off x="7723129" y="4486124"/>
            <a:ext cx="4265332" cy="51677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33" b="1" dirty="0">
                <a:latin typeface="Arial" panose="020B0604020202020204" pitchFamily="34" charset="0"/>
                <a:cs typeface="Arial" panose="020B0604020202020204" pitchFamily="34" charset="0"/>
              </a:rPr>
              <a:t>DS (</a:t>
            </a:r>
            <a:r>
              <a:rPr lang="en-GB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GB" sz="2133" b="1" dirty="0">
                <a:latin typeface="Arial" panose="020B0604020202020204" pitchFamily="34" charset="0"/>
                <a:cs typeface="Arial" panose="020B0604020202020204" pitchFamily="34" charset="0"/>
              </a:rPr>
              <a:t>= .34*), PHQ-9 (</a:t>
            </a:r>
            <a:r>
              <a:rPr lang="en-GB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GB" sz="2133" b="1" dirty="0">
                <a:latin typeface="Arial" panose="020B0604020202020204" pitchFamily="34" charset="0"/>
                <a:cs typeface="Arial" panose="020B0604020202020204" pitchFamily="34" charset="0"/>
              </a:rPr>
              <a:t>= .46**)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BEEDD5-656F-481B-8E7C-54B23D5D950E}"/>
              </a:ext>
            </a:extLst>
          </p:cNvPr>
          <p:cNvSpPr txBox="1"/>
          <p:nvPr/>
        </p:nvSpPr>
        <p:spPr>
          <a:xfrm>
            <a:off x="9168341" y="5637246"/>
            <a:ext cx="316835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b="1" i="1" dirty="0"/>
              <a:t>Note. *p &lt; .05. **p &lt; .01.</a:t>
            </a:r>
          </a:p>
        </p:txBody>
      </p:sp>
    </p:spTree>
    <p:extLst>
      <p:ext uri="{BB962C8B-B14F-4D97-AF65-F5344CB8AC3E}">
        <p14:creationId xmlns:p14="http://schemas.microsoft.com/office/powerpoint/2010/main" val="63387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prevalence findings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B88067-21F8-0ABE-2395-E73EB2D960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479444"/>
              </p:ext>
            </p:extLst>
          </p:nvPr>
        </p:nvGraphicFramePr>
        <p:xfrm>
          <a:off x="1346725" y="1958010"/>
          <a:ext cx="4429711" cy="4114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68CB383-A252-4A1C-CE63-ED3B11990E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214849"/>
              </p:ext>
            </p:extLst>
          </p:nvPr>
        </p:nvGraphicFramePr>
        <p:xfrm>
          <a:off x="6429838" y="1997766"/>
          <a:ext cx="4415437" cy="407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asellaDiTesto 6">
            <a:extLst>
              <a:ext uri="{FF2B5EF4-FFF2-40B4-BE49-F238E27FC236}">
                <a16:creationId xmlns:a16="http://schemas.microsoft.com/office/drawing/2014/main" id="{34B51712-4A7A-E458-4C9C-59CF72F91DF9}"/>
              </a:ext>
            </a:extLst>
          </p:cNvPr>
          <p:cNvSpPr txBox="1"/>
          <p:nvPr/>
        </p:nvSpPr>
        <p:spPr>
          <a:xfrm>
            <a:off x="8529682" y="1291541"/>
            <a:ext cx="134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GHQ-12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CasellaDiTesto 6">
            <a:extLst>
              <a:ext uri="{FF2B5EF4-FFF2-40B4-BE49-F238E27FC236}">
                <a16:creationId xmlns:a16="http://schemas.microsoft.com/office/drawing/2014/main" id="{5FFBD965-DFB1-500F-3343-0C2A0FB5CD81}"/>
              </a:ext>
            </a:extLst>
          </p:cNvPr>
          <p:cNvSpPr txBox="1"/>
          <p:nvPr/>
        </p:nvSpPr>
        <p:spPr>
          <a:xfrm>
            <a:off x="2941649" y="1291541"/>
            <a:ext cx="289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Distress screener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5A29C-B478-55D1-D657-958664920F30}"/>
              </a:ext>
            </a:extLst>
          </p:cNvPr>
          <p:cNvSpPr txBox="1"/>
          <p:nvPr/>
        </p:nvSpPr>
        <p:spPr>
          <a:xfrm>
            <a:off x="2496610" y="3139098"/>
            <a:ext cx="978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54.9%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2CD76-804A-0498-37F2-618FF666D9EC}"/>
              </a:ext>
            </a:extLst>
          </p:cNvPr>
          <p:cNvSpPr txBox="1"/>
          <p:nvPr/>
        </p:nvSpPr>
        <p:spPr>
          <a:xfrm>
            <a:off x="7571432" y="2333333"/>
            <a:ext cx="95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82.4%</a:t>
            </a:r>
          </a:p>
        </p:txBody>
      </p:sp>
    </p:spTree>
    <p:extLst>
      <p:ext uri="{BB962C8B-B14F-4D97-AF65-F5344CB8AC3E}">
        <p14:creationId xmlns:p14="http://schemas.microsoft.com/office/powerpoint/2010/main" val="2576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prevalence findings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8CF3F07-CF0C-5EA0-7959-2002A06DD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247485"/>
              </p:ext>
            </p:extLst>
          </p:nvPr>
        </p:nvGraphicFramePr>
        <p:xfrm>
          <a:off x="3441032" y="1997765"/>
          <a:ext cx="4947594" cy="407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asellaDiTesto 6">
            <a:extLst>
              <a:ext uri="{FF2B5EF4-FFF2-40B4-BE49-F238E27FC236}">
                <a16:creationId xmlns:a16="http://schemas.microsoft.com/office/drawing/2014/main" id="{1EB8717F-F997-DCEE-008F-F10739B8261A}"/>
              </a:ext>
            </a:extLst>
          </p:cNvPr>
          <p:cNvSpPr txBox="1"/>
          <p:nvPr/>
        </p:nvSpPr>
        <p:spPr>
          <a:xfrm>
            <a:off x="5726822" y="1287713"/>
            <a:ext cx="124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PHQ-9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2E2D4A-8222-B66E-34C0-ED5D31077564}"/>
              </a:ext>
            </a:extLst>
          </p:cNvPr>
          <p:cNvSpPr txBox="1"/>
          <p:nvPr/>
        </p:nvSpPr>
        <p:spPr>
          <a:xfrm>
            <a:off x="7353387" y="4035356"/>
            <a:ext cx="89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25.5%</a:t>
            </a:r>
          </a:p>
        </p:txBody>
      </p:sp>
    </p:spTree>
    <p:extLst>
      <p:ext uri="{BB962C8B-B14F-4D97-AF65-F5344CB8AC3E}">
        <p14:creationId xmlns:p14="http://schemas.microsoft.com/office/powerpoint/2010/main" val="5817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57" y="274639"/>
            <a:ext cx="11357183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9A2212-6D8B-4C68-A7CA-9E07D0673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57" y="1600201"/>
            <a:ext cx="6303373" cy="425361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Lecturer in Sport and Exercise Psychology at University of Chichester.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two psychology of esports modules on BA Esports degree.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 in performance psychology. 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spcBef>
                <a:spcPts val="0"/>
              </a:spcBef>
              <a:buNone/>
            </a:pPr>
            <a:endParaRPr lang="en-US" sz="2333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01655-4204-F8B6-6408-B35BE49D74A9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5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61689528-9EAD-6D35-9CB4-4F9FD4D78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Image">
            <a:extLst>
              <a:ext uri="{FF2B5EF4-FFF2-40B4-BE49-F238E27FC236}">
                <a16:creationId xmlns:a16="http://schemas.microsoft.com/office/drawing/2014/main" id="{46EF47C4-2F5C-8A1E-4CD1-5B9337FEB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14642" r="26556" b="23333"/>
          <a:stretch/>
        </p:blipFill>
        <p:spPr bwMode="auto">
          <a:xfrm>
            <a:off x="7379970" y="1600201"/>
            <a:ext cx="4812030" cy="42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004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D804-61B0-CA96-DACF-9103EDCA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these findings mean?</a:t>
            </a:r>
            <a:endParaRPr lang="en-GB" b="1" dirty="0"/>
          </a:p>
        </p:txBody>
      </p:sp>
      <p:graphicFrame>
        <p:nvGraphicFramePr>
          <p:cNvPr id="16" name="Content Placeholder 6" descr="SmartArt Process diagram">
            <a:extLst>
              <a:ext uri="{FF2B5EF4-FFF2-40B4-BE49-F238E27FC236}">
                <a16:creationId xmlns:a16="http://schemas.microsoft.com/office/drawing/2014/main" id="{B2A4955C-8E72-B149-4381-A05A5F8CC9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4751497"/>
              </p:ext>
            </p:extLst>
          </p:nvPr>
        </p:nvGraphicFramePr>
        <p:xfrm>
          <a:off x="327990" y="914400"/>
          <a:ext cx="2961862" cy="537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Graphic 23" descr="Target">
            <a:extLst>
              <a:ext uri="{FF2B5EF4-FFF2-40B4-BE49-F238E27FC236}">
                <a16:creationId xmlns:a16="http://schemas.microsoft.com/office/drawing/2014/main" id="{1305FD95-5B49-0D69-DA96-84EA5649D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3126" y="2043422"/>
            <a:ext cx="432000" cy="432000"/>
          </a:xfrm>
          <a:prstGeom prst="rect">
            <a:avLst/>
          </a:prstGeom>
        </p:spPr>
      </p:pic>
      <p:pic>
        <p:nvPicPr>
          <p:cNvPr id="27" name="Graphic 26" descr="Presentation with bar chart">
            <a:extLst>
              <a:ext uri="{FF2B5EF4-FFF2-40B4-BE49-F238E27FC236}">
                <a16:creationId xmlns:a16="http://schemas.microsoft.com/office/drawing/2014/main" id="{2B91FE5E-D91B-EE94-5826-912E438D6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03189" y="2016846"/>
            <a:ext cx="432000" cy="432000"/>
          </a:xfrm>
          <a:prstGeom prst="rect">
            <a:avLst/>
          </a:prstGeom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09BC0996-B064-FA30-029D-C983EB396B7E}"/>
              </a:ext>
            </a:extLst>
          </p:cNvPr>
          <p:cNvSpPr/>
          <p:nvPr/>
        </p:nvSpPr>
        <p:spPr>
          <a:xfrm>
            <a:off x="327990" y="5267739"/>
            <a:ext cx="2932040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Questionnaires</a:t>
            </a:r>
          </a:p>
        </p:txBody>
      </p:sp>
      <p:pic>
        <p:nvPicPr>
          <p:cNvPr id="8" name="Graphic 7" descr="Presentation with bar chart">
            <a:extLst>
              <a:ext uri="{FF2B5EF4-FFF2-40B4-BE49-F238E27FC236}">
                <a16:creationId xmlns:a16="http://schemas.microsoft.com/office/drawing/2014/main" id="{CCA783C6-8075-3A68-D602-1773516506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058" y="2016846"/>
            <a:ext cx="432000" cy="432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1BBCD3-C531-E9D8-86A0-78411784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030" y="1605169"/>
            <a:ext cx="8786196" cy="4450478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stressors appear to impact mental health in both university-based and pro players.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of mental ill health in pro CS:GO appears alarming.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research is needed to underpin evidence-based healthcare provision.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Pereira - mental health literacy in FIFA players.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Rectangle 9" descr="Orange square">
            <a:extLst>
              <a:ext uri="{FF2B5EF4-FFF2-40B4-BE49-F238E27FC236}">
                <a16:creationId xmlns:a16="http://schemas.microsoft.com/office/drawing/2014/main" id="{25756FC2-C6B7-42FB-E0B0-DF827AD707B1}"/>
              </a:ext>
            </a:extLst>
          </p:cNvPr>
          <p:cNvSpPr/>
          <p:nvPr/>
        </p:nvSpPr>
        <p:spPr>
          <a:xfrm>
            <a:off x="643424" y="1895497"/>
            <a:ext cx="688931" cy="688931"/>
          </a:xfrm>
          <a:prstGeom prst="rect">
            <a:avLst/>
          </a:prstGeom>
          <a:solidFill>
            <a:srgbClr val="F15A24"/>
          </a:solidFill>
          <a:ln w="12700" cap="flat" cmpd="sng" algn="ctr">
            <a:solidFill>
              <a:srgbClr val="F15A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Presentation with bar chart">
            <a:extLst>
              <a:ext uri="{FF2B5EF4-FFF2-40B4-BE49-F238E27FC236}">
                <a16:creationId xmlns:a16="http://schemas.microsoft.com/office/drawing/2014/main" id="{5FB094D1-A1EC-7B1E-8327-B770C97C7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1889" y="2016846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10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D804-61B0-CA96-DACF-9103EDCA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timeline</a:t>
            </a:r>
            <a:endParaRPr lang="en-GB" b="1" dirty="0"/>
          </a:p>
        </p:txBody>
      </p:sp>
      <p:graphicFrame>
        <p:nvGraphicFramePr>
          <p:cNvPr id="16" name="Content Placeholder 6" descr="SmartArt Process diagram">
            <a:extLst>
              <a:ext uri="{FF2B5EF4-FFF2-40B4-BE49-F238E27FC236}">
                <a16:creationId xmlns:a16="http://schemas.microsoft.com/office/drawing/2014/main" id="{B2A4955C-8E72-B149-4381-A05A5F8CC9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276358"/>
              </p:ext>
            </p:extLst>
          </p:nvPr>
        </p:nvGraphicFramePr>
        <p:xfrm>
          <a:off x="327990" y="914400"/>
          <a:ext cx="11668539" cy="537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 descr="Red square">
            <a:extLst>
              <a:ext uri="{FF2B5EF4-FFF2-40B4-BE49-F238E27FC236}">
                <a16:creationId xmlns:a16="http://schemas.microsoft.com/office/drawing/2014/main" id="{22B92A49-54BE-B467-5FAC-E545E337FBCB}"/>
              </a:ext>
            </a:extLst>
          </p:cNvPr>
          <p:cNvSpPr/>
          <p:nvPr/>
        </p:nvSpPr>
        <p:spPr>
          <a:xfrm>
            <a:off x="623489" y="1914957"/>
            <a:ext cx="688931" cy="688931"/>
          </a:xfrm>
          <a:prstGeom prst="rect">
            <a:avLst/>
          </a:prstGeom>
          <a:solidFill>
            <a:srgbClr val="ED1C24"/>
          </a:solidFill>
          <a:ln w="12700" cap="flat" cmpd="sng" algn="ctr">
            <a:solidFill>
              <a:srgbClr val="ED1C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 descr="Orange square">
            <a:extLst>
              <a:ext uri="{FF2B5EF4-FFF2-40B4-BE49-F238E27FC236}">
                <a16:creationId xmlns:a16="http://schemas.microsoft.com/office/drawing/2014/main" id="{DB75567E-350A-8E23-01C3-A83773067885}"/>
              </a:ext>
            </a:extLst>
          </p:cNvPr>
          <p:cNvSpPr/>
          <p:nvPr/>
        </p:nvSpPr>
        <p:spPr>
          <a:xfrm>
            <a:off x="3516647" y="1914957"/>
            <a:ext cx="688931" cy="688931"/>
          </a:xfrm>
          <a:prstGeom prst="rect">
            <a:avLst/>
          </a:prstGeom>
          <a:solidFill>
            <a:srgbClr val="F15A24"/>
          </a:solidFill>
          <a:ln w="12700" cap="flat" cmpd="sng" algn="ctr">
            <a:solidFill>
              <a:srgbClr val="F15A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 descr="Orange square">
            <a:extLst>
              <a:ext uri="{FF2B5EF4-FFF2-40B4-BE49-F238E27FC236}">
                <a16:creationId xmlns:a16="http://schemas.microsoft.com/office/drawing/2014/main" id="{512260EB-BC6C-9DD7-3F13-09E2E73BED21}"/>
              </a:ext>
            </a:extLst>
          </p:cNvPr>
          <p:cNvSpPr/>
          <p:nvPr/>
        </p:nvSpPr>
        <p:spPr>
          <a:xfrm>
            <a:off x="6409805" y="1914957"/>
            <a:ext cx="688931" cy="688931"/>
          </a:xfrm>
          <a:prstGeom prst="rect">
            <a:avLst/>
          </a:prstGeom>
          <a:solidFill>
            <a:srgbClr val="FBB03B"/>
          </a:solidFill>
          <a:ln w="12700" cap="flat" cmpd="sng" algn="ctr">
            <a:solidFill>
              <a:srgbClr val="FBB03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 descr="Yellow square">
            <a:extLst>
              <a:ext uri="{FF2B5EF4-FFF2-40B4-BE49-F238E27FC236}">
                <a16:creationId xmlns:a16="http://schemas.microsoft.com/office/drawing/2014/main" id="{F724FEFB-F310-B6CD-46B9-00A9864585EE}"/>
              </a:ext>
            </a:extLst>
          </p:cNvPr>
          <p:cNvSpPr/>
          <p:nvPr/>
        </p:nvSpPr>
        <p:spPr>
          <a:xfrm>
            <a:off x="9302963" y="1914957"/>
            <a:ext cx="688931" cy="688931"/>
          </a:xfrm>
          <a:prstGeom prst="rect">
            <a:avLst/>
          </a:prstGeom>
          <a:solidFill>
            <a:srgbClr val="FCCB00"/>
          </a:solidFill>
          <a:ln w="12700" cap="flat" cmpd="sng" algn="ctr">
            <a:solidFill>
              <a:srgbClr val="FCCB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raphic 23" descr="Target">
            <a:extLst>
              <a:ext uri="{FF2B5EF4-FFF2-40B4-BE49-F238E27FC236}">
                <a16:creationId xmlns:a16="http://schemas.microsoft.com/office/drawing/2014/main" id="{1305FD95-5B49-0D69-DA96-84EA5649D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8270" y="2043422"/>
            <a:ext cx="432000" cy="432000"/>
          </a:xfrm>
          <a:prstGeom prst="rect">
            <a:avLst/>
          </a:prstGeom>
        </p:spPr>
      </p:pic>
      <p:pic>
        <p:nvPicPr>
          <p:cNvPr id="25" name="Graphic 24" descr="Research">
            <a:extLst>
              <a:ext uri="{FF2B5EF4-FFF2-40B4-BE49-F238E27FC236}">
                <a16:creationId xmlns:a16="http://schemas.microsoft.com/office/drawing/2014/main" id="{83AE10DF-EF11-D63E-DA6E-3A23662CE5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1428" y="2043422"/>
            <a:ext cx="432000" cy="432000"/>
          </a:xfrm>
          <a:prstGeom prst="rect">
            <a:avLst/>
          </a:prstGeom>
        </p:spPr>
      </p:pic>
      <p:pic>
        <p:nvPicPr>
          <p:cNvPr id="27" name="Graphic 26" descr="Presentation with bar chart">
            <a:extLst>
              <a:ext uri="{FF2B5EF4-FFF2-40B4-BE49-F238E27FC236}">
                <a16:creationId xmlns:a16="http://schemas.microsoft.com/office/drawing/2014/main" id="{2B91FE5E-D91B-EE94-5826-912E438D66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5113" y="2016845"/>
            <a:ext cx="432000" cy="432000"/>
          </a:xfrm>
          <a:prstGeom prst="rect">
            <a:avLst/>
          </a:prstGeom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BCFC9C07-51EF-5104-D8ED-B31FC4E7701E}"/>
              </a:ext>
            </a:extLst>
          </p:cNvPr>
          <p:cNvSpPr/>
          <p:nvPr/>
        </p:nvSpPr>
        <p:spPr>
          <a:xfrm>
            <a:off x="6096000" y="5267739"/>
            <a:ext cx="5900529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Psychophysiology</a:t>
            </a:r>
          </a:p>
        </p:txBody>
      </p:sp>
      <p:pic>
        <p:nvPicPr>
          <p:cNvPr id="32" name="Graphic 31" descr="Social distancing with solid fill">
            <a:extLst>
              <a:ext uri="{FF2B5EF4-FFF2-40B4-BE49-F238E27FC236}">
                <a16:creationId xmlns:a16="http://schemas.microsoft.com/office/drawing/2014/main" id="{91696059-E51E-9499-D8E7-11884C633E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696" y="2037353"/>
            <a:ext cx="460516" cy="4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54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Sharpe et al. (in prep) – Performing under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55" y="1240974"/>
            <a:ext cx="9310993" cy="502106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Participants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28 national professional (fully salaried) CS:GO players.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≥ five national tournaments in the past two years (</a:t>
            </a:r>
            <a:r>
              <a:rPr lang="en-US" sz="2200" i="1" dirty="0">
                <a:solidFill>
                  <a:srgbClr val="002060"/>
                </a:solidFill>
                <a:latin typeface="Arial"/>
                <a:cs typeface="Arial"/>
              </a:rPr>
              <a:t>M</a:t>
            </a: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 = 19.18, </a:t>
            </a:r>
            <a:r>
              <a:rPr lang="en-US" sz="2200" i="1" dirty="0">
                <a:solidFill>
                  <a:srgbClr val="002060"/>
                </a:solidFill>
                <a:latin typeface="Arial"/>
                <a:cs typeface="Arial"/>
              </a:rPr>
              <a:t>SD</a:t>
            </a: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 = 10.92).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Design – two experimental counterbalanced conditions.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Pressure (4 trials)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Negative feedback, streamed and live audience of ‘potential recruiters’. (</a:t>
            </a:r>
            <a:r>
              <a:rPr lang="fr-FR" sz="2200" dirty="0">
                <a:solidFill>
                  <a:srgbClr val="002060"/>
                </a:solidFill>
                <a:latin typeface="Arial"/>
                <a:cs typeface="Arial"/>
              </a:rPr>
              <a:t>Leis et al., 2022; Poulus et al., 2021; Smith et al., 2019, 2022).</a:t>
            </a:r>
            <a:endParaRPr lang="en-US" sz="22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Control (4 trials)</a:t>
            </a:r>
          </a:p>
          <a:p>
            <a:pPr marL="1163638" lvl="3" indent="-269875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  <a:latin typeface="Arial"/>
                <a:cs typeface="Arial"/>
              </a:rPr>
              <a:t>No specific instructions or stressors were provided. 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69875" indent="-269875">
              <a:lnSpc>
                <a:spcPct val="100000"/>
              </a:lnSpc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Task </a:t>
            </a:r>
          </a:p>
          <a:p>
            <a:pPr marL="717550" lvl="1" indent="-271463">
              <a:lnSpc>
                <a:spcPct val="100000"/>
              </a:lnSpc>
            </a:pPr>
            <a:r>
              <a:rPr lang="en-US" sz="2300" dirty="0">
                <a:solidFill>
                  <a:srgbClr val="002060"/>
                </a:solidFill>
                <a:latin typeface="Arial"/>
                <a:cs typeface="Arial"/>
              </a:rPr>
              <a:t>Simulated time-trial.</a:t>
            </a:r>
          </a:p>
          <a:p>
            <a:pPr marL="887137" lvl="1" indent="-342900"/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87137" lvl="1" indent="-342900"/>
            <a:endParaRPr lang="en-US" sz="2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7CF16E03-0E19-4B79-9C80-90B8E13EF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4"/>
          <a:stretch/>
        </p:blipFill>
        <p:spPr bwMode="auto">
          <a:xfrm>
            <a:off x="9579348" y="2394132"/>
            <a:ext cx="2497542" cy="28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4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Sharpe et al. (in prep) – gaze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5E2C1-F5E9-7912-826C-EF2A2E2C0596}"/>
              </a:ext>
            </a:extLst>
          </p:cNvPr>
          <p:cNvSpPr txBox="1"/>
          <p:nvPr/>
        </p:nvSpPr>
        <p:spPr>
          <a:xfrm>
            <a:off x="3593160" y="1159727"/>
            <a:ext cx="191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(27) =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-4.57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b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&lt; 0.007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.662.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21EF508-0BC7-1135-AA38-427C973FE720}"/>
              </a:ext>
            </a:extLst>
          </p:cNvPr>
          <p:cNvSpPr/>
          <p:nvPr/>
        </p:nvSpPr>
        <p:spPr>
          <a:xfrm rot="16200000">
            <a:off x="4048428" y="1497981"/>
            <a:ext cx="540427" cy="1745641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3A4E00D-9D61-6685-331C-560F31A09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585797"/>
              </p:ext>
            </p:extLst>
          </p:nvPr>
        </p:nvGraphicFramePr>
        <p:xfrm>
          <a:off x="6623248" y="2083057"/>
          <a:ext cx="3881230" cy="3917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796C117-252B-9F18-74B7-DE86E45D39D7}"/>
              </a:ext>
            </a:extLst>
          </p:cNvPr>
          <p:cNvSpPr txBox="1"/>
          <p:nvPr/>
        </p:nvSpPr>
        <p:spPr>
          <a:xfrm>
            <a:off x="8302487" y="2896391"/>
            <a:ext cx="700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311.82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37940-CE94-28E8-6469-3DA200F2CE35}"/>
              </a:ext>
            </a:extLst>
          </p:cNvPr>
          <p:cNvSpPr txBox="1"/>
          <p:nvPr/>
        </p:nvSpPr>
        <p:spPr>
          <a:xfrm>
            <a:off x="9064484" y="3729482"/>
            <a:ext cx="700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193.54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0C1BC-3523-1500-1381-32FB3DAEC7DD}"/>
              </a:ext>
            </a:extLst>
          </p:cNvPr>
          <p:cNvSpPr txBox="1"/>
          <p:nvPr/>
        </p:nvSpPr>
        <p:spPr>
          <a:xfrm>
            <a:off x="8361790" y="1159727"/>
            <a:ext cx="1522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(27) = 7.35, </a:t>
            </a:r>
          </a:p>
          <a:p>
            <a:r>
              <a:rPr lang="fr-FR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b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&lt; 0.007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.326.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250946F-FA20-A690-2F42-8520304B5097}"/>
              </a:ext>
            </a:extLst>
          </p:cNvPr>
          <p:cNvSpPr/>
          <p:nvPr/>
        </p:nvSpPr>
        <p:spPr>
          <a:xfrm rot="16200000">
            <a:off x="8736129" y="1492202"/>
            <a:ext cx="540427" cy="1745641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3A4E00D-9D61-6685-331C-560F31A09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521699"/>
              </p:ext>
            </p:extLst>
          </p:nvPr>
        </p:nvGraphicFramePr>
        <p:xfrm>
          <a:off x="2055981" y="2302281"/>
          <a:ext cx="3617843" cy="3698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9A25068-4584-983B-DBA3-3234E8413130}"/>
              </a:ext>
            </a:extLst>
          </p:cNvPr>
          <p:cNvSpPr txBox="1"/>
          <p:nvPr/>
        </p:nvSpPr>
        <p:spPr>
          <a:xfrm>
            <a:off x="4338520" y="3297027"/>
            <a:ext cx="700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206.75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CBEB4-27AA-5379-F56F-7F7F7BC8BD52}"/>
              </a:ext>
            </a:extLst>
          </p:cNvPr>
          <p:cNvSpPr txBox="1"/>
          <p:nvPr/>
        </p:nvSpPr>
        <p:spPr>
          <a:xfrm>
            <a:off x="3617934" y="3862116"/>
            <a:ext cx="700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140.54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2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4" grpId="0"/>
      <p:bldP spid="16" grpId="0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Sharpe et al. (in prep) – performance findings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CC8EA1-9E0F-7A04-7609-B085C4F365D4}"/>
              </a:ext>
            </a:extLst>
          </p:cNvPr>
          <p:cNvSpPr txBox="1"/>
          <p:nvPr/>
        </p:nvSpPr>
        <p:spPr>
          <a:xfrm>
            <a:off x="3379304" y="1208081"/>
            <a:ext cx="1745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(27) = -10.09, </a:t>
            </a:r>
            <a:r>
              <a:rPr lang="en-GB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&lt; 0.007, </a:t>
            </a:r>
          </a:p>
          <a:p>
            <a:r>
              <a:rPr lang="en-GB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.752.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B0FBC9E-4819-3444-CB06-D57158DB1722}"/>
              </a:ext>
            </a:extLst>
          </p:cNvPr>
          <p:cNvSpPr/>
          <p:nvPr/>
        </p:nvSpPr>
        <p:spPr>
          <a:xfrm rot="16200000">
            <a:off x="3761485" y="1436680"/>
            <a:ext cx="458150" cy="18288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3A4E00D-9D61-6685-331C-560F31A09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644359"/>
              </p:ext>
            </p:extLst>
          </p:nvPr>
        </p:nvGraphicFramePr>
        <p:xfrm>
          <a:off x="1854049" y="2134880"/>
          <a:ext cx="3490765" cy="4041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D7F320D-EC93-419F-9021-B16245DFC5AA}"/>
              </a:ext>
            </a:extLst>
          </p:cNvPr>
          <p:cNvSpPr txBox="1"/>
          <p:nvPr/>
        </p:nvSpPr>
        <p:spPr>
          <a:xfrm>
            <a:off x="3289852" y="3256370"/>
            <a:ext cx="70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40.96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35A6D-37A8-25B6-9F64-F76EFB879DDF}"/>
              </a:ext>
            </a:extLst>
          </p:cNvPr>
          <p:cNvSpPr txBox="1"/>
          <p:nvPr/>
        </p:nvSpPr>
        <p:spPr>
          <a:xfrm>
            <a:off x="3990560" y="2756319"/>
            <a:ext cx="70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51.12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3A4E00D-9D61-6685-331C-560F31A09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858760"/>
              </p:ext>
            </p:extLst>
          </p:nvPr>
        </p:nvGraphicFramePr>
        <p:xfrm>
          <a:off x="6231629" y="2177688"/>
          <a:ext cx="3648061" cy="4041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F24688A-706F-2BF1-EC55-C2B594E7D9E3}"/>
              </a:ext>
            </a:extLst>
          </p:cNvPr>
          <p:cNvSpPr txBox="1"/>
          <p:nvPr/>
        </p:nvSpPr>
        <p:spPr>
          <a:xfrm>
            <a:off x="7863221" y="1208081"/>
            <a:ext cx="1580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(27) = 12.08, </a:t>
            </a:r>
          </a:p>
          <a:p>
            <a:r>
              <a:rPr lang="fr-FR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b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&lt; 0.007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.915.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42B7A-4941-9211-C03C-9E401CAA3273}"/>
              </a:ext>
            </a:extLst>
          </p:cNvPr>
          <p:cNvSpPr txBox="1"/>
          <p:nvPr/>
        </p:nvSpPr>
        <p:spPr>
          <a:xfrm>
            <a:off x="7815465" y="2705731"/>
            <a:ext cx="70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88.30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61629-D8CC-D3B8-746D-5C08A069FF13}"/>
              </a:ext>
            </a:extLst>
          </p:cNvPr>
          <p:cNvSpPr txBox="1"/>
          <p:nvPr/>
        </p:nvSpPr>
        <p:spPr>
          <a:xfrm>
            <a:off x="8516173" y="2917816"/>
            <a:ext cx="70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80.04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EDD3D989-6669-45E2-6F0B-2FD20887798F}"/>
              </a:ext>
            </a:extLst>
          </p:cNvPr>
          <p:cNvSpPr/>
          <p:nvPr/>
        </p:nvSpPr>
        <p:spPr>
          <a:xfrm rot="16200000">
            <a:off x="8245959" y="1506277"/>
            <a:ext cx="540427" cy="1745641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7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7" grpId="0"/>
      <p:bldP spid="19" grpId="0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Welsh et al. (in prep) – Systematic review of HRV in esports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AABFD2-F68D-41CA-9963-B090BDB64EE9}"/>
              </a:ext>
            </a:extLst>
          </p:cNvPr>
          <p:cNvSpPr>
            <a:spLocks noGrp="1"/>
          </p:cNvSpPr>
          <p:nvPr/>
        </p:nvSpPr>
        <p:spPr>
          <a:xfrm>
            <a:off x="138480" y="1315911"/>
            <a:ext cx="5809242" cy="3561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94754"/>
                </a:solidFill>
                <a:latin typeface="Gill Sans MT Std Book" panose="020B05020201040202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4754"/>
                </a:solidFill>
                <a:latin typeface="Gill Sans MT Std Book" panose="020B05020201040202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4754"/>
                </a:solidFill>
                <a:latin typeface="Gill Sans MT Std Book" panose="020B05020201040202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4754"/>
                </a:solidFill>
                <a:latin typeface="Gill Sans MT Std Book" panose="020B05020201040202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4754"/>
                </a:solidFill>
                <a:latin typeface="Gill Sans MT Std Book" panose="020B050202010402020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Heart Rate Variability (HRV) represents the </a:t>
            </a:r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changes in time between successive heartbeats</a:t>
            </a:r>
            <a:r>
              <a:rPr lang="en-GB" dirty="0">
                <a:solidFill>
                  <a:srgbClr val="002060"/>
                </a:solidFill>
                <a:latin typeface="Arial"/>
                <a:cs typeface="Arial"/>
              </a:rPr>
              <a:t> (</a:t>
            </a:r>
            <a:r>
              <a:rPr lang="en-GB" sz="2000" dirty="0" err="1">
                <a:solidFill>
                  <a:srgbClr val="002060"/>
                </a:solidFill>
                <a:latin typeface="Arial"/>
                <a:cs typeface="Arial"/>
              </a:rPr>
              <a:t>Berntson</a:t>
            </a:r>
            <a:r>
              <a:rPr lang="en-GB" sz="2000" dirty="0">
                <a:solidFill>
                  <a:srgbClr val="002060"/>
                </a:solidFill>
                <a:latin typeface="Arial"/>
                <a:cs typeface="Arial"/>
              </a:rPr>
              <a:t> et al., 1997; Camm et al., 1996; Akselrod et al., 1981).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GB" sz="20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Higher HRV is (typically) good. 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GB" sz="2200" dirty="0">
                <a:solidFill>
                  <a:srgbClr val="002060"/>
                </a:solidFill>
                <a:latin typeface="Arial"/>
                <a:cs typeface="Arial"/>
              </a:rPr>
              <a:t>Greater capacity to increase or decrease HR. </a:t>
            </a:r>
            <a:endParaRPr lang="en-GB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CEA6D7-52B5-E7AB-3BC8-57D13488B779}"/>
              </a:ext>
            </a:extLst>
          </p:cNvPr>
          <p:cNvSpPr/>
          <p:nvPr/>
        </p:nvSpPr>
        <p:spPr>
          <a:xfrm>
            <a:off x="444569" y="4958314"/>
            <a:ext cx="4696654" cy="96409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HRV reflects self-regulation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BB1CC2-4E7D-ACBD-4453-7D4E7C304B2A}"/>
              </a:ext>
            </a:extLst>
          </p:cNvPr>
          <p:cNvSpPr/>
          <p:nvPr/>
        </p:nvSpPr>
        <p:spPr>
          <a:xfrm>
            <a:off x="7196953" y="4323522"/>
            <a:ext cx="4696654" cy="167971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HRV research in SEP often lacks theoretical underpinning leading to inconsistent measurement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(Mosley &amp; Laborde, 2022).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039DFE-FBE9-5AF3-7FAD-AA7047848CF5}"/>
              </a:ext>
            </a:extLst>
          </p:cNvPr>
          <p:cNvCxnSpPr>
            <a:cxnSpLocks/>
          </p:cNvCxnSpPr>
          <p:nvPr/>
        </p:nvCxnSpPr>
        <p:spPr>
          <a:xfrm>
            <a:off x="5134232" y="5440361"/>
            <a:ext cx="2062721" cy="0"/>
          </a:xfrm>
          <a:prstGeom prst="straightConnector1">
            <a:avLst/>
          </a:prstGeom>
          <a:ln w="317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FF3CF28-0FD7-8396-05E0-67F1175DC384}"/>
              </a:ext>
            </a:extLst>
          </p:cNvPr>
          <p:cNvSpPr txBox="1"/>
          <p:nvPr/>
        </p:nvSpPr>
        <p:spPr>
          <a:xfrm>
            <a:off x="5674521" y="5009474"/>
            <a:ext cx="989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Yet….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DF042A-8869-6E35-7DF7-2CC39ABFA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6"/>
          <a:stretch/>
        </p:blipFill>
        <p:spPr bwMode="auto">
          <a:xfrm>
            <a:off x="6165592" y="1556824"/>
            <a:ext cx="5809242" cy="21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Welsh et al. (in prep) – Systematic review of HRV in esports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55" y="1417640"/>
            <a:ext cx="11330610" cy="798786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</a:pPr>
            <a:r>
              <a:rPr lang="en-US" sz="2333" b="1" dirty="0">
                <a:solidFill>
                  <a:srgbClr val="002060"/>
                </a:solidFill>
                <a:latin typeface="Arial"/>
                <a:cs typeface="Arial"/>
              </a:rPr>
              <a:t>Aim: To systematically review how HRV has been </a:t>
            </a:r>
            <a:r>
              <a:rPr lang="en-US" sz="2333" b="1" dirty="0" err="1">
                <a:solidFill>
                  <a:srgbClr val="002060"/>
                </a:solidFill>
                <a:latin typeface="Arial"/>
                <a:cs typeface="Arial"/>
              </a:rPr>
              <a:t>utilised</a:t>
            </a:r>
            <a:r>
              <a:rPr lang="en-US" sz="2333" b="1" dirty="0">
                <a:solidFill>
                  <a:srgbClr val="002060"/>
                </a:solidFill>
                <a:latin typeface="Arial"/>
                <a:cs typeface="Arial"/>
              </a:rPr>
              <a:t> within esports research.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C560A5-7527-86A1-B11F-93F085D6D258}"/>
              </a:ext>
            </a:extLst>
          </p:cNvPr>
          <p:cNvSpPr txBox="1">
            <a:spLocks/>
          </p:cNvSpPr>
          <p:nvPr/>
        </p:nvSpPr>
        <p:spPr>
          <a:xfrm>
            <a:off x="268355" y="2345635"/>
            <a:ext cx="5827645" cy="35880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buNone/>
            </a:pPr>
            <a:r>
              <a:rPr lang="en-GB" sz="22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Inclusion: 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9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Empirical study</a:t>
            </a:r>
            <a:r>
              <a:rPr lang="en-US" sz="2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9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HRV in any esports context</a:t>
            </a:r>
            <a:r>
              <a:rPr lang="en-US" sz="2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9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Assess participants at any level in esports</a:t>
            </a:r>
            <a:r>
              <a:rPr lang="en-US" sz="2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9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English language</a:t>
            </a:r>
            <a:r>
              <a:rPr lang="en-US" sz="2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9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GB" sz="19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GB" sz="22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Exclusion: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9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 peer review</a:t>
            </a:r>
            <a:r>
              <a:rPr lang="en-US" sz="2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9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Pre-existing clinical illness </a:t>
            </a:r>
            <a:endParaRPr lang="en-GB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/>
            <a:r>
              <a:rPr lang="en-GB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1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 than Internet Gaming Disorder</a:t>
            </a:r>
            <a:r>
              <a:rPr lang="en-US" sz="2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 (IGD)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Opinion pieces or reviews</a:t>
            </a:r>
            <a:endParaRPr lang="en-US" sz="19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914799E-E6E4-9B38-44AA-69D496F3F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444932"/>
              </p:ext>
            </p:extLst>
          </p:nvPr>
        </p:nvGraphicFramePr>
        <p:xfrm>
          <a:off x="5611091" y="2342925"/>
          <a:ext cx="6426450" cy="358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440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59" y="274639"/>
            <a:ext cx="11883082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Welsh et al. (in prep) – Main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38" y="1693718"/>
            <a:ext cx="5269263" cy="4291446"/>
          </a:xfrm>
        </p:spPr>
        <p:txBody>
          <a:bodyPr>
            <a:normAutofit lnSpcReduction="10000"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en-US" sz="2333" b="1" dirty="0">
                <a:solidFill>
                  <a:srgbClr val="FF0000"/>
                </a:solidFill>
                <a:latin typeface="Arial"/>
                <a:cs typeface="Arial"/>
              </a:rPr>
              <a:t>Stress* (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self-regulation</a:t>
            </a:r>
            <a:r>
              <a:rPr lang="en-US" sz="2333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marL="269875" lvl="2" indent="269875">
              <a:spcBef>
                <a:spcPts val="0"/>
              </a:spcBef>
            </a:pPr>
            <a:endParaRPr lang="en-US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69875" lvl="2" indent="269875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Physiological reaction of players </a:t>
            </a:r>
          </a:p>
          <a:p>
            <a:pPr marL="269875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(Andre et al., 2020; Bennet et al., 2022).</a:t>
            </a:r>
          </a:p>
          <a:p>
            <a:pPr marL="269875" lvl="2" indent="269875">
              <a:spcBef>
                <a:spcPts val="0"/>
              </a:spcBef>
            </a:pPr>
            <a:endParaRPr lang="en-US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69875" lvl="2" indent="269875">
              <a:spcBef>
                <a:spcPts val="0"/>
              </a:spcBef>
            </a:pPr>
            <a:r>
              <a:rPr lang="en-GB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There is high inter-participant variability – facing different in game stressors </a:t>
            </a:r>
          </a:p>
          <a:p>
            <a:pPr marL="269875" lvl="2" indent="0">
              <a:spcBef>
                <a:spcPts val="0"/>
              </a:spcBef>
              <a:buNone/>
            </a:pPr>
            <a:r>
              <a:rPr lang="en-GB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(Bennet et al., 2022).</a:t>
            </a:r>
          </a:p>
          <a:p>
            <a:pPr marL="269875" lvl="2" indent="0">
              <a:spcBef>
                <a:spcPts val="0"/>
              </a:spcBef>
              <a:buNone/>
            </a:pP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  <a:p>
            <a:pPr marL="0" lvl="2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/>
              </a:rPr>
              <a:t>Internet gaming disorder (IGD)</a:t>
            </a:r>
          </a:p>
          <a:p>
            <a:pPr marL="539750" lvl="3" indent="-269875">
              <a:spcBef>
                <a:spcPts val="0"/>
              </a:spcBef>
            </a:pPr>
            <a:endParaRPr lang="en-GB" sz="2200" b="1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  <a:p>
            <a:pPr marL="539750" lvl="3" indent="-269875">
              <a:spcBef>
                <a:spcPts val="0"/>
              </a:spcBef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Individuals with IGD may have lower </a:t>
            </a:r>
            <a:r>
              <a:rPr lang="en-GB" sz="200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LnHF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during gaming (Hong et al. 2018). </a:t>
            </a:r>
          </a:p>
          <a:p>
            <a:pPr marL="539750" lvl="3" indent="-269875">
              <a:spcBef>
                <a:spcPts val="0"/>
              </a:spcBef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  <a:p>
            <a:pPr marL="539750" lvl="3" indent="-269875">
              <a:spcBef>
                <a:spcPts val="0"/>
              </a:spcBef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Reduction in HF may be linked to IGD (Thayer et al., 2009). </a:t>
            </a:r>
          </a:p>
          <a:p>
            <a:pPr marL="269875" lvl="2" indent="-269875">
              <a:spcBef>
                <a:spcPts val="0"/>
              </a:spcBef>
            </a:pP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29468-AD2A-F975-37CE-D1C6B98B1F41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6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C8B8B2AE-7C2B-E8AD-9D7D-CA594DCF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6EACE6-326E-4804-ADDD-E3C2F7ABC481}"/>
              </a:ext>
            </a:extLst>
          </p:cNvPr>
          <p:cNvSpPr txBox="1">
            <a:spLocks/>
          </p:cNvSpPr>
          <p:nvPr/>
        </p:nvSpPr>
        <p:spPr>
          <a:xfrm>
            <a:off x="6209896" y="1693718"/>
            <a:ext cx="5827645" cy="412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4237" lvl="1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49C8D64-E82C-6B68-F177-9B42A9BF5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1863769"/>
              </p:ext>
            </p:extLst>
          </p:nvPr>
        </p:nvGraphicFramePr>
        <p:xfrm>
          <a:off x="5689766" y="2443063"/>
          <a:ext cx="6347775" cy="337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9A5CF3-5943-F7B2-3FCD-C6F87184DB71}"/>
              </a:ext>
            </a:extLst>
          </p:cNvPr>
          <p:cNvSpPr txBox="1">
            <a:spLocks/>
          </p:cNvSpPr>
          <p:nvPr/>
        </p:nvSpPr>
        <p:spPr>
          <a:xfrm>
            <a:off x="5873757" y="1693718"/>
            <a:ext cx="5827645" cy="467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59DAA"/>
                </a:solidFill>
                <a:latin typeface="Gill Sans MT Std Book" panose="020B050202010402020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GB" sz="2333" b="1" dirty="0">
                <a:solidFill>
                  <a:srgbClr val="FF0000"/>
                </a:solidFill>
                <a:latin typeface="Arial"/>
                <a:cs typeface="Arial"/>
              </a:rPr>
              <a:t>Applications</a:t>
            </a: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8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D804-61B0-CA96-DACF-9103EDCA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these findings mean?</a:t>
            </a:r>
            <a:endParaRPr lang="en-GB" b="1" dirty="0"/>
          </a:p>
        </p:txBody>
      </p:sp>
      <p:graphicFrame>
        <p:nvGraphicFramePr>
          <p:cNvPr id="16" name="Content Placeholder 6" descr="SmartArt Process diagram">
            <a:extLst>
              <a:ext uri="{FF2B5EF4-FFF2-40B4-BE49-F238E27FC236}">
                <a16:creationId xmlns:a16="http://schemas.microsoft.com/office/drawing/2014/main" id="{B2A4955C-8E72-B149-4381-A05A5F8CC9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992538"/>
              </p:ext>
            </p:extLst>
          </p:nvPr>
        </p:nvGraphicFramePr>
        <p:xfrm>
          <a:off x="327991" y="914400"/>
          <a:ext cx="4840358" cy="537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tangle 20" descr="Orange square">
            <a:extLst>
              <a:ext uri="{FF2B5EF4-FFF2-40B4-BE49-F238E27FC236}">
                <a16:creationId xmlns:a16="http://schemas.microsoft.com/office/drawing/2014/main" id="{512260EB-BC6C-9DD7-3F13-09E2E73BED21}"/>
              </a:ext>
            </a:extLst>
          </p:cNvPr>
          <p:cNvSpPr/>
          <p:nvPr/>
        </p:nvSpPr>
        <p:spPr>
          <a:xfrm>
            <a:off x="582660" y="1888380"/>
            <a:ext cx="688931" cy="688931"/>
          </a:xfrm>
          <a:prstGeom prst="rect">
            <a:avLst/>
          </a:prstGeom>
          <a:solidFill>
            <a:srgbClr val="FBB03B"/>
          </a:solidFill>
          <a:ln w="12700" cap="flat" cmpd="sng" algn="ctr">
            <a:solidFill>
              <a:srgbClr val="FBB03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 descr="Yellow square">
            <a:extLst>
              <a:ext uri="{FF2B5EF4-FFF2-40B4-BE49-F238E27FC236}">
                <a16:creationId xmlns:a16="http://schemas.microsoft.com/office/drawing/2014/main" id="{F724FEFB-F310-B6CD-46B9-00A9864585EE}"/>
              </a:ext>
            </a:extLst>
          </p:cNvPr>
          <p:cNvSpPr/>
          <p:nvPr/>
        </p:nvSpPr>
        <p:spPr>
          <a:xfrm>
            <a:off x="3067437" y="1888380"/>
            <a:ext cx="688931" cy="688931"/>
          </a:xfrm>
          <a:prstGeom prst="rect">
            <a:avLst/>
          </a:prstGeom>
          <a:solidFill>
            <a:srgbClr val="FCCB00"/>
          </a:solidFill>
          <a:ln w="12700" cap="flat" cmpd="sng" algn="ctr">
            <a:solidFill>
              <a:srgbClr val="FCCB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raphic 23" descr="Target">
            <a:extLst>
              <a:ext uri="{FF2B5EF4-FFF2-40B4-BE49-F238E27FC236}">
                <a16:creationId xmlns:a16="http://schemas.microsoft.com/office/drawing/2014/main" id="{1305FD95-5B49-0D69-DA96-84EA5649D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3126" y="2043422"/>
            <a:ext cx="432000" cy="432000"/>
          </a:xfrm>
          <a:prstGeom prst="rect">
            <a:avLst/>
          </a:prstGeom>
        </p:spPr>
      </p:pic>
      <p:pic>
        <p:nvPicPr>
          <p:cNvPr id="25" name="Graphic 24" descr="Research">
            <a:extLst>
              <a:ext uri="{FF2B5EF4-FFF2-40B4-BE49-F238E27FC236}">
                <a16:creationId xmlns:a16="http://schemas.microsoft.com/office/drawing/2014/main" id="{83AE10DF-EF11-D63E-DA6E-3A23662CE5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95902" y="2016845"/>
            <a:ext cx="432000" cy="432000"/>
          </a:xfrm>
          <a:prstGeom prst="rect">
            <a:avLst/>
          </a:prstGeom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BCFC9C07-51EF-5104-D8ED-B31FC4E7701E}"/>
              </a:ext>
            </a:extLst>
          </p:cNvPr>
          <p:cNvSpPr/>
          <p:nvPr/>
        </p:nvSpPr>
        <p:spPr>
          <a:xfrm>
            <a:off x="327991" y="5287617"/>
            <a:ext cx="4664765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Psychophysiology</a:t>
            </a:r>
          </a:p>
        </p:txBody>
      </p:sp>
      <p:pic>
        <p:nvPicPr>
          <p:cNvPr id="7" name="Graphic 6" descr="Target">
            <a:extLst>
              <a:ext uri="{FF2B5EF4-FFF2-40B4-BE49-F238E27FC236}">
                <a16:creationId xmlns:a16="http://schemas.microsoft.com/office/drawing/2014/main" id="{2A4A70D2-241F-6106-B6DB-273366B02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1125" y="2016845"/>
            <a:ext cx="432000" cy="432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30988-6D2B-0DB1-0757-9584E167C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221" y="1625047"/>
            <a:ext cx="6944574" cy="4450478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Successfully manipulated pressure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impacted performance.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eye tracking and HRV may be promising means to test theory in esports.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high quality/robust research is needed!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721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D804-61B0-CA96-DACF-9103EDCA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timeline</a:t>
            </a:r>
            <a:endParaRPr lang="en-GB" b="1" dirty="0"/>
          </a:p>
        </p:txBody>
      </p:sp>
      <p:graphicFrame>
        <p:nvGraphicFramePr>
          <p:cNvPr id="16" name="Content Placeholder 6" descr="SmartArt Process diagram">
            <a:extLst>
              <a:ext uri="{FF2B5EF4-FFF2-40B4-BE49-F238E27FC236}">
                <a16:creationId xmlns:a16="http://schemas.microsoft.com/office/drawing/2014/main" id="{B2A4955C-8E72-B149-4381-A05A5F8CC9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294692"/>
              </p:ext>
            </p:extLst>
          </p:nvPr>
        </p:nvGraphicFramePr>
        <p:xfrm>
          <a:off x="327990" y="914400"/>
          <a:ext cx="11668539" cy="537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 descr="Red square">
            <a:extLst>
              <a:ext uri="{FF2B5EF4-FFF2-40B4-BE49-F238E27FC236}">
                <a16:creationId xmlns:a16="http://schemas.microsoft.com/office/drawing/2014/main" id="{22B92A49-54BE-B467-5FAC-E545E337FBCB}"/>
              </a:ext>
            </a:extLst>
          </p:cNvPr>
          <p:cNvSpPr/>
          <p:nvPr/>
        </p:nvSpPr>
        <p:spPr>
          <a:xfrm>
            <a:off x="623489" y="1914957"/>
            <a:ext cx="688931" cy="688931"/>
          </a:xfrm>
          <a:prstGeom prst="rect">
            <a:avLst/>
          </a:prstGeom>
          <a:solidFill>
            <a:srgbClr val="ED1C24"/>
          </a:solidFill>
          <a:ln w="12700" cap="flat" cmpd="sng" algn="ctr">
            <a:solidFill>
              <a:srgbClr val="ED1C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 descr="Orange square">
            <a:extLst>
              <a:ext uri="{FF2B5EF4-FFF2-40B4-BE49-F238E27FC236}">
                <a16:creationId xmlns:a16="http://schemas.microsoft.com/office/drawing/2014/main" id="{DB75567E-350A-8E23-01C3-A83773067885}"/>
              </a:ext>
            </a:extLst>
          </p:cNvPr>
          <p:cNvSpPr/>
          <p:nvPr/>
        </p:nvSpPr>
        <p:spPr>
          <a:xfrm>
            <a:off x="3516647" y="1914957"/>
            <a:ext cx="688931" cy="688931"/>
          </a:xfrm>
          <a:prstGeom prst="rect">
            <a:avLst/>
          </a:prstGeom>
          <a:solidFill>
            <a:srgbClr val="F15A24"/>
          </a:solidFill>
          <a:ln w="12700" cap="flat" cmpd="sng" algn="ctr">
            <a:solidFill>
              <a:srgbClr val="F15A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 descr="Orange square">
            <a:extLst>
              <a:ext uri="{FF2B5EF4-FFF2-40B4-BE49-F238E27FC236}">
                <a16:creationId xmlns:a16="http://schemas.microsoft.com/office/drawing/2014/main" id="{512260EB-BC6C-9DD7-3F13-09E2E73BED21}"/>
              </a:ext>
            </a:extLst>
          </p:cNvPr>
          <p:cNvSpPr/>
          <p:nvPr/>
        </p:nvSpPr>
        <p:spPr>
          <a:xfrm>
            <a:off x="6409805" y="1914957"/>
            <a:ext cx="688931" cy="688931"/>
          </a:xfrm>
          <a:prstGeom prst="rect">
            <a:avLst/>
          </a:prstGeom>
          <a:solidFill>
            <a:srgbClr val="FBB03B"/>
          </a:solidFill>
          <a:ln w="12700" cap="flat" cmpd="sng" algn="ctr">
            <a:solidFill>
              <a:srgbClr val="FBB03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 descr="Yellow square">
            <a:extLst>
              <a:ext uri="{FF2B5EF4-FFF2-40B4-BE49-F238E27FC236}">
                <a16:creationId xmlns:a16="http://schemas.microsoft.com/office/drawing/2014/main" id="{F724FEFB-F310-B6CD-46B9-00A9864585EE}"/>
              </a:ext>
            </a:extLst>
          </p:cNvPr>
          <p:cNvSpPr/>
          <p:nvPr/>
        </p:nvSpPr>
        <p:spPr>
          <a:xfrm>
            <a:off x="9302963" y="1914957"/>
            <a:ext cx="688931" cy="688931"/>
          </a:xfrm>
          <a:prstGeom prst="rect">
            <a:avLst/>
          </a:prstGeom>
          <a:solidFill>
            <a:srgbClr val="FCCB00"/>
          </a:solidFill>
          <a:ln w="12700" cap="flat" cmpd="sng" algn="ctr">
            <a:solidFill>
              <a:srgbClr val="FCCB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raphic 23" descr="Target">
            <a:extLst>
              <a:ext uri="{FF2B5EF4-FFF2-40B4-BE49-F238E27FC236}">
                <a16:creationId xmlns:a16="http://schemas.microsoft.com/office/drawing/2014/main" id="{1305FD95-5B49-0D69-DA96-84EA5649D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8270" y="2043422"/>
            <a:ext cx="432000" cy="432000"/>
          </a:xfrm>
          <a:prstGeom prst="rect">
            <a:avLst/>
          </a:prstGeom>
        </p:spPr>
      </p:pic>
      <p:pic>
        <p:nvPicPr>
          <p:cNvPr id="25" name="Graphic 24" descr="Research">
            <a:extLst>
              <a:ext uri="{FF2B5EF4-FFF2-40B4-BE49-F238E27FC236}">
                <a16:creationId xmlns:a16="http://schemas.microsoft.com/office/drawing/2014/main" id="{83AE10DF-EF11-D63E-DA6E-3A23662CE5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1428" y="2043422"/>
            <a:ext cx="432000" cy="432000"/>
          </a:xfrm>
          <a:prstGeom prst="rect">
            <a:avLst/>
          </a:prstGeom>
        </p:spPr>
      </p:pic>
      <p:pic>
        <p:nvPicPr>
          <p:cNvPr id="27" name="Graphic 26" descr="Presentation with bar chart">
            <a:extLst>
              <a:ext uri="{FF2B5EF4-FFF2-40B4-BE49-F238E27FC236}">
                <a16:creationId xmlns:a16="http://schemas.microsoft.com/office/drawing/2014/main" id="{2B91FE5E-D91B-EE94-5826-912E438D66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5113" y="2016845"/>
            <a:ext cx="432000" cy="432000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2934D73-48FB-844B-C75D-BF1F5C4BFCAA}"/>
              </a:ext>
            </a:extLst>
          </p:cNvPr>
          <p:cNvSpPr/>
          <p:nvPr/>
        </p:nvSpPr>
        <p:spPr>
          <a:xfrm>
            <a:off x="417442" y="5257800"/>
            <a:ext cx="2728857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09BC0996-B064-FA30-029D-C983EB396B7E}"/>
              </a:ext>
            </a:extLst>
          </p:cNvPr>
          <p:cNvSpPr/>
          <p:nvPr/>
        </p:nvSpPr>
        <p:spPr>
          <a:xfrm>
            <a:off x="3219188" y="5267739"/>
            <a:ext cx="2803925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Questionnaires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BCFC9C07-51EF-5104-D8ED-B31FC4E7701E}"/>
              </a:ext>
            </a:extLst>
          </p:cNvPr>
          <p:cNvSpPr/>
          <p:nvPr/>
        </p:nvSpPr>
        <p:spPr>
          <a:xfrm>
            <a:off x="6096000" y="5267739"/>
            <a:ext cx="5900529" cy="7879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Psychophysiology</a:t>
            </a:r>
          </a:p>
        </p:txBody>
      </p:sp>
      <p:pic>
        <p:nvPicPr>
          <p:cNvPr id="32" name="Graphic 31" descr="Social distancing with solid fill">
            <a:extLst>
              <a:ext uri="{FF2B5EF4-FFF2-40B4-BE49-F238E27FC236}">
                <a16:creationId xmlns:a16="http://schemas.microsoft.com/office/drawing/2014/main" id="{91696059-E51E-9499-D8E7-11884C633E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696" y="2037353"/>
            <a:ext cx="460516" cy="4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1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1667583"/>
            <a:ext cx="4865370" cy="275526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my research interest in esports start?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62307-1C0F-463A-9398-3D5B38AD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528" cy="6090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19DC9E-D028-B362-0AA6-17B1A31294ED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EA439175-2EC8-6CD1-C5FA-24B05F15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09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01" y="274639"/>
            <a:ext cx="1105464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Reflections from the Past Driving the Future in Sport &amp; Exercise Science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BE149FA-C0AB-4188-BB0D-3F5D833EF74B}"/>
              </a:ext>
            </a:extLst>
          </p:cNvPr>
          <p:cNvSpPr/>
          <p:nvPr/>
        </p:nvSpPr>
        <p:spPr>
          <a:xfrm rot="12628">
            <a:off x="1973465" y="3429687"/>
            <a:ext cx="675059" cy="421156"/>
          </a:xfrm>
          <a:custGeom>
            <a:avLst/>
            <a:gdLst>
              <a:gd name="connsiteX0" fmla="*/ 0 w 505387"/>
              <a:gd name="connsiteY0" fmla="*/ 162014 h 810071"/>
              <a:gd name="connsiteX1" fmla="*/ 252694 w 505387"/>
              <a:gd name="connsiteY1" fmla="*/ 162014 h 810071"/>
              <a:gd name="connsiteX2" fmla="*/ 252694 w 505387"/>
              <a:gd name="connsiteY2" fmla="*/ 0 h 810071"/>
              <a:gd name="connsiteX3" fmla="*/ 505387 w 505387"/>
              <a:gd name="connsiteY3" fmla="*/ 405036 h 810071"/>
              <a:gd name="connsiteX4" fmla="*/ 252694 w 505387"/>
              <a:gd name="connsiteY4" fmla="*/ 810071 h 810071"/>
              <a:gd name="connsiteX5" fmla="*/ 252694 w 505387"/>
              <a:gd name="connsiteY5" fmla="*/ 648057 h 810071"/>
              <a:gd name="connsiteX6" fmla="*/ 0 w 505387"/>
              <a:gd name="connsiteY6" fmla="*/ 648057 h 810071"/>
              <a:gd name="connsiteX7" fmla="*/ 0 w 505387"/>
              <a:gd name="connsiteY7" fmla="*/ 162014 h 8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387" h="810071">
                <a:moveTo>
                  <a:pt x="404310" y="1"/>
                </a:moveTo>
                <a:lnTo>
                  <a:pt x="404310" y="405036"/>
                </a:lnTo>
                <a:lnTo>
                  <a:pt x="505387" y="405036"/>
                </a:lnTo>
                <a:lnTo>
                  <a:pt x="252693" y="810070"/>
                </a:lnTo>
                <a:lnTo>
                  <a:pt x="0" y="405036"/>
                </a:lnTo>
                <a:lnTo>
                  <a:pt x="101077" y="405036"/>
                </a:lnTo>
                <a:lnTo>
                  <a:pt x="101077" y="1"/>
                </a:lnTo>
                <a:lnTo>
                  <a:pt x="404310" y="1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011" tIns="0" rIns="135012" bIns="126346" numCol="1" spcCol="1270" anchor="ctr" anchorCtr="0">
            <a:noAutofit/>
          </a:bodyPr>
          <a:lstStyle/>
          <a:p>
            <a:pPr algn="ctr" defTabSz="9260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08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14615-F3F3-F1EE-7029-5F647FEC56DA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8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61FF619E-4794-47F5-8268-810E2CA9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813920-902E-08B8-E849-3D4484741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25" y="1612494"/>
            <a:ext cx="8520530" cy="1052688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navigate “Chaos in the brickyard?”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 K.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Forscher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(1963)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237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2" descr="Pyramid Drawing - How To Draw A Pyramid Step By Step">
            <a:extLst>
              <a:ext uri="{FF2B5EF4-FFF2-40B4-BE49-F238E27FC236}">
                <a16:creationId xmlns:a16="http://schemas.microsoft.com/office/drawing/2014/main" id="{A897C281-05FB-7983-896F-7E9A8C96C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5" b="27727"/>
          <a:stretch/>
        </p:blipFill>
        <p:spPr bwMode="auto">
          <a:xfrm>
            <a:off x="3680680" y="3060979"/>
            <a:ext cx="4045628" cy="247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90927D-FE17-9718-C52F-7467E7B9FB1B}"/>
              </a:ext>
            </a:extLst>
          </p:cNvPr>
          <p:cNvSpPr txBox="1"/>
          <p:nvPr/>
        </p:nvSpPr>
        <p:spPr>
          <a:xfrm>
            <a:off x="4980728" y="5490586"/>
            <a:ext cx="144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0A5AD-B990-FECE-4E75-8487A663AD07}"/>
              </a:ext>
            </a:extLst>
          </p:cNvPr>
          <p:cNvSpPr txBox="1"/>
          <p:nvPr/>
        </p:nvSpPr>
        <p:spPr>
          <a:xfrm>
            <a:off x="4619830" y="2664743"/>
            <a:ext cx="2167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7867BE-AF7F-C4A1-D650-38802474639F}"/>
              </a:ext>
            </a:extLst>
          </p:cNvPr>
          <p:cNvSpPr txBox="1"/>
          <p:nvPr/>
        </p:nvSpPr>
        <p:spPr>
          <a:xfrm rot="20581759">
            <a:off x="6461427" y="3452697"/>
            <a:ext cx="189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pic>
        <p:nvPicPr>
          <p:cNvPr id="1026" name="Picture 2" descr="Two People Talking Clipart - Cliparts.co">
            <a:extLst>
              <a:ext uri="{FF2B5EF4-FFF2-40B4-BE49-F238E27FC236}">
                <a16:creationId xmlns:a16="http://schemas.microsoft.com/office/drawing/2014/main" id="{0EF0B13A-AE32-E718-B81A-356EC519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255" y="2477526"/>
            <a:ext cx="3015270" cy="35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8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3D6022-8C7E-48A0-8911-B26FEABEFC32}"/>
              </a:ext>
            </a:extLst>
          </p:cNvPr>
          <p:cNvSpPr txBox="1"/>
          <p:nvPr/>
        </p:nvSpPr>
        <p:spPr>
          <a:xfrm>
            <a:off x="6203824" y="919397"/>
            <a:ext cx="62636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None/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P.Birch@chi.ac.uk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@philbirch02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7538F0-A631-4DE3-B4FB-2D3C7CD8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attention.</a:t>
            </a:r>
            <a:b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26A182-7F18-40AB-8B77-E7DE403CEF8C}"/>
              </a:ext>
            </a:extLst>
          </p:cNvPr>
          <p:cNvSpPr txBox="1">
            <a:spLocks/>
          </p:cNvSpPr>
          <p:nvPr/>
        </p:nvSpPr>
        <p:spPr>
          <a:xfrm>
            <a:off x="8473960" y="5711329"/>
            <a:ext cx="1427366" cy="461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Scan 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4872C-63CC-4075-8DA7-ED6FDD05C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518" y="2949079"/>
            <a:ext cx="2762250" cy="276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F6883F-C2E1-E842-05DB-0393F535E94E}"/>
              </a:ext>
            </a:extLst>
          </p:cNvPr>
          <p:cNvSpPr txBox="1"/>
          <p:nvPr/>
        </p:nvSpPr>
        <p:spPr>
          <a:xfrm>
            <a:off x="2393879" y="6262042"/>
            <a:ext cx="599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available on request.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545D06-BB42-2DBD-9168-972565FE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4" y="2001512"/>
            <a:ext cx="1854086" cy="189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liver Leis - Sportwissenschaft - Friedrich-Schiller-Universität Jena ...">
            <a:extLst>
              <a:ext uri="{FF2B5EF4-FFF2-40B4-BE49-F238E27FC236}">
                <a16:creationId xmlns:a16="http://schemas.microsoft.com/office/drawing/2014/main" id="{85CB9CCB-FE82-44A0-7FA8-67219F99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08" y="3993771"/>
            <a:ext cx="1914694" cy="191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 Neal Smith | University of Chichester">
            <a:extLst>
              <a:ext uri="{FF2B5EF4-FFF2-40B4-BE49-F238E27FC236}">
                <a16:creationId xmlns:a16="http://schemas.microsoft.com/office/drawing/2014/main" id="{A29D7EB8-1CDA-A5D0-17F5-30F04C241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3"/>
          <a:stretch/>
        </p:blipFill>
        <p:spPr bwMode="auto">
          <a:xfrm>
            <a:off x="172924" y="27511"/>
            <a:ext cx="1808850" cy="19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EA9AF-84E7-3FBF-6108-9E23070DA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168" y="3963749"/>
            <a:ext cx="1897936" cy="1944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FB2B11-FDCF-556F-57D5-A178E3562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646" y="4016570"/>
            <a:ext cx="1213718" cy="1876884"/>
          </a:xfrm>
          <a:prstGeom prst="rect">
            <a:avLst/>
          </a:prstGeom>
        </p:spPr>
      </p:pic>
      <p:pic>
        <p:nvPicPr>
          <p:cNvPr id="1032" name="Picture 8" descr="Matthew Welsh - University of Chichester">
            <a:extLst>
              <a:ext uri="{FF2B5EF4-FFF2-40B4-BE49-F238E27FC236}">
                <a16:creationId xmlns:a16="http://schemas.microsoft.com/office/drawing/2014/main" id="{2BB96CF5-49DB-E64C-94F4-B7E33E9A1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4" y="4007113"/>
            <a:ext cx="1901352" cy="190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6E3702-D917-34F5-3E04-D512100A6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4063" y="1977362"/>
            <a:ext cx="1946236" cy="1946236"/>
          </a:xfrm>
          <a:prstGeom prst="rect">
            <a:avLst/>
          </a:prstGeom>
        </p:spPr>
      </p:pic>
      <p:pic>
        <p:nvPicPr>
          <p:cNvPr id="1034" name="Picture 10" descr="Emmanuel Obine - Lecturer in Psychology (Student Experience) - University  of Chichester | LinkedIn">
            <a:extLst>
              <a:ext uri="{FF2B5EF4-FFF2-40B4-BE49-F238E27FC236}">
                <a16:creationId xmlns:a16="http://schemas.microsoft.com/office/drawing/2014/main" id="{249E3F66-F71E-E428-3B43-9E46B291A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8" t="18801" r="37444" b="52290"/>
          <a:stretch/>
        </p:blipFill>
        <p:spPr bwMode="auto">
          <a:xfrm>
            <a:off x="4126862" y="2069444"/>
            <a:ext cx="1918234" cy="185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4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87FF-9548-4DF6-A150-FB9BCBA05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psychology in esports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25C14-AAFF-C69E-7206-0B85C8E007EF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3452BA7C-DA7D-92C5-792E-A33C45B9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navi and furia enter the scene! -  NAVI - FURIA HIGHLIGHTS - IEM Rio Major 2022 l CSGO">
            <a:hlinkClick r:id="" action="ppaction://media"/>
            <a:extLst>
              <a:ext uri="{FF2B5EF4-FFF2-40B4-BE49-F238E27FC236}">
                <a16:creationId xmlns:a16="http://schemas.microsoft.com/office/drawing/2014/main" id="{47AF5089-BE76-B860-FB13-9572FD7156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9648" y="1166924"/>
            <a:ext cx="10072704" cy="56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57" y="274639"/>
            <a:ext cx="11357183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Defining esports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9A2212-6D8B-4C68-A7CA-9E07D0673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57" y="1988322"/>
            <a:ext cx="11191874" cy="33217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Esports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defined as the casual or organized playing of video games in a way that provides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or personal development to the player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(Pedraza-Ramirez et al., 2020). </a:t>
            </a:r>
          </a:p>
          <a:p>
            <a:pPr marL="544237" lvl="1" indent="0">
              <a:spcBef>
                <a:spcPts val="0"/>
              </a:spcBef>
              <a:buNone/>
            </a:pPr>
            <a:endParaRPr lang="en-US" sz="2333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544237" lvl="1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01655-4204-F8B6-6408-B35BE49D74A9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5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61689528-9EAD-6D35-9CB4-4F9FD4D78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1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57" y="274639"/>
            <a:ext cx="11357183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Esports – key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01655-4204-F8B6-6408-B35BE49D74A9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5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61689528-9EAD-6D35-9CB4-4F9FD4D78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2A050C-802C-9E11-C698-2416F23E8FC3}"/>
              </a:ext>
            </a:extLst>
          </p:cNvPr>
          <p:cNvSpPr/>
          <p:nvPr/>
        </p:nvSpPr>
        <p:spPr>
          <a:xfrm>
            <a:off x="1230626" y="1317014"/>
            <a:ext cx="4684061" cy="2175749"/>
          </a:xfrm>
          <a:custGeom>
            <a:avLst/>
            <a:gdLst>
              <a:gd name="connsiteX0" fmla="*/ 0 w 4684061"/>
              <a:gd name="connsiteY0" fmla="*/ 1087875 h 2175749"/>
              <a:gd name="connsiteX1" fmla="*/ 2342031 w 4684061"/>
              <a:gd name="connsiteY1" fmla="*/ 0 h 2175749"/>
              <a:gd name="connsiteX2" fmla="*/ 4684062 w 4684061"/>
              <a:gd name="connsiteY2" fmla="*/ 1087875 h 2175749"/>
              <a:gd name="connsiteX3" fmla="*/ 2342031 w 4684061"/>
              <a:gd name="connsiteY3" fmla="*/ 2175750 h 2175749"/>
              <a:gd name="connsiteX4" fmla="*/ 0 w 4684061"/>
              <a:gd name="connsiteY4" fmla="*/ 1087875 h 217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4061" h="2175749">
                <a:moveTo>
                  <a:pt x="0" y="1087875"/>
                </a:moveTo>
                <a:cubicBezTo>
                  <a:pt x="0" y="487058"/>
                  <a:pt x="1048563" y="0"/>
                  <a:pt x="2342031" y="0"/>
                </a:cubicBezTo>
                <a:cubicBezTo>
                  <a:pt x="3635499" y="0"/>
                  <a:pt x="4684062" y="487058"/>
                  <a:pt x="4684062" y="1087875"/>
                </a:cubicBezTo>
                <a:cubicBezTo>
                  <a:pt x="4684062" y="1688692"/>
                  <a:pt x="3635499" y="2175750"/>
                  <a:pt x="2342031" y="2175750"/>
                </a:cubicBezTo>
                <a:cubicBezTo>
                  <a:pt x="1048563" y="2175750"/>
                  <a:pt x="0" y="1688692"/>
                  <a:pt x="0" y="108787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3125" tIns="455791" rIns="823125" bIns="45579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600" kern="1200" dirty="0">
                <a:latin typeface="Arial" panose="020B0604020202020204" pitchFamily="34" charset="0"/>
                <a:cs typeface="Arial" panose="020B0604020202020204" pitchFamily="34" charset="0"/>
              </a:rPr>
              <a:t>Worth: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$24.9 billion </a:t>
            </a:r>
            <a:r>
              <a:rPr lang="en-GB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(Ahn et al., 2020)​.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C715BC0-60AE-0532-F11A-C5150358EEF3}"/>
              </a:ext>
            </a:extLst>
          </p:cNvPr>
          <p:cNvSpPr/>
          <p:nvPr/>
        </p:nvSpPr>
        <p:spPr>
          <a:xfrm>
            <a:off x="6277312" y="1317014"/>
            <a:ext cx="4684061" cy="2175749"/>
          </a:xfrm>
          <a:custGeom>
            <a:avLst/>
            <a:gdLst>
              <a:gd name="connsiteX0" fmla="*/ 0 w 4684061"/>
              <a:gd name="connsiteY0" fmla="*/ 1087875 h 2175749"/>
              <a:gd name="connsiteX1" fmla="*/ 2342031 w 4684061"/>
              <a:gd name="connsiteY1" fmla="*/ 0 h 2175749"/>
              <a:gd name="connsiteX2" fmla="*/ 4684062 w 4684061"/>
              <a:gd name="connsiteY2" fmla="*/ 1087875 h 2175749"/>
              <a:gd name="connsiteX3" fmla="*/ 2342031 w 4684061"/>
              <a:gd name="connsiteY3" fmla="*/ 2175750 h 2175749"/>
              <a:gd name="connsiteX4" fmla="*/ 0 w 4684061"/>
              <a:gd name="connsiteY4" fmla="*/ 1087875 h 217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4061" h="2175749">
                <a:moveTo>
                  <a:pt x="0" y="1087875"/>
                </a:moveTo>
                <a:cubicBezTo>
                  <a:pt x="0" y="487058"/>
                  <a:pt x="1048563" y="0"/>
                  <a:pt x="2342031" y="0"/>
                </a:cubicBezTo>
                <a:cubicBezTo>
                  <a:pt x="3635499" y="0"/>
                  <a:pt x="4684062" y="487058"/>
                  <a:pt x="4684062" y="1087875"/>
                </a:cubicBezTo>
                <a:cubicBezTo>
                  <a:pt x="4684062" y="1688692"/>
                  <a:pt x="3635499" y="2175750"/>
                  <a:pt x="2342031" y="2175750"/>
                </a:cubicBezTo>
                <a:cubicBezTo>
                  <a:pt x="1048563" y="2175750"/>
                  <a:pt x="0" y="1688692"/>
                  <a:pt x="0" y="108787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3125" tIns="455791" rIns="823125" bIns="45579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6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36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rize pools: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8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&gt;$30 million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​(McLeod et al., 2021).</a:t>
            </a:r>
            <a:endParaRPr lang="en-GB" sz="2100" kern="120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7BF37F-6878-7226-1D72-6D2A8ACD73DE}"/>
              </a:ext>
            </a:extLst>
          </p:cNvPr>
          <p:cNvSpPr/>
          <p:nvPr/>
        </p:nvSpPr>
        <p:spPr>
          <a:xfrm>
            <a:off x="1230626" y="3855388"/>
            <a:ext cx="4684061" cy="2175749"/>
          </a:xfrm>
          <a:custGeom>
            <a:avLst/>
            <a:gdLst>
              <a:gd name="connsiteX0" fmla="*/ 0 w 4684061"/>
              <a:gd name="connsiteY0" fmla="*/ 1087875 h 2175749"/>
              <a:gd name="connsiteX1" fmla="*/ 2342031 w 4684061"/>
              <a:gd name="connsiteY1" fmla="*/ 0 h 2175749"/>
              <a:gd name="connsiteX2" fmla="*/ 4684062 w 4684061"/>
              <a:gd name="connsiteY2" fmla="*/ 1087875 h 2175749"/>
              <a:gd name="connsiteX3" fmla="*/ 2342031 w 4684061"/>
              <a:gd name="connsiteY3" fmla="*/ 2175750 h 2175749"/>
              <a:gd name="connsiteX4" fmla="*/ 0 w 4684061"/>
              <a:gd name="connsiteY4" fmla="*/ 1087875 h 217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4061" h="2175749">
                <a:moveTo>
                  <a:pt x="0" y="1087875"/>
                </a:moveTo>
                <a:cubicBezTo>
                  <a:pt x="0" y="487058"/>
                  <a:pt x="1048563" y="0"/>
                  <a:pt x="2342031" y="0"/>
                </a:cubicBezTo>
                <a:cubicBezTo>
                  <a:pt x="3635499" y="0"/>
                  <a:pt x="4684062" y="487058"/>
                  <a:pt x="4684062" y="1087875"/>
                </a:cubicBezTo>
                <a:cubicBezTo>
                  <a:pt x="4684062" y="1688692"/>
                  <a:pt x="3635499" y="2175750"/>
                  <a:pt x="2342031" y="2175750"/>
                </a:cubicBezTo>
                <a:cubicBezTo>
                  <a:pt x="1048563" y="2175750"/>
                  <a:pt x="0" y="1688692"/>
                  <a:pt x="0" y="108787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3125" tIns="455791" rIns="823125" bIns="45579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600" kern="1200" dirty="0">
                <a:latin typeface="Arial" panose="020B0604020202020204" pitchFamily="34" charset="0"/>
                <a:cs typeface="Arial" panose="020B0604020202020204" pitchFamily="34" charset="0"/>
              </a:rPr>
              <a:t>Format: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Online &amp;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LAN (face to face).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20AF06-9275-8FF2-4A1B-4A24E68EB175}"/>
              </a:ext>
            </a:extLst>
          </p:cNvPr>
          <p:cNvSpPr/>
          <p:nvPr/>
        </p:nvSpPr>
        <p:spPr>
          <a:xfrm>
            <a:off x="6277312" y="3855388"/>
            <a:ext cx="4684061" cy="2175749"/>
          </a:xfrm>
          <a:custGeom>
            <a:avLst/>
            <a:gdLst>
              <a:gd name="connsiteX0" fmla="*/ 0 w 4684061"/>
              <a:gd name="connsiteY0" fmla="*/ 1087875 h 2175749"/>
              <a:gd name="connsiteX1" fmla="*/ 2342031 w 4684061"/>
              <a:gd name="connsiteY1" fmla="*/ 0 h 2175749"/>
              <a:gd name="connsiteX2" fmla="*/ 4684062 w 4684061"/>
              <a:gd name="connsiteY2" fmla="*/ 1087875 h 2175749"/>
              <a:gd name="connsiteX3" fmla="*/ 2342031 w 4684061"/>
              <a:gd name="connsiteY3" fmla="*/ 2175750 h 2175749"/>
              <a:gd name="connsiteX4" fmla="*/ 0 w 4684061"/>
              <a:gd name="connsiteY4" fmla="*/ 1087875 h 217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4061" h="2175749">
                <a:moveTo>
                  <a:pt x="0" y="1087875"/>
                </a:moveTo>
                <a:cubicBezTo>
                  <a:pt x="0" y="487058"/>
                  <a:pt x="1048563" y="0"/>
                  <a:pt x="2342031" y="0"/>
                </a:cubicBezTo>
                <a:cubicBezTo>
                  <a:pt x="3635499" y="0"/>
                  <a:pt x="4684062" y="487058"/>
                  <a:pt x="4684062" y="1087875"/>
                </a:cubicBezTo>
                <a:cubicBezTo>
                  <a:pt x="4684062" y="1688692"/>
                  <a:pt x="3635499" y="2175750"/>
                  <a:pt x="2342031" y="2175750"/>
                </a:cubicBezTo>
                <a:cubicBezTo>
                  <a:pt x="1048563" y="2175750"/>
                  <a:pt x="0" y="1688692"/>
                  <a:pt x="0" y="108787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3125" tIns="455791" rIns="823125" bIns="45579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600" kern="1200" dirty="0">
                <a:latin typeface="Arial" panose="020B0604020202020204" pitchFamily="34" charset="0"/>
                <a:cs typeface="Arial" panose="020B0604020202020204" pitchFamily="34" charset="0"/>
              </a:rPr>
              <a:t>Splits (seasons):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8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Very limited off-season time.</a:t>
            </a:r>
            <a:endParaRPr lang="en-GB" sz="28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57" y="274639"/>
            <a:ext cx="11357183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Esports genres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714F85-C23B-C29F-D8AF-698CC1395EFF}"/>
              </a:ext>
            </a:extLst>
          </p:cNvPr>
          <p:cNvSpPr/>
          <p:nvPr/>
        </p:nvSpPr>
        <p:spPr>
          <a:xfrm>
            <a:off x="1126144" y="1530626"/>
            <a:ext cx="4151657" cy="2039952"/>
          </a:xfrm>
          <a:custGeom>
            <a:avLst/>
            <a:gdLst>
              <a:gd name="connsiteX0" fmla="*/ 0 w 4151657"/>
              <a:gd name="connsiteY0" fmla="*/ 203995 h 2039952"/>
              <a:gd name="connsiteX1" fmla="*/ 203995 w 4151657"/>
              <a:gd name="connsiteY1" fmla="*/ 0 h 2039952"/>
              <a:gd name="connsiteX2" fmla="*/ 3947662 w 4151657"/>
              <a:gd name="connsiteY2" fmla="*/ 0 h 2039952"/>
              <a:gd name="connsiteX3" fmla="*/ 4151657 w 4151657"/>
              <a:gd name="connsiteY3" fmla="*/ 203995 h 2039952"/>
              <a:gd name="connsiteX4" fmla="*/ 4151657 w 4151657"/>
              <a:gd name="connsiteY4" fmla="*/ 1835957 h 2039952"/>
              <a:gd name="connsiteX5" fmla="*/ 3947662 w 4151657"/>
              <a:gd name="connsiteY5" fmla="*/ 2039952 h 2039952"/>
              <a:gd name="connsiteX6" fmla="*/ 203995 w 4151657"/>
              <a:gd name="connsiteY6" fmla="*/ 2039952 h 2039952"/>
              <a:gd name="connsiteX7" fmla="*/ 0 w 4151657"/>
              <a:gd name="connsiteY7" fmla="*/ 1835957 h 2039952"/>
              <a:gd name="connsiteX8" fmla="*/ 0 w 4151657"/>
              <a:gd name="connsiteY8" fmla="*/ 203995 h 203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1657" h="2039952">
                <a:moveTo>
                  <a:pt x="0" y="203995"/>
                </a:moveTo>
                <a:cubicBezTo>
                  <a:pt x="0" y="91332"/>
                  <a:pt x="91332" y="0"/>
                  <a:pt x="203995" y="0"/>
                </a:cubicBezTo>
                <a:lnTo>
                  <a:pt x="3947662" y="0"/>
                </a:lnTo>
                <a:cubicBezTo>
                  <a:pt x="4060325" y="0"/>
                  <a:pt x="4151657" y="91332"/>
                  <a:pt x="4151657" y="203995"/>
                </a:cubicBezTo>
                <a:lnTo>
                  <a:pt x="4151657" y="1835957"/>
                </a:lnTo>
                <a:cubicBezTo>
                  <a:pt x="4151657" y="1948620"/>
                  <a:pt x="4060325" y="2039952"/>
                  <a:pt x="3947662" y="2039952"/>
                </a:cubicBezTo>
                <a:lnTo>
                  <a:pt x="203995" y="2039952"/>
                </a:lnTo>
                <a:cubicBezTo>
                  <a:pt x="91332" y="2039952"/>
                  <a:pt x="0" y="1948620"/>
                  <a:pt x="0" y="1835957"/>
                </a:cubicBezTo>
                <a:lnTo>
                  <a:pt x="0" y="20399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148" tIns="212148" rIns="212148" bIns="212148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First-Person Shooter (FPS)</a:t>
            </a:r>
            <a:endParaRPr lang="en-GB" sz="4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7C20765-3B13-3DAD-4F4D-0B7A111D16EF}"/>
              </a:ext>
            </a:extLst>
          </p:cNvPr>
          <p:cNvSpPr/>
          <p:nvPr/>
        </p:nvSpPr>
        <p:spPr>
          <a:xfrm>
            <a:off x="5692968" y="2035796"/>
            <a:ext cx="880151" cy="1029611"/>
          </a:xfrm>
          <a:custGeom>
            <a:avLst/>
            <a:gdLst>
              <a:gd name="connsiteX0" fmla="*/ 116664 w 880151"/>
              <a:gd name="connsiteY0" fmla="*/ 393723 h 1029611"/>
              <a:gd name="connsiteX1" fmla="*/ 763487 w 880151"/>
              <a:gd name="connsiteY1" fmla="*/ 393723 h 1029611"/>
              <a:gd name="connsiteX2" fmla="*/ 763487 w 880151"/>
              <a:gd name="connsiteY2" fmla="*/ 635888 h 1029611"/>
              <a:gd name="connsiteX3" fmla="*/ 116664 w 880151"/>
              <a:gd name="connsiteY3" fmla="*/ 635888 h 1029611"/>
              <a:gd name="connsiteX4" fmla="*/ 116664 w 880151"/>
              <a:gd name="connsiteY4" fmla="*/ 393723 h 102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151" h="1029611">
                <a:moveTo>
                  <a:pt x="116664" y="393723"/>
                </a:moveTo>
                <a:lnTo>
                  <a:pt x="763487" y="393723"/>
                </a:lnTo>
                <a:lnTo>
                  <a:pt x="763487" y="635888"/>
                </a:lnTo>
                <a:lnTo>
                  <a:pt x="116664" y="635888"/>
                </a:lnTo>
                <a:lnTo>
                  <a:pt x="116664" y="393723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05922" rIns="264045" bIns="205922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2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79B29F-29DF-BABD-6685-69561B933472}"/>
              </a:ext>
            </a:extLst>
          </p:cNvPr>
          <p:cNvSpPr/>
          <p:nvPr/>
        </p:nvSpPr>
        <p:spPr>
          <a:xfrm>
            <a:off x="6938465" y="1530626"/>
            <a:ext cx="4151657" cy="2039952"/>
          </a:xfrm>
          <a:custGeom>
            <a:avLst/>
            <a:gdLst>
              <a:gd name="connsiteX0" fmla="*/ 0 w 4151657"/>
              <a:gd name="connsiteY0" fmla="*/ 203995 h 2039952"/>
              <a:gd name="connsiteX1" fmla="*/ 203995 w 4151657"/>
              <a:gd name="connsiteY1" fmla="*/ 0 h 2039952"/>
              <a:gd name="connsiteX2" fmla="*/ 3947662 w 4151657"/>
              <a:gd name="connsiteY2" fmla="*/ 0 h 2039952"/>
              <a:gd name="connsiteX3" fmla="*/ 4151657 w 4151657"/>
              <a:gd name="connsiteY3" fmla="*/ 203995 h 2039952"/>
              <a:gd name="connsiteX4" fmla="*/ 4151657 w 4151657"/>
              <a:gd name="connsiteY4" fmla="*/ 1835957 h 2039952"/>
              <a:gd name="connsiteX5" fmla="*/ 3947662 w 4151657"/>
              <a:gd name="connsiteY5" fmla="*/ 2039952 h 2039952"/>
              <a:gd name="connsiteX6" fmla="*/ 203995 w 4151657"/>
              <a:gd name="connsiteY6" fmla="*/ 2039952 h 2039952"/>
              <a:gd name="connsiteX7" fmla="*/ 0 w 4151657"/>
              <a:gd name="connsiteY7" fmla="*/ 1835957 h 2039952"/>
              <a:gd name="connsiteX8" fmla="*/ 0 w 4151657"/>
              <a:gd name="connsiteY8" fmla="*/ 203995 h 203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1657" h="2039952">
                <a:moveTo>
                  <a:pt x="0" y="203995"/>
                </a:moveTo>
                <a:cubicBezTo>
                  <a:pt x="0" y="91332"/>
                  <a:pt x="91332" y="0"/>
                  <a:pt x="203995" y="0"/>
                </a:cubicBezTo>
                <a:lnTo>
                  <a:pt x="3947662" y="0"/>
                </a:lnTo>
                <a:cubicBezTo>
                  <a:pt x="4060325" y="0"/>
                  <a:pt x="4151657" y="91332"/>
                  <a:pt x="4151657" y="203995"/>
                </a:cubicBezTo>
                <a:lnTo>
                  <a:pt x="4151657" y="1835957"/>
                </a:lnTo>
                <a:cubicBezTo>
                  <a:pt x="4151657" y="1948620"/>
                  <a:pt x="4060325" y="2039952"/>
                  <a:pt x="3947662" y="2039952"/>
                </a:cubicBezTo>
                <a:lnTo>
                  <a:pt x="203995" y="2039952"/>
                </a:lnTo>
                <a:cubicBezTo>
                  <a:pt x="91332" y="2039952"/>
                  <a:pt x="0" y="1948620"/>
                  <a:pt x="0" y="1835957"/>
                </a:cubicBezTo>
                <a:lnTo>
                  <a:pt x="0" y="20399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148" tIns="212148" rIns="212148" bIns="212148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4000" kern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Multiplayer Online Battle Arena (MOBA)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BEA4F-74BE-4D17-979F-030643C65117}"/>
              </a:ext>
            </a:extLst>
          </p:cNvPr>
          <p:cNvSpPr txBox="1"/>
          <p:nvPr/>
        </p:nvSpPr>
        <p:spPr>
          <a:xfrm>
            <a:off x="1124198" y="3683565"/>
            <a:ext cx="4103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Counter-Strike: Global Offensive (CS:GO).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Military-based game where opposing teams try to defeat each other.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DCC32-DE31-4DF5-A2EC-E2DADAABF687}"/>
              </a:ext>
            </a:extLst>
          </p:cNvPr>
          <p:cNvSpPr txBox="1"/>
          <p:nvPr/>
        </p:nvSpPr>
        <p:spPr>
          <a:xfrm>
            <a:off x="6964018" y="3697437"/>
            <a:ext cx="4128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League of Legends (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Fantasy battlefield arena game where opposing teams try to defeat each other.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176E8-2E4F-6DEF-B526-D4E1468333F6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799BF75C-1F04-F299-69B3-58B13F90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714F85-C23B-C29F-D8AF-698CC1395EFF}"/>
              </a:ext>
            </a:extLst>
          </p:cNvPr>
          <p:cNvSpPr/>
          <p:nvPr/>
        </p:nvSpPr>
        <p:spPr>
          <a:xfrm>
            <a:off x="1126144" y="264503"/>
            <a:ext cx="4151657" cy="1251472"/>
          </a:xfrm>
          <a:custGeom>
            <a:avLst/>
            <a:gdLst>
              <a:gd name="connsiteX0" fmla="*/ 0 w 4151657"/>
              <a:gd name="connsiteY0" fmla="*/ 203995 h 2039952"/>
              <a:gd name="connsiteX1" fmla="*/ 203995 w 4151657"/>
              <a:gd name="connsiteY1" fmla="*/ 0 h 2039952"/>
              <a:gd name="connsiteX2" fmla="*/ 3947662 w 4151657"/>
              <a:gd name="connsiteY2" fmla="*/ 0 h 2039952"/>
              <a:gd name="connsiteX3" fmla="*/ 4151657 w 4151657"/>
              <a:gd name="connsiteY3" fmla="*/ 203995 h 2039952"/>
              <a:gd name="connsiteX4" fmla="*/ 4151657 w 4151657"/>
              <a:gd name="connsiteY4" fmla="*/ 1835957 h 2039952"/>
              <a:gd name="connsiteX5" fmla="*/ 3947662 w 4151657"/>
              <a:gd name="connsiteY5" fmla="*/ 2039952 h 2039952"/>
              <a:gd name="connsiteX6" fmla="*/ 203995 w 4151657"/>
              <a:gd name="connsiteY6" fmla="*/ 2039952 h 2039952"/>
              <a:gd name="connsiteX7" fmla="*/ 0 w 4151657"/>
              <a:gd name="connsiteY7" fmla="*/ 1835957 h 2039952"/>
              <a:gd name="connsiteX8" fmla="*/ 0 w 4151657"/>
              <a:gd name="connsiteY8" fmla="*/ 203995 h 203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1657" h="2039952">
                <a:moveTo>
                  <a:pt x="0" y="203995"/>
                </a:moveTo>
                <a:cubicBezTo>
                  <a:pt x="0" y="91332"/>
                  <a:pt x="91332" y="0"/>
                  <a:pt x="203995" y="0"/>
                </a:cubicBezTo>
                <a:lnTo>
                  <a:pt x="3947662" y="0"/>
                </a:lnTo>
                <a:cubicBezTo>
                  <a:pt x="4060325" y="0"/>
                  <a:pt x="4151657" y="91332"/>
                  <a:pt x="4151657" y="203995"/>
                </a:cubicBezTo>
                <a:lnTo>
                  <a:pt x="4151657" y="1835957"/>
                </a:lnTo>
                <a:cubicBezTo>
                  <a:pt x="4151657" y="1948620"/>
                  <a:pt x="4060325" y="2039952"/>
                  <a:pt x="3947662" y="2039952"/>
                </a:cubicBezTo>
                <a:lnTo>
                  <a:pt x="203995" y="2039952"/>
                </a:lnTo>
                <a:cubicBezTo>
                  <a:pt x="91332" y="2039952"/>
                  <a:pt x="0" y="1948620"/>
                  <a:pt x="0" y="1835957"/>
                </a:cubicBezTo>
                <a:lnTo>
                  <a:pt x="0" y="20399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148" tIns="212148" rIns="212148" bIns="212148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CS:GO</a:t>
            </a:r>
            <a:endParaRPr lang="en-GB" sz="4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79B29F-29DF-BABD-6685-69561B933472}"/>
              </a:ext>
            </a:extLst>
          </p:cNvPr>
          <p:cNvSpPr/>
          <p:nvPr/>
        </p:nvSpPr>
        <p:spPr>
          <a:xfrm>
            <a:off x="6938465" y="264503"/>
            <a:ext cx="4151657" cy="1251472"/>
          </a:xfrm>
          <a:custGeom>
            <a:avLst/>
            <a:gdLst>
              <a:gd name="connsiteX0" fmla="*/ 0 w 4151657"/>
              <a:gd name="connsiteY0" fmla="*/ 203995 h 2039952"/>
              <a:gd name="connsiteX1" fmla="*/ 203995 w 4151657"/>
              <a:gd name="connsiteY1" fmla="*/ 0 h 2039952"/>
              <a:gd name="connsiteX2" fmla="*/ 3947662 w 4151657"/>
              <a:gd name="connsiteY2" fmla="*/ 0 h 2039952"/>
              <a:gd name="connsiteX3" fmla="*/ 4151657 w 4151657"/>
              <a:gd name="connsiteY3" fmla="*/ 203995 h 2039952"/>
              <a:gd name="connsiteX4" fmla="*/ 4151657 w 4151657"/>
              <a:gd name="connsiteY4" fmla="*/ 1835957 h 2039952"/>
              <a:gd name="connsiteX5" fmla="*/ 3947662 w 4151657"/>
              <a:gd name="connsiteY5" fmla="*/ 2039952 h 2039952"/>
              <a:gd name="connsiteX6" fmla="*/ 203995 w 4151657"/>
              <a:gd name="connsiteY6" fmla="*/ 2039952 h 2039952"/>
              <a:gd name="connsiteX7" fmla="*/ 0 w 4151657"/>
              <a:gd name="connsiteY7" fmla="*/ 1835957 h 2039952"/>
              <a:gd name="connsiteX8" fmla="*/ 0 w 4151657"/>
              <a:gd name="connsiteY8" fmla="*/ 203995 h 203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1657" h="2039952">
                <a:moveTo>
                  <a:pt x="0" y="203995"/>
                </a:moveTo>
                <a:cubicBezTo>
                  <a:pt x="0" y="91332"/>
                  <a:pt x="91332" y="0"/>
                  <a:pt x="203995" y="0"/>
                </a:cubicBezTo>
                <a:lnTo>
                  <a:pt x="3947662" y="0"/>
                </a:lnTo>
                <a:cubicBezTo>
                  <a:pt x="4060325" y="0"/>
                  <a:pt x="4151657" y="91332"/>
                  <a:pt x="4151657" y="203995"/>
                </a:cubicBezTo>
                <a:lnTo>
                  <a:pt x="4151657" y="1835957"/>
                </a:lnTo>
                <a:cubicBezTo>
                  <a:pt x="4151657" y="1948620"/>
                  <a:pt x="4060325" y="2039952"/>
                  <a:pt x="3947662" y="2039952"/>
                </a:cubicBezTo>
                <a:lnTo>
                  <a:pt x="203995" y="2039952"/>
                </a:lnTo>
                <a:cubicBezTo>
                  <a:pt x="91332" y="2039952"/>
                  <a:pt x="0" y="1948620"/>
                  <a:pt x="0" y="1835957"/>
                </a:cubicBezTo>
                <a:lnTo>
                  <a:pt x="0" y="20399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148" tIns="212148" rIns="212148" bIns="212148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4000" kern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League of Legends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BEA4F-74BE-4D17-979F-030643C65117}"/>
              </a:ext>
            </a:extLst>
          </p:cNvPr>
          <p:cNvSpPr txBox="1"/>
          <p:nvPr/>
        </p:nvSpPr>
        <p:spPr>
          <a:xfrm>
            <a:off x="1367083" y="4501654"/>
            <a:ext cx="3766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First-person view.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 55 secs rounds.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 30 rounds.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 3 games.</a:t>
            </a:r>
          </a:p>
          <a:p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DCC32-DE31-4DF5-A2EC-E2DADAABF687}"/>
              </a:ext>
            </a:extLst>
          </p:cNvPr>
          <p:cNvSpPr txBox="1"/>
          <p:nvPr/>
        </p:nvSpPr>
        <p:spPr>
          <a:xfrm>
            <a:off x="6858359" y="4595437"/>
            <a:ext cx="431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person view.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~35 mins per game.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 either 3 or 5 games.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176E8-2E4F-6DEF-B526-D4E1468333F6}"/>
              </a:ext>
            </a:extLst>
          </p:cNvPr>
          <p:cNvSpPr txBox="1"/>
          <p:nvPr/>
        </p:nvSpPr>
        <p:spPr>
          <a:xfrm>
            <a:off x="3250096" y="6262042"/>
            <a:ext cx="51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me on Twitter: @PhilBirch02</a:t>
            </a:r>
          </a:p>
        </p:txBody>
      </p:sp>
      <p:pic>
        <p:nvPicPr>
          <p:cNvPr id="4" name="Picture 2" descr="101 Twitter Logo Png Transparent Background 2020 [Free Download]">
            <a:extLst>
              <a:ext uri="{FF2B5EF4-FFF2-40B4-BE49-F238E27FC236}">
                <a16:creationId xmlns:a16="http://schemas.microsoft.com/office/drawing/2014/main" id="{799BF75C-1F04-F299-69B3-58B13F90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2" y="6204640"/>
            <a:ext cx="549648" cy="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eague Of Legends Ranked Team 5c5 - YouTube">
            <a:extLst>
              <a:ext uri="{FF2B5EF4-FFF2-40B4-BE49-F238E27FC236}">
                <a16:creationId xmlns:a16="http://schemas.microsoft.com/office/drawing/2014/main" id="{3129F520-3695-E14E-04F7-387397AEB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r="4224"/>
          <a:stretch/>
        </p:blipFill>
        <p:spPr bwMode="auto">
          <a:xfrm>
            <a:off x="6670775" y="1615840"/>
            <a:ext cx="4687036" cy="287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92055E-89C5-5A8D-11C5-140DA2966D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46"/>
          <a:stretch/>
        </p:blipFill>
        <p:spPr>
          <a:xfrm>
            <a:off x="505255" y="1629685"/>
            <a:ext cx="5314090" cy="28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University of Chichester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314F"/>
      </a:accent1>
      <a:accent2>
        <a:srgbClr val="859DAA"/>
      </a:accent2>
      <a:accent3>
        <a:srgbClr val="BAB177"/>
      </a:accent3>
      <a:accent4>
        <a:srgbClr val="EF4223"/>
      </a:accent4>
      <a:accent5>
        <a:srgbClr val="177E8D"/>
      </a:accent5>
      <a:accent6>
        <a:srgbClr val="8575AD"/>
      </a:accent6>
      <a:hlink>
        <a:srgbClr val="47C0B7"/>
      </a:hlink>
      <a:folHlink>
        <a:srgbClr val="BAB1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3546</TotalTime>
  <Words>2598</Words>
  <Application>Microsoft Office PowerPoint</Application>
  <PresentationFormat>Widescreen</PresentationFormat>
  <Paragraphs>578</Paragraphs>
  <Slides>41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Gill Sans MT</vt:lpstr>
      <vt:lpstr>Gill Sans MT Std Book</vt:lpstr>
      <vt:lpstr>Optima</vt:lpstr>
      <vt:lpstr>Times New Roman</vt:lpstr>
      <vt:lpstr>Office Theme</vt:lpstr>
      <vt:lpstr>Performance Psychology in the Arena of Esports </vt:lpstr>
      <vt:lpstr>Presentation aims</vt:lpstr>
      <vt:lpstr>Introduction</vt:lpstr>
      <vt:lpstr>How did my research interest in esports start?</vt:lpstr>
      <vt:lpstr>Performance psychology in esports</vt:lpstr>
      <vt:lpstr>Defining esports</vt:lpstr>
      <vt:lpstr>Esports – key information</vt:lpstr>
      <vt:lpstr>Esports genres</vt:lpstr>
      <vt:lpstr>PowerPoint Presentation</vt:lpstr>
      <vt:lpstr>My initial research question</vt:lpstr>
      <vt:lpstr>Research timeline</vt:lpstr>
      <vt:lpstr>Stress and coping in CS:GO  (Smith et al., 2019)</vt:lpstr>
      <vt:lpstr>Findings - Stressors</vt:lpstr>
      <vt:lpstr>Findings – stressors </vt:lpstr>
      <vt:lpstr>Findings - coping</vt:lpstr>
      <vt:lpstr>Media attention</vt:lpstr>
      <vt:lpstr>Stress and coping in League of Legends (Leis et al., 2022)</vt:lpstr>
      <vt:lpstr>Findings - coping</vt:lpstr>
      <vt:lpstr>What do these findings mean?</vt:lpstr>
      <vt:lpstr>Research timeline</vt:lpstr>
      <vt:lpstr>Stress and mental ill health in esports</vt:lpstr>
      <vt:lpstr>Key terms</vt:lpstr>
      <vt:lpstr>Mental health in FPS </vt:lpstr>
      <vt:lpstr>Measures and hypotheses</vt:lpstr>
      <vt:lpstr>Smith et al. (2022) – student-based stressors</vt:lpstr>
      <vt:lpstr>Birch et al. (in prep) – pro stressors </vt:lpstr>
      <vt:lpstr>PowerPoint Presentation</vt:lpstr>
      <vt:lpstr>Mental health prevalence findings </vt:lpstr>
      <vt:lpstr>Mental health prevalence findings </vt:lpstr>
      <vt:lpstr>What do these findings mean?</vt:lpstr>
      <vt:lpstr>Research timeline</vt:lpstr>
      <vt:lpstr>Sharpe et al. (in prep) – Performing under pressure</vt:lpstr>
      <vt:lpstr>Sharpe et al. (in prep) – gaze behaviour findings</vt:lpstr>
      <vt:lpstr>Sharpe et al. (in prep) – performance findings</vt:lpstr>
      <vt:lpstr>Welsh et al. (in prep) – Systematic review of HRV in esports</vt:lpstr>
      <vt:lpstr>Welsh et al. (in prep) – Systematic review of HRV in esports</vt:lpstr>
      <vt:lpstr>Welsh et al. (in prep) – Main conclusions</vt:lpstr>
      <vt:lpstr>What do these findings mean?</vt:lpstr>
      <vt:lpstr>Research timeline</vt:lpstr>
      <vt:lpstr>Reflections from the Past Driving the Future in Sport &amp; Exercise Science</vt:lpstr>
      <vt:lpstr>Thank you for your attention.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Choose Chichester</dc:title>
  <dc:creator>Sandra Whitehurst</dc:creator>
  <cp:lastModifiedBy>Phil Birch</cp:lastModifiedBy>
  <cp:revision>231</cp:revision>
  <dcterms:created xsi:type="dcterms:W3CDTF">2019-08-06T08:32:48Z</dcterms:created>
  <dcterms:modified xsi:type="dcterms:W3CDTF">2023-04-22T11:46:27Z</dcterms:modified>
</cp:coreProperties>
</file>