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9.xml" ContentType="application/vnd.openxmlformats-officedocument.presentationml.notesSlide+xml"/>
  <Override PartName="/ppt/charts/chart7.xml" ContentType="application/vnd.openxmlformats-officedocument.drawingml.chart+xml"/>
  <Override PartName="/ppt/theme/themeOverride7.xml" ContentType="application/vnd.openxmlformats-officedocument.themeOverride+xml"/>
  <Override PartName="/ppt/drawings/drawing1.xml" ContentType="application/vnd.openxmlformats-officedocument.drawingml.chartshapes+xml"/>
  <Override PartName="/ppt/charts/chart8.xml" ContentType="application/vnd.openxmlformats-officedocument.drawingml.chart+xml"/>
  <Override PartName="/ppt/theme/themeOverride8.xml" ContentType="application/vnd.openxmlformats-officedocument.themeOverride+xml"/>
  <Override PartName="/ppt/drawings/drawing2.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 id="2147483768" r:id="rId2"/>
    <p:sldMasterId id="2147483780" r:id="rId3"/>
    <p:sldMasterId id="2147483792" r:id="rId4"/>
  </p:sldMasterIdLst>
  <p:notesMasterIdLst>
    <p:notesMasterId r:id="rId18"/>
  </p:notesMasterIdLst>
  <p:handoutMasterIdLst>
    <p:handoutMasterId r:id="rId19"/>
  </p:handoutMasterIdLst>
  <p:sldIdLst>
    <p:sldId id="256" r:id="rId5"/>
    <p:sldId id="276" r:id="rId6"/>
    <p:sldId id="277" r:id="rId7"/>
    <p:sldId id="278" r:id="rId8"/>
    <p:sldId id="279" r:id="rId9"/>
    <p:sldId id="286" r:id="rId10"/>
    <p:sldId id="267" r:id="rId11"/>
    <p:sldId id="281" r:id="rId12"/>
    <p:sldId id="282" r:id="rId13"/>
    <p:sldId id="283" r:id="rId14"/>
    <p:sldId id="284" r:id="rId15"/>
    <p:sldId id="260" r:id="rId16"/>
    <p:sldId id="268" r:id="rId17"/>
  </p:sldIdLst>
  <p:sldSz cx="12192000" cy="6858000"/>
  <p:notesSz cx="6889750" cy="100155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68716" autoAdjust="0"/>
  </p:normalViewPr>
  <p:slideViewPr>
    <p:cSldViewPr snapToGrid="0">
      <p:cViewPr varScale="1">
        <p:scale>
          <a:sx n="47" d="100"/>
          <a:sy n="47" d="100"/>
        </p:scale>
        <p:origin x="1536" y="48"/>
      </p:cViewPr>
      <p:guideLst>
        <p:guide orient="horz" pos="2160"/>
        <p:guide pos="3840"/>
      </p:guideLst>
    </p:cSldViewPr>
  </p:slideViewPr>
  <p:outlineViewPr>
    <p:cViewPr>
      <p:scale>
        <a:sx n="33" d="100"/>
        <a:sy n="33" d="100"/>
      </p:scale>
      <p:origin x="0" y="0"/>
    </p:cViewPr>
  </p:outlineViewPr>
  <p:notesTextViewPr>
    <p:cViewPr>
      <p:scale>
        <a:sx n="1" d="1"/>
        <a:sy n="1" d="1"/>
      </p:scale>
      <p:origin x="0" y="-1158"/>
    </p:cViewPr>
  </p:notesTextViewPr>
  <p:notesViewPr>
    <p:cSldViewPr snapToGrid="0">
      <p:cViewPr varScale="1">
        <p:scale>
          <a:sx n="49" d="100"/>
          <a:sy n="49" d="100"/>
        </p:scale>
        <p:origin x="2904"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8.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GB" sz="1100"/>
              <a:t>Mover (trial 1)</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Mover</c:v>
          </c:tx>
          <c:spPr>
            <a:ln w="19050" cap="rnd">
              <a:solidFill>
                <a:schemeClr val="accent1"/>
              </a:solidFill>
              <a:round/>
            </a:ln>
            <a:effectLst/>
          </c:spPr>
          <c:marker>
            <c:symbol val="none"/>
          </c:marker>
          <c:cat>
            <c:strRef>
              <c:f>'May 31'!$B$2:$B$1202</c:f>
              <c:strCache>
                <c:ptCount val="1201"/>
                <c:pt idx="0">
                  <c:v>00:00</c:v>
                </c:pt>
                <c:pt idx="1">
                  <c:v>00:01</c:v>
                </c:pt>
                <c:pt idx="2">
                  <c:v>00:02</c:v>
                </c:pt>
                <c:pt idx="3">
                  <c:v>00:03</c:v>
                </c:pt>
                <c:pt idx="4">
                  <c:v>00:04</c:v>
                </c:pt>
                <c:pt idx="5">
                  <c:v>00:05</c:v>
                </c:pt>
                <c:pt idx="6">
                  <c:v>00:06</c:v>
                </c:pt>
                <c:pt idx="7">
                  <c:v>00:07</c:v>
                </c:pt>
                <c:pt idx="8">
                  <c:v>00:08</c:v>
                </c:pt>
                <c:pt idx="9">
                  <c:v>00:09</c:v>
                </c:pt>
                <c:pt idx="10">
                  <c:v>00:10</c:v>
                </c:pt>
                <c:pt idx="11">
                  <c:v>00:11</c:v>
                </c:pt>
                <c:pt idx="12">
                  <c:v>00:12</c:v>
                </c:pt>
                <c:pt idx="13">
                  <c:v>00:13</c:v>
                </c:pt>
                <c:pt idx="14">
                  <c:v>00:14</c:v>
                </c:pt>
                <c:pt idx="15">
                  <c:v>00:15</c:v>
                </c:pt>
                <c:pt idx="16">
                  <c:v>00:16</c:v>
                </c:pt>
                <c:pt idx="17">
                  <c:v>00:17</c:v>
                </c:pt>
                <c:pt idx="18">
                  <c:v>00:18</c:v>
                </c:pt>
                <c:pt idx="19">
                  <c:v>00:19</c:v>
                </c:pt>
                <c:pt idx="20">
                  <c:v>00:20</c:v>
                </c:pt>
                <c:pt idx="21">
                  <c:v>00:21</c:v>
                </c:pt>
                <c:pt idx="22">
                  <c:v>00:22</c:v>
                </c:pt>
                <c:pt idx="23">
                  <c:v>00:23</c:v>
                </c:pt>
                <c:pt idx="24">
                  <c:v>00:24</c:v>
                </c:pt>
                <c:pt idx="25">
                  <c:v>00:25</c:v>
                </c:pt>
                <c:pt idx="26">
                  <c:v>00:26</c:v>
                </c:pt>
                <c:pt idx="27">
                  <c:v>00:27</c:v>
                </c:pt>
                <c:pt idx="28">
                  <c:v>00:28</c:v>
                </c:pt>
                <c:pt idx="29">
                  <c:v>00:29</c:v>
                </c:pt>
                <c:pt idx="30">
                  <c:v>00:30</c:v>
                </c:pt>
                <c:pt idx="31">
                  <c:v>00:31</c:v>
                </c:pt>
                <c:pt idx="32">
                  <c:v>00:32</c:v>
                </c:pt>
                <c:pt idx="33">
                  <c:v>00:33</c:v>
                </c:pt>
                <c:pt idx="34">
                  <c:v>00:34</c:v>
                </c:pt>
                <c:pt idx="35">
                  <c:v>00:35</c:v>
                </c:pt>
                <c:pt idx="36">
                  <c:v>00:36</c:v>
                </c:pt>
                <c:pt idx="37">
                  <c:v>00:37</c:v>
                </c:pt>
                <c:pt idx="38">
                  <c:v>00:38</c:v>
                </c:pt>
                <c:pt idx="39">
                  <c:v>00:39</c:v>
                </c:pt>
                <c:pt idx="40">
                  <c:v>00:40</c:v>
                </c:pt>
                <c:pt idx="41">
                  <c:v>00:41</c:v>
                </c:pt>
                <c:pt idx="42">
                  <c:v>00:42</c:v>
                </c:pt>
                <c:pt idx="43">
                  <c:v>00:43</c:v>
                </c:pt>
                <c:pt idx="44">
                  <c:v>00:44</c:v>
                </c:pt>
                <c:pt idx="45">
                  <c:v>00:45</c:v>
                </c:pt>
                <c:pt idx="46">
                  <c:v>00:46</c:v>
                </c:pt>
                <c:pt idx="47">
                  <c:v>00:47</c:v>
                </c:pt>
                <c:pt idx="48">
                  <c:v>00:48</c:v>
                </c:pt>
                <c:pt idx="49">
                  <c:v>00:49</c:v>
                </c:pt>
                <c:pt idx="50">
                  <c:v>00:50</c:v>
                </c:pt>
                <c:pt idx="51">
                  <c:v>00:51</c:v>
                </c:pt>
                <c:pt idx="52">
                  <c:v>00:52</c:v>
                </c:pt>
                <c:pt idx="53">
                  <c:v>00:53</c:v>
                </c:pt>
                <c:pt idx="54">
                  <c:v>00:54</c:v>
                </c:pt>
                <c:pt idx="55">
                  <c:v>00:55</c:v>
                </c:pt>
                <c:pt idx="56">
                  <c:v>00:56</c:v>
                </c:pt>
                <c:pt idx="57">
                  <c:v>00:57</c:v>
                </c:pt>
                <c:pt idx="58">
                  <c:v>00:58</c:v>
                </c:pt>
                <c:pt idx="59">
                  <c:v>00:59</c:v>
                </c:pt>
                <c:pt idx="60">
                  <c:v>01:00</c:v>
                </c:pt>
                <c:pt idx="61">
                  <c:v>01:01</c:v>
                </c:pt>
                <c:pt idx="62">
                  <c:v>01:02</c:v>
                </c:pt>
                <c:pt idx="63">
                  <c:v>01:03</c:v>
                </c:pt>
                <c:pt idx="64">
                  <c:v>01:04</c:v>
                </c:pt>
                <c:pt idx="65">
                  <c:v>01:05</c:v>
                </c:pt>
                <c:pt idx="66">
                  <c:v>01:06</c:v>
                </c:pt>
                <c:pt idx="67">
                  <c:v>01:07</c:v>
                </c:pt>
                <c:pt idx="68">
                  <c:v>01:08</c:v>
                </c:pt>
                <c:pt idx="69">
                  <c:v>01:09</c:v>
                </c:pt>
                <c:pt idx="70">
                  <c:v>01:10</c:v>
                </c:pt>
                <c:pt idx="71">
                  <c:v>01:11</c:v>
                </c:pt>
                <c:pt idx="72">
                  <c:v>01:12</c:v>
                </c:pt>
                <c:pt idx="73">
                  <c:v>01:13</c:v>
                </c:pt>
                <c:pt idx="74">
                  <c:v>01:14</c:v>
                </c:pt>
                <c:pt idx="75">
                  <c:v>01:15</c:v>
                </c:pt>
                <c:pt idx="76">
                  <c:v>01:16</c:v>
                </c:pt>
                <c:pt idx="77">
                  <c:v>01:17</c:v>
                </c:pt>
                <c:pt idx="78">
                  <c:v>01:18</c:v>
                </c:pt>
                <c:pt idx="79">
                  <c:v>01:19</c:v>
                </c:pt>
                <c:pt idx="80">
                  <c:v>01:20</c:v>
                </c:pt>
                <c:pt idx="81">
                  <c:v>01:21</c:v>
                </c:pt>
                <c:pt idx="82">
                  <c:v>01:22</c:v>
                </c:pt>
                <c:pt idx="83">
                  <c:v>01:23</c:v>
                </c:pt>
                <c:pt idx="84">
                  <c:v>01:24</c:v>
                </c:pt>
                <c:pt idx="85">
                  <c:v>01:25</c:v>
                </c:pt>
                <c:pt idx="86">
                  <c:v>01:26</c:v>
                </c:pt>
                <c:pt idx="87">
                  <c:v>01:27</c:v>
                </c:pt>
                <c:pt idx="88">
                  <c:v>01:28</c:v>
                </c:pt>
                <c:pt idx="89">
                  <c:v>01:29</c:v>
                </c:pt>
                <c:pt idx="90">
                  <c:v>01:30</c:v>
                </c:pt>
                <c:pt idx="91">
                  <c:v>01:31</c:v>
                </c:pt>
                <c:pt idx="92">
                  <c:v>01:32</c:v>
                </c:pt>
                <c:pt idx="93">
                  <c:v>01:33</c:v>
                </c:pt>
                <c:pt idx="94">
                  <c:v>01:34</c:v>
                </c:pt>
                <c:pt idx="95">
                  <c:v>01:35</c:v>
                </c:pt>
                <c:pt idx="96">
                  <c:v>01:36</c:v>
                </c:pt>
                <c:pt idx="97">
                  <c:v>01:37</c:v>
                </c:pt>
                <c:pt idx="98">
                  <c:v>01:38</c:v>
                </c:pt>
                <c:pt idx="99">
                  <c:v>01:39</c:v>
                </c:pt>
                <c:pt idx="100">
                  <c:v>01:40</c:v>
                </c:pt>
                <c:pt idx="101">
                  <c:v>01:41</c:v>
                </c:pt>
                <c:pt idx="102">
                  <c:v>01:42</c:v>
                </c:pt>
                <c:pt idx="103">
                  <c:v>01:43</c:v>
                </c:pt>
                <c:pt idx="104">
                  <c:v>01:44</c:v>
                </c:pt>
                <c:pt idx="105">
                  <c:v>01:45</c:v>
                </c:pt>
                <c:pt idx="106">
                  <c:v>01:46</c:v>
                </c:pt>
                <c:pt idx="107">
                  <c:v>01:47</c:v>
                </c:pt>
                <c:pt idx="108">
                  <c:v>01:48</c:v>
                </c:pt>
                <c:pt idx="109">
                  <c:v>01:49</c:v>
                </c:pt>
                <c:pt idx="110">
                  <c:v>01:50</c:v>
                </c:pt>
                <c:pt idx="111">
                  <c:v>01:51</c:v>
                </c:pt>
                <c:pt idx="112">
                  <c:v>01:52</c:v>
                </c:pt>
                <c:pt idx="113">
                  <c:v>01:53</c:v>
                </c:pt>
                <c:pt idx="114">
                  <c:v>01:54</c:v>
                </c:pt>
                <c:pt idx="115">
                  <c:v>01:55</c:v>
                </c:pt>
                <c:pt idx="116">
                  <c:v>01:56</c:v>
                </c:pt>
                <c:pt idx="117">
                  <c:v>01:57</c:v>
                </c:pt>
                <c:pt idx="118">
                  <c:v>01:58</c:v>
                </c:pt>
                <c:pt idx="119">
                  <c:v>01:59</c:v>
                </c:pt>
                <c:pt idx="120">
                  <c:v>02:00</c:v>
                </c:pt>
                <c:pt idx="121">
                  <c:v>02:01</c:v>
                </c:pt>
                <c:pt idx="122">
                  <c:v>02:02</c:v>
                </c:pt>
                <c:pt idx="123">
                  <c:v>02:03</c:v>
                </c:pt>
                <c:pt idx="124">
                  <c:v>02:04</c:v>
                </c:pt>
                <c:pt idx="125">
                  <c:v>02:05</c:v>
                </c:pt>
                <c:pt idx="126">
                  <c:v>02:06</c:v>
                </c:pt>
                <c:pt idx="127">
                  <c:v>02:07</c:v>
                </c:pt>
                <c:pt idx="128">
                  <c:v>02:08</c:v>
                </c:pt>
                <c:pt idx="129">
                  <c:v>02:09</c:v>
                </c:pt>
                <c:pt idx="130">
                  <c:v>02:10</c:v>
                </c:pt>
                <c:pt idx="131">
                  <c:v>02:11</c:v>
                </c:pt>
                <c:pt idx="132">
                  <c:v>02:12</c:v>
                </c:pt>
                <c:pt idx="133">
                  <c:v>02:13</c:v>
                </c:pt>
                <c:pt idx="134">
                  <c:v>02:14</c:v>
                </c:pt>
                <c:pt idx="135">
                  <c:v>02:15</c:v>
                </c:pt>
                <c:pt idx="136">
                  <c:v>02:16</c:v>
                </c:pt>
                <c:pt idx="137">
                  <c:v>02:17</c:v>
                </c:pt>
                <c:pt idx="138">
                  <c:v>02:18</c:v>
                </c:pt>
                <c:pt idx="139">
                  <c:v>02:19</c:v>
                </c:pt>
                <c:pt idx="140">
                  <c:v>02:20</c:v>
                </c:pt>
                <c:pt idx="141">
                  <c:v>02:21</c:v>
                </c:pt>
                <c:pt idx="142">
                  <c:v>02:22</c:v>
                </c:pt>
                <c:pt idx="143">
                  <c:v>02:23</c:v>
                </c:pt>
                <c:pt idx="144">
                  <c:v>02:24</c:v>
                </c:pt>
                <c:pt idx="145">
                  <c:v>02:25</c:v>
                </c:pt>
                <c:pt idx="146">
                  <c:v>02:26</c:v>
                </c:pt>
                <c:pt idx="147">
                  <c:v>02:27</c:v>
                </c:pt>
                <c:pt idx="148">
                  <c:v>02:28</c:v>
                </c:pt>
                <c:pt idx="149">
                  <c:v>02:29</c:v>
                </c:pt>
                <c:pt idx="150">
                  <c:v>02:30</c:v>
                </c:pt>
                <c:pt idx="151">
                  <c:v>02:31</c:v>
                </c:pt>
                <c:pt idx="152">
                  <c:v>02:32</c:v>
                </c:pt>
                <c:pt idx="153">
                  <c:v>02:33</c:v>
                </c:pt>
                <c:pt idx="154">
                  <c:v>02:34</c:v>
                </c:pt>
                <c:pt idx="155">
                  <c:v>02:35</c:v>
                </c:pt>
                <c:pt idx="156">
                  <c:v>02:36</c:v>
                </c:pt>
                <c:pt idx="157">
                  <c:v>02:37</c:v>
                </c:pt>
                <c:pt idx="158">
                  <c:v>02:38</c:v>
                </c:pt>
                <c:pt idx="159">
                  <c:v>02:39</c:v>
                </c:pt>
                <c:pt idx="160">
                  <c:v>02:40</c:v>
                </c:pt>
                <c:pt idx="161">
                  <c:v>02:41</c:v>
                </c:pt>
                <c:pt idx="162">
                  <c:v>02:42</c:v>
                </c:pt>
                <c:pt idx="163">
                  <c:v>02:43</c:v>
                </c:pt>
                <c:pt idx="164">
                  <c:v>02:44</c:v>
                </c:pt>
                <c:pt idx="165">
                  <c:v>02:45</c:v>
                </c:pt>
                <c:pt idx="166">
                  <c:v>02:46</c:v>
                </c:pt>
                <c:pt idx="167">
                  <c:v>02:47</c:v>
                </c:pt>
                <c:pt idx="168">
                  <c:v>02:48</c:v>
                </c:pt>
                <c:pt idx="169">
                  <c:v>02:49</c:v>
                </c:pt>
                <c:pt idx="170">
                  <c:v>02:50</c:v>
                </c:pt>
                <c:pt idx="171">
                  <c:v>02:51</c:v>
                </c:pt>
                <c:pt idx="172">
                  <c:v>02:52</c:v>
                </c:pt>
                <c:pt idx="173">
                  <c:v>02:53</c:v>
                </c:pt>
                <c:pt idx="174">
                  <c:v>02:54</c:v>
                </c:pt>
                <c:pt idx="175">
                  <c:v>02:55</c:v>
                </c:pt>
                <c:pt idx="176">
                  <c:v>02:56</c:v>
                </c:pt>
                <c:pt idx="177">
                  <c:v>02:57</c:v>
                </c:pt>
                <c:pt idx="178">
                  <c:v>02:58</c:v>
                </c:pt>
                <c:pt idx="179">
                  <c:v>02:59</c:v>
                </c:pt>
                <c:pt idx="180">
                  <c:v>03:00</c:v>
                </c:pt>
                <c:pt idx="181">
                  <c:v>03:01</c:v>
                </c:pt>
                <c:pt idx="182">
                  <c:v>03:02</c:v>
                </c:pt>
                <c:pt idx="183">
                  <c:v>03:03</c:v>
                </c:pt>
                <c:pt idx="184">
                  <c:v>03:04</c:v>
                </c:pt>
                <c:pt idx="185">
                  <c:v>03:05</c:v>
                </c:pt>
                <c:pt idx="186">
                  <c:v>03:06</c:v>
                </c:pt>
                <c:pt idx="187">
                  <c:v>03:07</c:v>
                </c:pt>
                <c:pt idx="188">
                  <c:v>03:08</c:v>
                </c:pt>
                <c:pt idx="189">
                  <c:v>03:09</c:v>
                </c:pt>
                <c:pt idx="190">
                  <c:v>03:10</c:v>
                </c:pt>
                <c:pt idx="191">
                  <c:v>03:11</c:v>
                </c:pt>
                <c:pt idx="192">
                  <c:v>03:12</c:v>
                </c:pt>
                <c:pt idx="193">
                  <c:v>03:13</c:v>
                </c:pt>
                <c:pt idx="194">
                  <c:v>03:14</c:v>
                </c:pt>
                <c:pt idx="195">
                  <c:v>03:15</c:v>
                </c:pt>
                <c:pt idx="196">
                  <c:v>03:16</c:v>
                </c:pt>
                <c:pt idx="197">
                  <c:v>03:17</c:v>
                </c:pt>
                <c:pt idx="198">
                  <c:v>03:18</c:v>
                </c:pt>
                <c:pt idx="199">
                  <c:v>03:19</c:v>
                </c:pt>
                <c:pt idx="200">
                  <c:v>03:20</c:v>
                </c:pt>
                <c:pt idx="201">
                  <c:v>03:21</c:v>
                </c:pt>
                <c:pt idx="202">
                  <c:v>03:22</c:v>
                </c:pt>
                <c:pt idx="203">
                  <c:v>03:23</c:v>
                </c:pt>
                <c:pt idx="204">
                  <c:v>03:24</c:v>
                </c:pt>
                <c:pt idx="205">
                  <c:v>03:25</c:v>
                </c:pt>
                <c:pt idx="206">
                  <c:v>03:26</c:v>
                </c:pt>
                <c:pt idx="207">
                  <c:v>03:27</c:v>
                </c:pt>
                <c:pt idx="208">
                  <c:v>03:28</c:v>
                </c:pt>
                <c:pt idx="209">
                  <c:v>03:29</c:v>
                </c:pt>
                <c:pt idx="210">
                  <c:v>03:30</c:v>
                </c:pt>
                <c:pt idx="211">
                  <c:v>03:31</c:v>
                </c:pt>
                <c:pt idx="212">
                  <c:v>03:32</c:v>
                </c:pt>
                <c:pt idx="213">
                  <c:v>03:33</c:v>
                </c:pt>
                <c:pt idx="214">
                  <c:v>03:34</c:v>
                </c:pt>
                <c:pt idx="215">
                  <c:v>03:35</c:v>
                </c:pt>
                <c:pt idx="216">
                  <c:v>03:36</c:v>
                </c:pt>
                <c:pt idx="217">
                  <c:v>03:37</c:v>
                </c:pt>
                <c:pt idx="218">
                  <c:v>03:38</c:v>
                </c:pt>
                <c:pt idx="219">
                  <c:v>03:39</c:v>
                </c:pt>
                <c:pt idx="220">
                  <c:v>03:40</c:v>
                </c:pt>
                <c:pt idx="221">
                  <c:v>03:41</c:v>
                </c:pt>
                <c:pt idx="222">
                  <c:v>03:42</c:v>
                </c:pt>
                <c:pt idx="223">
                  <c:v>03:43</c:v>
                </c:pt>
                <c:pt idx="224">
                  <c:v>03:44</c:v>
                </c:pt>
                <c:pt idx="225">
                  <c:v>03:45</c:v>
                </c:pt>
                <c:pt idx="226">
                  <c:v>03:46</c:v>
                </c:pt>
                <c:pt idx="227">
                  <c:v>03:47</c:v>
                </c:pt>
                <c:pt idx="228">
                  <c:v>03:48</c:v>
                </c:pt>
                <c:pt idx="229">
                  <c:v>03:49</c:v>
                </c:pt>
                <c:pt idx="230">
                  <c:v>03:50</c:v>
                </c:pt>
                <c:pt idx="231">
                  <c:v>03:51</c:v>
                </c:pt>
                <c:pt idx="232">
                  <c:v>03:52</c:v>
                </c:pt>
                <c:pt idx="233">
                  <c:v>03:53</c:v>
                </c:pt>
                <c:pt idx="234">
                  <c:v>03:54</c:v>
                </c:pt>
                <c:pt idx="235">
                  <c:v>03:55</c:v>
                </c:pt>
                <c:pt idx="236">
                  <c:v>03:56</c:v>
                </c:pt>
                <c:pt idx="237">
                  <c:v>03:57</c:v>
                </c:pt>
                <c:pt idx="238">
                  <c:v>03:58</c:v>
                </c:pt>
                <c:pt idx="239">
                  <c:v>03:59</c:v>
                </c:pt>
                <c:pt idx="240">
                  <c:v>04:00</c:v>
                </c:pt>
                <c:pt idx="241">
                  <c:v>04:01</c:v>
                </c:pt>
                <c:pt idx="242">
                  <c:v>04:02</c:v>
                </c:pt>
                <c:pt idx="243">
                  <c:v>04:03</c:v>
                </c:pt>
                <c:pt idx="244">
                  <c:v>04:04</c:v>
                </c:pt>
                <c:pt idx="245">
                  <c:v>04:05</c:v>
                </c:pt>
                <c:pt idx="246">
                  <c:v>04:06</c:v>
                </c:pt>
                <c:pt idx="247">
                  <c:v>04:07</c:v>
                </c:pt>
                <c:pt idx="248">
                  <c:v>04:08</c:v>
                </c:pt>
                <c:pt idx="249">
                  <c:v>04:09</c:v>
                </c:pt>
                <c:pt idx="250">
                  <c:v>04:10</c:v>
                </c:pt>
                <c:pt idx="251">
                  <c:v>04:11</c:v>
                </c:pt>
                <c:pt idx="252">
                  <c:v>04:12</c:v>
                </c:pt>
                <c:pt idx="253">
                  <c:v>04:13</c:v>
                </c:pt>
                <c:pt idx="254">
                  <c:v>04:14</c:v>
                </c:pt>
                <c:pt idx="255">
                  <c:v>04:15</c:v>
                </c:pt>
                <c:pt idx="256">
                  <c:v>04:16</c:v>
                </c:pt>
                <c:pt idx="257">
                  <c:v>04:17</c:v>
                </c:pt>
                <c:pt idx="258">
                  <c:v>04:18</c:v>
                </c:pt>
                <c:pt idx="259">
                  <c:v>04:19</c:v>
                </c:pt>
                <c:pt idx="260">
                  <c:v>04:20</c:v>
                </c:pt>
                <c:pt idx="261">
                  <c:v>04:21</c:v>
                </c:pt>
                <c:pt idx="262">
                  <c:v>04:22</c:v>
                </c:pt>
                <c:pt idx="263">
                  <c:v>04:23</c:v>
                </c:pt>
                <c:pt idx="264">
                  <c:v>04:24</c:v>
                </c:pt>
                <c:pt idx="265">
                  <c:v>04:25</c:v>
                </c:pt>
                <c:pt idx="266">
                  <c:v>04:26</c:v>
                </c:pt>
                <c:pt idx="267">
                  <c:v>04:27</c:v>
                </c:pt>
                <c:pt idx="268">
                  <c:v>04:28</c:v>
                </c:pt>
                <c:pt idx="269">
                  <c:v>04:29</c:v>
                </c:pt>
                <c:pt idx="270">
                  <c:v>04:30</c:v>
                </c:pt>
                <c:pt idx="271">
                  <c:v>04:31</c:v>
                </c:pt>
                <c:pt idx="272">
                  <c:v>04:32</c:v>
                </c:pt>
                <c:pt idx="273">
                  <c:v>04:33</c:v>
                </c:pt>
                <c:pt idx="274">
                  <c:v>04:34</c:v>
                </c:pt>
                <c:pt idx="275">
                  <c:v>04:35</c:v>
                </c:pt>
                <c:pt idx="276">
                  <c:v>04:36</c:v>
                </c:pt>
                <c:pt idx="277">
                  <c:v>04:37</c:v>
                </c:pt>
                <c:pt idx="278">
                  <c:v>04:38</c:v>
                </c:pt>
                <c:pt idx="279">
                  <c:v>04:39</c:v>
                </c:pt>
                <c:pt idx="280">
                  <c:v>04:40</c:v>
                </c:pt>
                <c:pt idx="281">
                  <c:v>04:41</c:v>
                </c:pt>
                <c:pt idx="282">
                  <c:v>04:42</c:v>
                </c:pt>
                <c:pt idx="283">
                  <c:v>04:43</c:v>
                </c:pt>
                <c:pt idx="284">
                  <c:v>04:44</c:v>
                </c:pt>
                <c:pt idx="285">
                  <c:v>04:45</c:v>
                </c:pt>
                <c:pt idx="286">
                  <c:v>04:46</c:v>
                </c:pt>
                <c:pt idx="287">
                  <c:v>04:47</c:v>
                </c:pt>
                <c:pt idx="288">
                  <c:v>04:48</c:v>
                </c:pt>
                <c:pt idx="289">
                  <c:v>04:49</c:v>
                </c:pt>
                <c:pt idx="290">
                  <c:v>04:50</c:v>
                </c:pt>
                <c:pt idx="291">
                  <c:v>04:51</c:v>
                </c:pt>
                <c:pt idx="292">
                  <c:v>04:52</c:v>
                </c:pt>
                <c:pt idx="293">
                  <c:v>04:53</c:v>
                </c:pt>
                <c:pt idx="294">
                  <c:v>04:54</c:v>
                </c:pt>
                <c:pt idx="295">
                  <c:v>04:55</c:v>
                </c:pt>
                <c:pt idx="296">
                  <c:v>04:56</c:v>
                </c:pt>
                <c:pt idx="297">
                  <c:v>04:57</c:v>
                </c:pt>
                <c:pt idx="298">
                  <c:v>04:58</c:v>
                </c:pt>
                <c:pt idx="299">
                  <c:v>04:59</c:v>
                </c:pt>
                <c:pt idx="300">
                  <c:v>05:00</c:v>
                </c:pt>
                <c:pt idx="301">
                  <c:v>05:01</c:v>
                </c:pt>
                <c:pt idx="302">
                  <c:v>05:02</c:v>
                </c:pt>
                <c:pt idx="303">
                  <c:v>05:03</c:v>
                </c:pt>
                <c:pt idx="304">
                  <c:v>05:04</c:v>
                </c:pt>
                <c:pt idx="305">
                  <c:v>05:05</c:v>
                </c:pt>
                <c:pt idx="306">
                  <c:v>05:06</c:v>
                </c:pt>
                <c:pt idx="307">
                  <c:v>05:07</c:v>
                </c:pt>
                <c:pt idx="308">
                  <c:v>05:08</c:v>
                </c:pt>
                <c:pt idx="309">
                  <c:v>05:09</c:v>
                </c:pt>
                <c:pt idx="310">
                  <c:v>05:10</c:v>
                </c:pt>
                <c:pt idx="311">
                  <c:v>05:11</c:v>
                </c:pt>
                <c:pt idx="312">
                  <c:v>05:12</c:v>
                </c:pt>
                <c:pt idx="313">
                  <c:v>05:13</c:v>
                </c:pt>
                <c:pt idx="314">
                  <c:v>05:14</c:v>
                </c:pt>
                <c:pt idx="315">
                  <c:v>05:15</c:v>
                </c:pt>
                <c:pt idx="316">
                  <c:v>05:16</c:v>
                </c:pt>
                <c:pt idx="317">
                  <c:v>05:17</c:v>
                </c:pt>
                <c:pt idx="318">
                  <c:v>05:18</c:v>
                </c:pt>
                <c:pt idx="319">
                  <c:v>05:19</c:v>
                </c:pt>
                <c:pt idx="320">
                  <c:v>05:20</c:v>
                </c:pt>
                <c:pt idx="321">
                  <c:v>05:21</c:v>
                </c:pt>
                <c:pt idx="322">
                  <c:v>05:22</c:v>
                </c:pt>
                <c:pt idx="323">
                  <c:v>05:23</c:v>
                </c:pt>
                <c:pt idx="324">
                  <c:v>05:24</c:v>
                </c:pt>
                <c:pt idx="325">
                  <c:v>05:25</c:v>
                </c:pt>
                <c:pt idx="326">
                  <c:v>05:26</c:v>
                </c:pt>
                <c:pt idx="327">
                  <c:v>05:27</c:v>
                </c:pt>
                <c:pt idx="328">
                  <c:v>05:28</c:v>
                </c:pt>
                <c:pt idx="329">
                  <c:v>05:29</c:v>
                </c:pt>
                <c:pt idx="330">
                  <c:v>05:30</c:v>
                </c:pt>
                <c:pt idx="331">
                  <c:v>05:31</c:v>
                </c:pt>
                <c:pt idx="332">
                  <c:v>05:32</c:v>
                </c:pt>
                <c:pt idx="333">
                  <c:v>05:33</c:v>
                </c:pt>
                <c:pt idx="334">
                  <c:v>05:34</c:v>
                </c:pt>
                <c:pt idx="335">
                  <c:v>05:35</c:v>
                </c:pt>
                <c:pt idx="336">
                  <c:v>05:36</c:v>
                </c:pt>
                <c:pt idx="337">
                  <c:v>05:37</c:v>
                </c:pt>
                <c:pt idx="338">
                  <c:v>05:38</c:v>
                </c:pt>
                <c:pt idx="339">
                  <c:v>05:39</c:v>
                </c:pt>
                <c:pt idx="340">
                  <c:v>05:40</c:v>
                </c:pt>
                <c:pt idx="341">
                  <c:v>05:41</c:v>
                </c:pt>
                <c:pt idx="342">
                  <c:v>05:42</c:v>
                </c:pt>
                <c:pt idx="343">
                  <c:v>05:43</c:v>
                </c:pt>
                <c:pt idx="344">
                  <c:v>05:44</c:v>
                </c:pt>
                <c:pt idx="345">
                  <c:v>05:45</c:v>
                </c:pt>
                <c:pt idx="346">
                  <c:v>05:46</c:v>
                </c:pt>
                <c:pt idx="347">
                  <c:v>05:47</c:v>
                </c:pt>
                <c:pt idx="348">
                  <c:v>05:48</c:v>
                </c:pt>
                <c:pt idx="349">
                  <c:v>05:49</c:v>
                </c:pt>
                <c:pt idx="350">
                  <c:v>05:50</c:v>
                </c:pt>
                <c:pt idx="351">
                  <c:v>05:51</c:v>
                </c:pt>
                <c:pt idx="352">
                  <c:v>05:52</c:v>
                </c:pt>
                <c:pt idx="353">
                  <c:v>05:53</c:v>
                </c:pt>
                <c:pt idx="354">
                  <c:v>05:54</c:v>
                </c:pt>
                <c:pt idx="355">
                  <c:v>05:55</c:v>
                </c:pt>
                <c:pt idx="356">
                  <c:v>05:56</c:v>
                </c:pt>
                <c:pt idx="357">
                  <c:v>05:57</c:v>
                </c:pt>
                <c:pt idx="358">
                  <c:v>05:58</c:v>
                </c:pt>
                <c:pt idx="359">
                  <c:v>05:59</c:v>
                </c:pt>
                <c:pt idx="360">
                  <c:v>06:00</c:v>
                </c:pt>
                <c:pt idx="361">
                  <c:v>06:01</c:v>
                </c:pt>
                <c:pt idx="362">
                  <c:v>06:02</c:v>
                </c:pt>
                <c:pt idx="363">
                  <c:v>06:03</c:v>
                </c:pt>
                <c:pt idx="364">
                  <c:v>06:04</c:v>
                </c:pt>
                <c:pt idx="365">
                  <c:v>06:05</c:v>
                </c:pt>
                <c:pt idx="366">
                  <c:v>06:06</c:v>
                </c:pt>
                <c:pt idx="367">
                  <c:v>06:07</c:v>
                </c:pt>
                <c:pt idx="368">
                  <c:v>06:08</c:v>
                </c:pt>
                <c:pt idx="369">
                  <c:v>06:09</c:v>
                </c:pt>
                <c:pt idx="370">
                  <c:v>06:10</c:v>
                </c:pt>
                <c:pt idx="371">
                  <c:v>06:11</c:v>
                </c:pt>
                <c:pt idx="372">
                  <c:v>06:12</c:v>
                </c:pt>
                <c:pt idx="373">
                  <c:v>06:13</c:v>
                </c:pt>
                <c:pt idx="374">
                  <c:v>06:14</c:v>
                </c:pt>
                <c:pt idx="375">
                  <c:v>06:15</c:v>
                </c:pt>
                <c:pt idx="376">
                  <c:v>06:16</c:v>
                </c:pt>
                <c:pt idx="377">
                  <c:v>06:17</c:v>
                </c:pt>
                <c:pt idx="378">
                  <c:v>06:18</c:v>
                </c:pt>
                <c:pt idx="379">
                  <c:v>06:19</c:v>
                </c:pt>
                <c:pt idx="380">
                  <c:v>06:20</c:v>
                </c:pt>
                <c:pt idx="381">
                  <c:v>06:21</c:v>
                </c:pt>
                <c:pt idx="382">
                  <c:v>06:22</c:v>
                </c:pt>
                <c:pt idx="383">
                  <c:v>06:23</c:v>
                </c:pt>
                <c:pt idx="384">
                  <c:v>06:24</c:v>
                </c:pt>
                <c:pt idx="385">
                  <c:v>06:25</c:v>
                </c:pt>
                <c:pt idx="386">
                  <c:v>06:26</c:v>
                </c:pt>
                <c:pt idx="387">
                  <c:v>06:27</c:v>
                </c:pt>
                <c:pt idx="388">
                  <c:v>06:28</c:v>
                </c:pt>
                <c:pt idx="389">
                  <c:v>06:29</c:v>
                </c:pt>
                <c:pt idx="390">
                  <c:v>06:30</c:v>
                </c:pt>
                <c:pt idx="391">
                  <c:v>06:31</c:v>
                </c:pt>
                <c:pt idx="392">
                  <c:v>06:32</c:v>
                </c:pt>
                <c:pt idx="393">
                  <c:v>06:33</c:v>
                </c:pt>
                <c:pt idx="394">
                  <c:v>06:34</c:v>
                </c:pt>
                <c:pt idx="395">
                  <c:v>06:35</c:v>
                </c:pt>
                <c:pt idx="396">
                  <c:v>06:36</c:v>
                </c:pt>
                <c:pt idx="397">
                  <c:v>06:37</c:v>
                </c:pt>
                <c:pt idx="398">
                  <c:v>06:38</c:v>
                </c:pt>
                <c:pt idx="399">
                  <c:v>06:39</c:v>
                </c:pt>
                <c:pt idx="400">
                  <c:v>06:40</c:v>
                </c:pt>
                <c:pt idx="401">
                  <c:v>06:41</c:v>
                </c:pt>
                <c:pt idx="402">
                  <c:v>06:42</c:v>
                </c:pt>
                <c:pt idx="403">
                  <c:v>06:43</c:v>
                </c:pt>
                <c:pt idx="404">
                  <c:v>06:44</c:v>
                </c:pt>
                <c:pt idx="405">
                  <c:v>06:45</c:v>
                </c:pt>
                <c:pt idx="406">
                  <c:v>06:46</c:v>
                </c:pt>
                <c:pt idx="407">
                  <c:v>06:47</c:v>
                </c:pt>
                <c:pt idx="408">
                  <c:v>06:48</c:v>
                </c:pt>
                <c:pt idx="409">
                  <c:v>06:49</c:v>
                </c:pt>
                <c:pt idx="410">
                  <c:v>06:50</c:v>
                </c:pt>
                <c:pt idx="411">
                  <c:v>06:51</c:v>
                </c:pt>
                <c:pt idx="412">
                  <c:v>06:52</c:v>
                </c:pt>
                <c:pt idx="413">
                  <c:v>06:53</c:v>
                </c:pt>
                <c:pt idx="414">
                  <c:v>06:54</c:v>
                </c:pt>
                <c:pt idx="415">
                  <c:v>06:55</c:v>
                </c:pt>
                <c:pt idx="416">
                  <c:v>06:56</c:v>
                </c:pt>
                <c:pt idx="417">
                  <c:v>06:57</c:v>
                </c:pt>
                <c:pt idx="418">
                  <c:v>06:58</c:v>
                </c:pt>
                <c:pt idx="419">
                  <c:v>06:59</c:v>
                </c:pt>
                <c:pt idx="420">
                  <c:v>07:00</c:v>
                </c:pt>
                <c:pt idx="421">
                  <c:v>07:01</c:v>
                </c:pt>
                <c:pt idx="422">
                  <c:v>07:02</c:v>
                </c:pt>
                <c:pt idx="423">
                  <c:v>07:03</c:v>
                </c:pt>
                <c:pt idx="424">
                  <c:v>07:04</c:v>
                </c:pt>
                <c:pt idx="425">
                  <c:v>07:05</c:v>
                </c:pt>
                <c:pt idx="426">
                  <c:v>07:06</c:v>
                </c:pt>
                <c:pt idx="427">
                  <c:v>07:07</c:v>
                </c:pt>
                <c:pt idx="428">
                  <c:v>07:08</c:v>
                </c:pt>
                <c:pt idx="429">
                  <c:v>07:09</c:v>
                </c:pt>
                <c:pt idx="430">
                  <c:v>07:10</c:v>
                </c:pt>
                <c:pt idx="431">
                  <c:v>07:11</c:v>
                </c:pt>
                <c:pt idx="432">
                  <c:v>07:12</c:v>
                </c:pt>
                <c:pt idx="433">
                  <c:v>07:13</c:v>
                </c:pt>
                <c:pt idx="434">
                  <c:v>07:14</c:v>
                </c:pt>
                <c:pt idx="435">
                  <c:v>07:15</c:v>
                </c:pt>
                <c:pt idx="436">
                  <c:v>07:16</c:v>
                </c:pt>
                <c:pt idx="437">
                  <c:v>07:17</c:v>
                </c:pt>
                <c:pt idx="438">
                  <c:v>07:18</c:v>
                </c:pt>
                <c:pt idx="439">
                  <c:v>07:19</c:v>
                </c:pt>
                <c:pt idx="440">
                  <c:v>07:20</c:v>
                </c:pt>
                <c:pt idx="441">
                  <c:v>07:21</c:v>
                </c:pt>
                <c:pt idx="442">
                  <c:v>07:22</c:v>
                </c:pt>
                <c:pt idx="443">
                  <c:v>07:23</c:v>
                </c:pt>
                <c:pt idx="444">
                  <c:v>07:24</c:v>
                </c:pt>
                <c:pt idx="445">
                  <c:v>07:25</c:v>
                </c:pt>
                <c:pt idx="446">
                  <c:v>07:26</c:v>
                </c:pt>
                <c:pt idx="447">
                  <c:v>07:27</c:v>
                </c:pt>
                <c:pt idx="448">
                  <c:v>07:28</c:v>
                </c:pt>
                <c:pt idx="449">
                  <c:v>07:29</c:v>
                </c:pt>
                <c:pt idx="450">
                  <c:v>07:30</c:v>
                </c:pt>
                <c:pt idx="451">
                  <c:v>07:31</c:v>
                </c:pt>
                <c:pt idx="452">
                  <c:v>07:32</c:v>
                </c:pt>
                <c:pt idx="453">
                  <c:v>07:33</c:v>
                </c:pt>
                <c:pt idx="454">
                  <c:v>07:34</c:v>
                </c:pt>
                <c:pt idx="455">
                  <c:v>07:35</c:v>
                </c:pt>
                <c:pt idx="456">
                  <c:v>07:36</c:v>
                </c:pt>
                <c:pt idx="457">
                  <c:v>07:37</c:v>
                </c:pt>
                <c:pt idx="458">
                  <c:v>07:38</c:v>
                </c:pt>
                <c:pt idx="459">
                  <c:v>07:39</c:v>
                </c:pt>
                <c:pt idx="460">
                  <c:v>07:40</c:v>
                </c:pt>
                <c:pt idx="461">
                  <c:v>07:41</c:v>
                </c:pt>
                <c:pt idx="462">
                  <c:v>07:42</c:v>
                </c:pt>
                <c:pt idx="463">
                  <c:v>07:43</c:v>
                </c:pt>
                <c:pt idx="464">
                  <c:v>07:44</c:v>
                </c:pt>
                <c:pt idx="465">
                  <c:v>07:45</c:v>
                </c:pt>
                <c:pt idx="466">
                  <c:v>07:46</c:v>
                </c:pt>
                <c:pt idx="467">
                  <c:v>07:47</c:v>
                </c:pt>
                <c:pt idx="468">
                  <c:v>07:48</c:v>
                </c:pt>
                <c:pt idx="469">
                  <c:v>07:49</c:v>
                </c:pt>
                <c:pt idx="470">
                  <c:v>07:50</c:v>
                </c:pt>
                <c:pt idx="471">
                  <c:v>07:51</c:v>
                </c:pt>
                <c:pt idx="472">
                  <c:v>07:52</c:v>
                </c:pt>
                <c:pt idx="473">
                  <c:v>07:53</c:v>
                </c:pt>
                <c:pt idx="474">
                  <c:v>07:54</c:v>
                </c:pt>
                <c:pt idx="475">
                  <c:v>07:55</c:v>
                </c:pt>
                <c:pt idx="476">
                  <c:v>07:56</c:v>
                </c:pt>
                <c:pt idx="477">
                  <c:v>07:57</c:v>
                </c:pt>
                <c:pt idx="478">
                  <c:v>07:58</c:v>
                </c:pt>
                <c:pt idx="479">
                  <c:v>07:59</c:v>
                </c:pt>
                <c:pt idx="480">
                  <c:v>08:00</c:v>
                </c:pt>
                <c:pt idx="481">
                  <c:v>08:01</c:v>
                </c:pt>
                <c:pt idx="482">
                  <c:v>08:02</c:v>
                </c:pt>
                <c:pt idx="483">
                  <c:v>08:03</c:v>
                </c:pt>
                <c:pt idx="484">
                  <c:v>08:04</c:v>
                </c:pt>
                <c:pt idx="485">
                  <c:v>08:05</c:v>
                </c:pt>
                <c:pt idx="486">
                  <c:v>08:06</c:v>
                </c:pt>
                <c:pt idx="487">
                  <c:v>08:07</c:v>
                </c:pt>
                <c:pt idx="488">
                  <c:v>08:08</c:v>
                </c:pt>
                <c:pt idx="489">
                  <c:v>08:09</c:v>
                </c:pt>
                <c:pt idx="490">
                  <c:v>08:10</c:v>
                </c:pt>
                <c:pt idx="491">
                  <c:v>08:11</c:v>
                </c:pt>
                <c:pt idx="492">
                  <c:v>08:12</c:v>
                </c:pt>
                <c:pt idx="493">
                  <c:v>08:13</c:v>
                </c:pt>
                <c:pt idx="494">
                  <c:v>08:14</c:v>
                </c:pt>
                <c:pt idx="495">
                  <c:v>08:15</c:v>
                </c:pt>
                <c:pt idx="496">
                  <c:v>08:16</c:v>
                </c:pt>
                <c:pt idx="497">
                  <c:v>08:17</c:v>
                </c:pt>
                <c:pt idx="498">
                  <c:v>08:18</c:v>
                </c:pt>
                <c:pt idx="499">
                  <c:v>08:19</c:v>
                </c:pt>
                <c:pt idx="500">
                  <c:v>08:20</c:v>
                </c:pt>
                <c:pt idx="501">
                  <c:v>08:21</c:v>
                </c:pt>
                <c:pt idx="502">
                  <c:v>08:22</c:v>
                </c:pt>
                <c:pt idx="503">
                  <c:v>08:23</c:v>
                </c:pt>
                <c:pt idx="504">
                  <c:v>08:24</c:v>
                </c:pt>
                <c:pt idx="505">
                  <c:v>08:25</c:v>
                </c:pt>
                <c:pt idx="506">
                  <c:v>08:26</c:v>
                </c:pt>
                <c:pt idx="507">
                  <c:v>08:27</c:v>
                </c:pt>
                <c:pt idx="508">
                  <c:v>08:28</c:v>
                </c:pt>
                <c:pt idx="509">
                  <c:v>08:29</c:v>
                </c:pt>
                <c:pt idx="510">
                  <c:v>08:30</c:v>
                </c:pt>
                <c:pt idx="511">
                  <c:v>08:31</c:v>
                </c:pt>
                <c:pt idx="512">
                  <c:v>08:32</c:v>
                </c:pt>
                <c:pt idx="513">
                  <c:v>08:33</c:v>
                </c:pt>
                <c:pt idx="514">
                  <c:v>08:34</c:v>
                </c:pt>
                <c:pt idx="515">
                  <c:v>08:35</c:v>
                </c:pt>
                <c:pt idx="516">
                  <c:v>08:36</c:v>
                </c:pt>
                <c:pt idx="517">
                  <c:v>08:37</c:v>
                </c:pt>
                <c:pt idx="518">
                  <c:v>08:38</c:v>
                </c:pt>
                <c:pt idx="519">
                  <c:v>08:39</c:v>
                </c:pt>
                <c:pt idx="520">
                  <c:v>08:40</c:v>
                </c:pt>
                <c:pt idx="521">
                  <c:v>08:41</c:v>
                </c:pt>
                <c:pt idx="522">
                  <c:v>08:42</c:v>
                </c:pt>
                <c:pt idx="523">
                  <c:v>08:43</c:v>
                </c:pt>
                <c:pt idx="524">
                  <c:v>08:44</c:v>
                </c:pt>
                <c:pt idx="525">
                  <c:v>08:45</c:v>
                </c:pt>
                <c:pt idx="526">
                  <c:v>08:46</c:v>
                </c:pt>
                <c:pt idx="527">
                  <c:v>08:47</c:v>
                </c:pt>
                <c:pt idx="528">
                  <c:v>08:48</c:v>
                </c:pt>
                <c:pt idx="529">
                  <c:v>08:49</c:v>
                </c:pt>
                <c:pt idx="530">
                  <c:v>08:50</c:v>
                </c:pt>
                <c:pt idx="531">
                  <c:v>08:51</c:v>
                </c:pt>
                <c:pt idx="532">
                  <c:v>08:52</c:v>
                </c:pt>
                <c:pt idx="533">
                  <c:v>08:53</c:v>
                </c:pt>
                <c:pt idx="534">
                  <c:v>08:54</c:v>
                </c:pt>
                <c:pt idx="535">
                  <c:v>08:55</c:v>
                </c:pt>
                <c:pt idx="536">
                  <c:v>08:56</c:v>
                </c:pt>
                <c:pt idx="537">
                  <c:v>08:57</c:v>
                </c:pt>
                <c:pt idx="538">
                  <c:v>08:58</c:v>
                </c:pt>
                <c:pt idx="539">
                  <c:v>08:59</c:v>
                </c:pt>
                <c:pt idx="540">
                  <c:v>09:00</c:v>
                </c:pt>
                <c:pt idx="541">
                  <c:v>09:01</c:v>
                </c:pt>
                <c:pt idx="542">
                  <c:v>09:02</c:v>
                </c:pt>
                <c:pt idx="543">
                  <c:v>09:03</c:v>
                </c:pt>
                <c:pt idx="544">
                  <c:v>09:04</c:v>
                </c:pt>
                <c:pt idx="545">
                  <c:v>09:05</c:v>
                </c:pt>
                <c:pt idx="546">
                  <c:v>09:06</c:v>
                </c:pt>
                <c:pt idx="547">
                  <c:v>09:07</c:v>
                </c:pt>
                <c:pt idx="548">
                  <c:v>09:08</c:v>
                </c:pt>
                <c:pt idx="549">
                  <c:v>09:09</c:v>
                </c:pt>
                <c:pt idx="550">
                  <c:v>09:10</c:v>
                </c:pt>
                <c:pt idx="551">
                  <c:v>09:11</c:v>
                </c:pt>
                <c:pt idx="552">
                  <c:v>09:12</c:v>
                </c:pt>
                <c:pt idx="553">
                  <c:v>09:13</c:v>
                </c:pt>
                <c:pt idx="554">
                  <c:v>09:14</c:v>
                </c:pt>
                <c:pt idx="555">
                  <c:v>09:15</c:v>
                </c:pt>
                <c:pt idx="556">
                  <c:v>09:16</c:v>
                </c:pt>
                <c:pt idx="557">
                  <c:v>09:17</c:v>
                </c:pt>
                <c:pt idx="558">
                  <c:v>09:18</c:v>
                </c:pt>
                <c:pt idx="559">
                  <c:v>09:19</c:v>
                </c:pt>
                <c:pt idx="560">
                  <c:v>09:20</c:v>
                </c:pt>
                <c:pt idx="561">
                  <c:v>09:21</c:v>
                </c:pt>
                <c:pt idx="562">
                  <c:v>09:22</c:v>
                </c:pt>
                <c:pt idx="563">
                  <c:v>09:23</c:v>
                </c:pt>
                <c:pt idx="564">
                  <c:v>09:24</c:v>
                </c:pt>
                <c:pt idx="565">
                  <c:v>09:25</c:v>
                </c:pt>
                <c:pt idx="566">
                  <c:v>09:26</c:v>
                </c:pt>
                <c:pt idx="567">
                  <c:v>09:27</c:v>
                </c:pt>
                <c:pt idx="568">
                  <c:v>09:28</c:v>
                </c:pt>
                <c:pt idx="569">
                  <c:v>09:29</c:v>
                </c:pt>
                <c:pt idx="570">
                  <c:v>09:30</c:v>
                </c:pt>
                <c:pt idx="571">
                  <c:v>09:31</c:v>
                </c:pt>
                <c:pt idx="572">
                  <c:v>09:32</c:v>
                </c:pt>
                <c:pt idx="573">
                  <c:v>09:33</c:v>
                </c:pt>
                <c:pt idx="574">
                  <c:v>09:34</c:v>
                </c:pt>
                <c:pt idx="575">
                  <c:v>09:35</c:v>
                </c:pt>
                <c:pt idx="576">
                  <c:v>09:36</c:v>
                </c:pt>
                <c:pt idx="577">
                  <c:v>09:37</c:v>
                </c:pt>
                <c:pt idx="578">
                  <c:v>09:38</c:v>
                </c:pt>
                <c:pt idx="579">
                  <c:v>09:39</c:v>
                </c:pt>
                <c:pt idx="580">
                  <c:v>09:40</c:v>
                </c:pt>
                <c:pt idx="581">
                  <c:v>09:41</c:v>
                </c:pt>
                <c:pt idx="582">
                  <c:v>09:42</c:v>
                </c:pt>
                <c:pt idx="583">
                  <c:v>09:43</c:v>
                </c:pt>
                <c:pt idx="584">
                  <c:v>09:44</c:v>
                </c:pt>
                <c:pt idx="585">
                  <c:v>09:45</c:v>
                </c:pt>
                <c:pt idx="586">
                  <c:v>09:46</c:v>
                </c:pt>
                <c:pt idx="587">
                  <c:v>09:47</c:v>
                </c:pt>
                <c:pt idx="588">
                  <c:v>09:48</c:v>
                </c:pt>
                <c:pt idx="589">
                  <c:v>09:49</c:v>
                </c:pt>
                <c:pt idx="590">
                  <c:v>09:50</c:v>
                </c:pt>
                <c:pt idx="591">
                  <c:v>09:51</c:v>
                </c:pt>
                <c:pt idx="592">
                  <c:v>09:52</c:v>
                </c:pt>
                <c:pt idx="593">
                  <c:v>09:53</c:v>
                </c:pt>
                <c:pt idx="594">
                  <c:v>09:54</c:v>
                </c:pt>
                <c:pt idx="595">
                  <c:v>09:55</c:v>
                </c:pt>
                <c:pt idx="596">
                  <c:v>09:56</c:v>
                </c:pt>
                <c:pt idx="597">
                  <c:v>09:57</c:v>
                </c:pt>
                <c:pt idx="598">
                  <c:v>09:58</c:v>
                </c:pt>
                <c:pt idx="599">
                  <c:v>09:59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11:00</c:v>
                </c:pt>
                <c:pt idx="661">
                  <c:v>11:01</c:v>
                </c:pt>
                <c:pt idx="662">
                  <c:v>11:02</c:v>
                </c:pt>
                <c:pt idx="663">
                  <c:v>11:03</c:v>
                </c:pt>
                <c:pt idx="664">
                  <c:v>11:04</c:v>
                </c:pt>
                <c:pt idx="665">
                  <c:v>11:05</c:v>
                </c:pt>
                <c:pt idx="666">
                  <c:v>11:06</c:v>
                </c:pt>
                <c:pt idx="667">
                  <c:v>11:07</c:v>
                </c:pt>
                <c:pt idx="668">
                  <c:v>11:08</c:v>
                </c:pt>
                <c:pt idx="669">
                  <c:v>11:09</c:v>
                </c:pt>
                <c:pt idx="670">
                  <c:v>11:10</c:v>
                </c:pt>
                <c:pt idx="671">
                  <c:v>11:11</c:v>
                </c:pt>
                <c:pt idx="672">
                  <c:v>11:12</c:v>
                </c:pt>
                <c:pt idx="673">
                  <c:v>11:13</c:v>
                </c:pt>
                <c:pt idx="674">
                  <c:v>11:14</c:v>
                </c:pt>
                <c:pt idx="675">
                  <c:v>11:15</c:v>
                </c:pt>
                <c:pt idx="676">
                  <c:v>11:16</c:v>
                </c:pt>
                <c:pt idx="677">
                  <c:v>11:17</c:v>
                </c:pt>
                <c:pt idx="678">
                  <c:v>11:18</c:v>
                </c:pt>
                <c:pt idx="679">
                  <c:v>11:19</c:v>
                </c:pt>
                <c:pt idx="680">
                  <c:v>11:20</c:v>
                </c:pt>
                <c:pt idx="681">
                  <c:v>11:21</c:v>
                </c:pt>
                <c:pt idx="682">
                  <c:v>11:22</c:v>
                </c:pt>
                <c:pt idx="683">
                  <c:v>11:23</c:v>
                </c:pt>
                <c:pt idx="684">
                  <c:v>11:24</c:v>
                </c:pt>
                <c:pt idx="685">
                  <c:v>11:25</c:v>
                </c:pt>
                <c:pt idx="686">
                  <c:v>11:26</c:v>
                </c:pt>
                <c:pt idx="687">
                  <c:v>11:27</c:v>
                </c:pt>
                <c:pt idx="688">
                  <c:v>11:28</c:v>
                </c:pt>
                <c:pt idx="689">
                  <c:v>11:29</c:v>
                </c:pt>
                <c:pt idx="690">
                  <c:v>11:30</c:v>
                </c:pt>
                <c:pt idx="691">
                  <c:v>11:31</c:v>
                </c:pt>
                <c:pt idx="692">
                  <c:v>11:32</c:v>
                </c:pt>
                <c:pt idx="693">
                  <c:v>11:33</c:v>
                </c:pt>
                <c:pt idx="694">
                  <c:v>11:34</c:v>
                </c:pt>
                <c:pt idx="695">
                  <c:v>11:35</c:v>
                </c:pt>
                <c:pt idx="696">
                  <c:v>11:36</c:v>
                </c:pt>
                <c:pt idx="697">
                  <c:v>11:37</c:v>
                </c:pt>
                <c:pt idx="698">
                  <c:v>11:38</c:v>
                </c:pt>
                <c:pt idx="699">
                  <c:v>11:39</c:v>
                </c:pt>
                <c:pt idx="700">
                  <c:v>11:40</c:v>
                </c:pt>
                <c:pt idx="701">
                  <c:v>11:41</c:v>
                </c:pt>
                <c:pt idx="702">
                  <c:v>11:42</c:v>
                </c:pt>
                <c:pt idx="703">
                  <c:v>11:43</c:v>
                </c:pt>
                <c:pt idx="704">
                  <c:v>11:44</c:v>
                </c:pt>
                <c:pt idx="705">
                  <c:v>11:45</c:v>
                </c:pt>
                <c:pt idx="706">
                  <c:v>11:46</c:v>
                </c:pt>
                <c:pt idx="707">
                  <c:v>11:47</c:v>
                </c:pt>
                <c:pt idx="708">
                  <c:v>11:48</c:v>
                </c:pt>
                <c:pt idx="709">
                  <c:v>11:49</c:v>
                </c:pt>
                <c:pt idx="710">
                  <c:v>11:50</c:v>
                </c:pt>
                <c:pt idx="711">
                  <c:v>11:51</c:v>
                </c:pt>
                <c:pt idx="712">
                  <c:v>11:52</c:v>
                </c:pt>
                <c:pt idx="713">
                  <c:v>11:53</c:v>
                </c:pt>
                <c:pt idx="714">
                  <c:v>11:54</c:v>
                </c:pt>
                <c:pt idx="715">
                  <c:v>11:55</c:v>
                </c:pt>
                <c:pt idx="716">
                  <c:v>11:56</c:v>
                </c:pt>
                <c:pt idx="717">
                  <c:v>11:57</c:v>
                </c:pt>
                <c:pt idx="718">
                  <c:v>11:58</c:v>
                </c:pt>
                <c:pt idx="719">
                  <c:v>11:59</c:v>
                </c:pt>
                <c:pt idx="720">
                  <c:v>12:00</c:v>
                </c:pt>
                <c:pt idx="721">
                  <c:v>12:01</c:v>
                </c:pt>
                <c:pt idx="722">
                  <c:v>12:02</c:v>
                </c:pt>
                <c:pt idx="723">
                  <c:v>12:03</c:v>
                </c:pt>
                <c:pt idx="724">
                  <c:v>12:04</c:v>
                </c:pt>
                <c:pt idx="725">
                  <c:v>12:05</c:v>
                </c:pt>
                <c:pt idx="726">
                  <c:v>12:06</c:v>
                </c:pt>
                <c:pt idx="727">
                  <c:v>12:07</c:v>
                </c:pt>
                <c:pt idx="728">
                  <c:v>12:08</c:v>
                </c:pt>
                <c:pt idx="729">
                  <c:v>12:09</c:v>
                </c:pt>
                <c:pt idx="730">
                  <c:v>12:10</c:v>
                </c:pt>
                <c:pt idx="731">
                  <c:v>12:11</c:v>
                </c:pt>
                <c:pt idx="732">
                  <c:v>12:12</c:v>
                </c:pt>
                <c:pt idx="733">
                  <c:v>12:13</c:v>
                </c:pt>
                <c:pt idx="734">
                  <c:v>12:14</c:v>
                </c:pt>
                <c:pt idx="735">
                  <c:v>12:15</c:v>
                </c:pt>
                <c:pt idx="736">
                  <c:v>12:16</c:v>
                </c:pt>
                <c:pt idx="737">
                  <c:v>12:17</c:v>
                </c:pt>
                <c:pt idx="738">
                  <c:v>12:18</c:v>
                </c:pt>
                <c:pt idx="739">
                  <c:v>12:19</c:v>
                </c:pt>
                <c:pt idx="740">
                  <c:v>12:20</c:v>
                </c:pt>
                <c:pt idx="741">
                  <c:v>12:21</c:v>
                </c:pt>
                <c:pt idx="742">
                  <c:v>12:22</c:v>
                </c:pt>
                <c:pt idx="743">
                  <c:v>12:23</c:v>
                </c:pt>
                <c:pt idx="744">
                  <c:v>12:24</c:v>
                </c:pt>
                <c:pt idx="745">
                  <c:v>12:25</c:v>
                </c:pt>
                <c:pt idx="746">
                  <c:v>12:26</c:v>
                </c:pt>
                <c:pt idx="747">
                  <c:v>12:27</c:v>
                </c:pt>
                <c:pt idx="748">
                  <c:v>12:28</c:v>
                </c:pt>
                <c:pt idx="749">
                  <c:v>12:29</c:v>
                </c:pt>
                <c:pt idx="750">
                  <c:v>12:30</c:v>
                </c:pt>
                <c:pt idx="751">
                  <c:v>12:31</c:v>
                </c:pt>
                <c:pt idx="752">
                  <c:v>12:32</c:v>
                </c:pt>
                <c:pt idx="753">
                  <c:v>12:33</c:v>
                </c:pt>
                <c:pt idx="754">
                  <c:v>12:34</c:v>
                </c:pt>
                <c:pt idx="755">
                  <c:v>12:35</c:v>
                </c:pt>
                <c:pt idx="756">
                  <c:v>12:36</c:v>
                </c:pt>
                <c:pt idx="757">
                  <c:v>12:37</c:v>
                </c:pt>
                <c:pt idx="758">
                  <c:v>12:38</c:v>
                </c:pt>
                <c:pt idx="759">
                  <c:v>12:39</c:v>
                </c:pt>
                <c:pt idx="760">
                  <c:v>12:40</c:v>
                </c:pt>
                <c:pt idx="761">
                  <c:v>12:41</c:v>
                </c:pt>
                <c:pt idx="762">
                  <c:v>12:42</c:v>
                </c:pt>
                <c:pt idx="763">
                  <c:v>12:43</c:v>
                </c:pt>
                <c:pt idx="764">
                  <c:v>12:44</c:v>
                </c:pt>
                <c:pt idx="765">
                  <c:v>12:45</c:v>
                </c:pt>
                <c:pt idx="766">
                  <c:v>12:46</c:v>
                </c:pt>
                <c:pt idx="767">
                  <c:v>12:47</c:v>
                </c:pt>
                <c:pt idx="768">
                  <c:v>12:48</c:v>
                </c:pt>
                <c:pt idx="769">
                  <c:v>12:49</c:v>
                </c:pt>
                <c:pt idx="770">
                  <c:v>12:50</c:v>
                </c:pt>
                <c:pt idx="771">
                  <c:v>12:51</c:v>
                </c:pt>
                <c:pt idx="772">
                  <c:v>12:52</c:v>
                </c:pt>
                <c:pt idx="773">
                  <c:v>12:53</c:v>
                </c:pt>
                <c:pt idx="774">
                  <c:v>12:54</c:v>
                </c:pt>
                <c:pt idx="775">
                  <c:v>12:55</c:v>
                </c:pt>
                <c:pt idx="776">
                  <c:v>12:56</c:v>
                </c:pt>
                <c:pt idx="777">
                  <c:v>12:57</c:v>
                </c:pt>
                <c:pt idx="778">
                  <c:v>12:58</c:v>
                </c:pt>
                <c:pt idx="779">
                  <c:v>12:59</c:v>
                </c:pt>
                <c:pt idx="780">
                  <c:v>13:00</c:v>
                </c:pt>
                <c:pt idx="781">
                  <c:v>13:01</c:v>
                </c:pt>
                <c:pt idx="782">
                  <c:v>13:02</c:v>
                </c:pt>
                <c:pt idx="783">
                  <c:v>13:03</c:v>
                </c:pt>
                <c:pt idx="784">
                  <c:v>13:04</c:v>
                </c:pt>
                <c:pt idx="785">
                  <c:v>13:05</c:v>
                </c:pt>
                <c:pt idx="786">
                  <c:v>13:06</c:v>
                </c:pt>
                <c:pt idx="787">
                  <c:v>13:07</c:v>
                </c:pt>
                <c:pt idx="788">
                  <c:v>13:08</c:v>
                </c:pt>
                <c:pt idx="789">
                  <c:v>13:09</c:v>
                </c:pt>
                <c:pt idx="790">
                  <c:v>13:10</c:v>
                </c:pt>
                <c:pt idx="791">
                  <c:v>13:11</c:v>
                </c:pt>
                <c:pt idx="792">
                  <c:v>13:12</c:v>
                </c:pt>
                <c:pt idx="793">
                  <c:v>13:13</c:v>
                </c:pt>
                <c:pt idx="794">
                  <c:v>13:14</c:v>
                </c:pt>
                <c:pt idx="795">
                  <c:v>13:15</c:v>
                </c:pt>
                <c:pt idx="796">
                  <c:v>13:16</c:v>
                </c:pt>
                <c:pt idx="797">
                  <c:v>13:17</c:v>
                </c:pt>
                <c:pt idx="798">
                  <c:v>13:18</c:v>
                </c:pt>
                <c:pt idx="799">
                  <c:v>13:19</c:v>
                </c:pt>
                <c:pt idx="800">
                  <c:v>13:20</c:v>
                </c:pt>
                <c:pt idx="801">
                  <c:v>13:21</c:v>
                </c:pt>
                <c:pt idx="802">
                  <c:v>13:22</c:v>
                </c:pt>
                <c:pt idx="803">
                  <c:v>13:23</c:v>
                </c:pt>
                <c:pt idx="804">
                  <c:v>13:24</c:v>
                </c:pt>
                <c:pt idx="805">
                  <c:v>13:25</c:v>
                </c:pt>
                <c:pt idx="806">
                  <c:v>13:26</c:v>
                </c:pt>
                <c:pt idx="807">
                  <c:v>13:27</c:v>
                </c:pt>
                <c:pt idx="808">
                  <c:v>13:28</c:v>
                </c:pt>
                <c:pt idx="809">
                  <c:v>13:29</c:v>
                </c:pt>
                <c:pt idx="810">
                  <c:v>13:30</c:v>
                </c:pt>
                <c:pt idx="811">
                  <c:v>13:31</c:v>
                </c:pt>
                <c:pt idx="812">
                  <c:v>13:32</c:v>
                </c:pt>
                <c:pt idx="813">
                  <c:v>13:33</c:v>
                </c:pt>
                <c:pt idx="814">
                  <c:v>13:34</c:v>
                </c:pt>
                <c:pt idx="815">
                  <c:v>13:35</c:v>
                </c:pt>
                <c:pt idx="816">
                  <c:v>13:36</c:v>
                </c:pt>
                <c:pt idx="817">
                  <c:v>13:37</c:v>
                </c:pt>
                <c:pt idx="818">
                  <c:v>13:38</c:v>
                </c:pt>
                <c:pt idx="819">
                  <c:v>13:39</c:v>
                </c:pt>
                <c:pt idx="820">
                  <c:v>13:40</c:v>
                </c:pt>
                <c:pt idx="821">
                  <c:v>13:41</c:v>
                </c:pt>
                <c:pt idx="822">
                  <c:v>13:42</c:v>
                </c:pt>
                <c:pt idx="823">
                  <c:v>13:43</c:v>
                </c:pt>
                <c:pt idx="824">
                  <c:v>13:44</c:v>
                </c:pt>
                <c:pt idx="825">
                  <c:v>13:45</c:v>
                </c:pt>
                <c:pt idx="826">
                  <c:v>13:46</c:v>
                </c:pt>
                <c:pt idx="827">
                  <c:v>13:47</c:v>
                </c:pt>
                <c:pt idx="828">
                  <c:v>13:48</c:v>
                </c:pt>
                <c:pt idx="829">
                  <c:v>13:49</c:v>
                </c:pt>
                <c:pt idx="830">
                  <c:v>13:50</c:v>
                </c:pt>
                <c:pt idx="831">
                  <c:v>13:51</c:v>
                </c:pt>
                <c:pt idx="832">
                  <c:v>13:52</c:v>
                </c:pt>
                <c:pt idx="833">
                  <c:v>13:53</c:v>
                </c:pt>
                <c:pt idx="834">
                  <c:v>13:54</c:v>
                </c:pt>
                <c:pt idx="835">
                  <c:v>13:55</c:v>
                </c:pt>
                <c:pt idx="836">
                  <c:v>13:56</c:v>
                </c:pt>
                <c:pt idx="837">
                  <c:v>13:57</c:v>
                </c:pt>
                <c:pt idx="838">
                  <c:v>13:58</c:v>
                </c:pt>
                <c:pt idx="839">
                  <c:v>13:59</c:v>
                </c:pt>
                <c:pt idx="840">
                  <c:v>14:00</c:v>
                </c:pt>
                <c:pt idx="841">
                  <c:v>14:01</c:v>
                </c:pt>
                <c:pt idx="842">
                  <c:v>14:02</c:v>
                </c:pt>
                <c:pt idx="843">
                  <c:v>14:03</c:v>
                </c:pt>
                <c:pt idx="844">
                  <c:v>14:04</c:v>
                </c:pt>
                <c:pt idx="845">
                  <c:v>14:05</c:v>
                </c:pt>
                <c:pt idx="846">
                  <c:v>14:06</c:v>
                </c:pt>
                <c:pt idx="847">
                  <c:v>14:07</c:v>
                </c:pt>
                <c:pt idx="848">
                  <c:v>14:08</c:v>
                </c:pt>
                <c:pt idx="849">
                  <c:v>14:09</c:v>
                </c:pt>
                <c:pt idx="850">
                  <c:v>14:10</c:v>
                </c:pt>
                <c:pt idx="851">
                  <c:v>14:11</c:v>
                </c:pt>
                <c:pt idx="852">
                  <c:v>14:12</c:v>
                </c:pt>
                <c:pt idx="853">
                  <c:v>14:13</c:v>
                </c:pt>
                <c:pt idx="854">
                  <c:v>14:14</c:v>
                </c:pt>
                <c:pt idx="855">
                  <c:v>14:15</c:v>
                </c:pt>
                <c:pt idx="856">
                  <c:v>14:16</c:v>
                </c:pt>
                <c:pt idx="857">
                  <c:v>14:17</c:v>
                </c:pt>
                <c:pt idx="858">
                  <c:v>14:18</c:v>
                </c:pt>
                <c:pt idx="859">
                  <c:v>14:19</c:v>
                </c:pt>
                <c:pt idx="860">
                  <c:v>14:20</c:v>
                </c:pt>
                <c:pt idx="861">
                  <c:v>14:21</c:v>
                </c:pt>
                <c:pt idx="862">
                  <c:v>14:22</c:v>
                </c:pt>
                <c:pt idx="863">
                  <c:v>14:23</c:v>
                </c:pt>
                <c:pt idx="864">
                  <c:v>14:24</c:v>
                </c:pt>
                <c:pt idx="865">
                  <c:v>14:25</c:v>
                </c:pt>
                <c:pt idx="866">
                  <c:v>14:26</c:v>
                </c:pt>
                <c:pt idx="867">
                  <c:v>14:27</c:v>
                </c:pt>
                <c:pt idx="868">
                  <c:v>14:28</c:v>
                </c:pt>
                <c:pt idx="869">
                  <c:v>14:29</c:v>
                </c:pt>
                <c:pt idx="870">
                  <c:v>14:30</c:v>
                </c:pt>
                <c:pt idx="871">
                  <c:v>14:31</c:v>
                </c:pt>
                <c:pt idx="872">
                  <c:v>14:32</c:v>
                </c:pt>
                <c:pt idx="873">
                  <c:v>14:33</c:v>
                </c:pt>
                <c:pt idx="874">
                  <c:v>14:34</c:v>
                </c:pt>
                <c:pt idx="875">
                  <c:v>14:35</c:v>
                </c:pt>
                <c:pt idx="876">
                  <c:v>14:36</c:v>
                </c:pt>
                <c:pt idx="877">
                  <c:v>14:37</c:v>
                </c:pt>
                <c:pt idx="878">
                  <c:v>14:38</c:v>
                </c:pt>
                <c:pt idx="879">
                  <c:v>14:39</c:v>
                </c:pt>
                <c:pt idx="880">
                  <c:v>14:40</c:v>
                </c:pt>
                <c:pt idx="881">
                  <c:v>14:41</c:v>
                </c:pt>
                <c:pt idx="882">
                  <c:v>14:42</c:v>
                </c:pt>
                <c:pt idx="883">
                  <c:v>14:43</c:v>
                </c:pt>
                <c:pt idx="884">
                  <c:v>14:44</c:v>
                </c:pt>
                <c:pt idx="885">
                  <c:v>14:45</c:v>
                </c:pt>
                <c:pt idx="886">
                  <c:v>14:46</c:v>
                </c:pt>
                <c:pt idx="887">
                  <c:v>14:47</c:v>
                </c:pt>
                <c:pt idx="888">
                  <c:v>14:48</c:v>
                </c:pt>
                <c:pt idx="889">
                  <c:v>14:49</c:v>
                </c:pt>
                <c:pt idx="890">
                  <c:v>14:50</c:v>
                </c:pt>
                <c:pt idx="891">
                  <c:v>14:51</c:v>
                </c:pt>
                <c:pt idx="892">
                  <c:v>14:52</c:v>
                </c:pt>
                <c:pt idx="893">
                  <c:v>14:53</c:v>
                </c:pt>
                <c:pt idx="894">
                  <c:v>14:54</c:v>
                </c:pt>
                <c:pt idx="895">
                  <c:v>14:55</c:v>
                </c:pt>
                <c:pt idx="896">
                  <c:v>14:56</c:v>
                </c:pt>
                <c:pt idx="897">
                  <c:v>14:57</c:v>
                </c:pt>
                <c:pt idx="898">
                  <c:v>14:58</c:v>
                </c:pt>
                <c:pt idx="899">
                  <c:v>14:59</c:v>
                </c:pt>
                <c:pt idx="900">
                  <c:v>15:00</c:v>
                </c:pt>
                <c:pt idx="901">
                  <c:v>15:01</c:v>
                </c:pt>
                <c:pt idx="902">
                  <c:v>15:02</c:v>
                </c:pt>
                <c:pt idx="903">
                  <c:v>15:03</c:v>
                </c:pt>
                <c:pt idx="904">
                  <c:v>15:04</c:v>
                </c:pt>
                <c:pt idx="905">
                  <c:v>15:05</c:v>
                </c:pt>
                <c:pt idx="906">
                  <c:v>15:06</c:v>
                </c:pt>
                <c:pt idx="907">
                  <c:v>15:07</c:v>
                </c:pt>
                <c:pt idx="908">
                  <c:v>15:08</c:v>
                </c:pt>
                <c:pt idx="909">
                  <c:v>15:09</c:v>
                </c:pt>
                <c:pt idx="910">
                  <c:v>15:10</c:v>
                </c:pt>
                <c:pt idx="911">
                  <c:v>15:11</c:v>
                </c:pt>
                <c:pt idx="912">
                  <c:v>15:12</c:v>
                </c:pt>
                <c:pt idx="913">
                  <c:v>15:13</c:v>
                </c:pt>
                <c:pt idx="914">
                  <c:v>15:14</c:v>
                </c:pt>
                <c:pt idx="915">
                  <c:v>15:15</c:v>
                </c:pt>
                <c:pt idx="916">
                  <c:v>15:16</c:v>
                </c:pt>
                <c:pt idx="917">
                  <c:v>15:17</c:v>
                </c:pt>
                <c:pt idx="918">
                  <c:v>15:18</c:v>
                </c:pt>
                <c:pt idx="919">
                  <c:v>15:19</c:v>
                </c:pt>
                <c:pt idx="920">
                  <c:v>15:20</c:v>
                </c:pt>
                <c:pt idx="921">
                  <c:v>15:21</c:v>
                </c:pt>
                <c:pt idx="922">
                  <c:v>15:22</c:v>
                </c:pt>
                <c:pt idx="923">
                  <c:v>15:23</c:v>
                </c:pt>
                <c:pt idx="924">
                  <c:v>15:24</c:v>
                </c:pt>
                <c:pt idx="925">
                  <c:v>15:25</c:v>
                </c:pt>
                <c:pt idx="926">
                  <c:v>15:26</c:v>
                </c:pt>
                <c:pt idx="927">
                  <c:v>15:27</c:v>
                </c:pt>
                <c:pt idx="928">
                  <c:v>15:28</c:v>
                </c:pt>
                <c:pt idx="929">
                  <c:v>15:29</c:v>
                </c:pt>
                <c:pt idx="930">
                  <c:v>15:30</c:v>
                </c:pt>
                <c:pt idx="931">
                  <c:v>15:31</c:v>
                </c:pt>
                <c:pt idx="932">
                  <c:v>15:32</c:v>
                </c:pt>
                <c:pt idx="933">
                  <c:v>15:33</c:v>
                </c:pt>
                <c:pt idx="934">
                  <c:v>15:34</c:v>
                </c:pt>
                <c:pt idx="935">
                  <c:v>15:35</c:v>
                </c:pt>
                <c:pt idx="936">
                  <c:v>15:36</c:v>
                </c:pt>
                <c:pt idx="937">
                  <c:v>15:37</c:v>
                </c:pt>
                <c:pt idx="938">
                  <c:v>15:38</c:v>
                </c:pt>
                <c:pt idx="939">
                  <c:v>15:39</c:v>
                </c:pt>
                <c:pt idx="940">
                  <c:v>15:40</c:v>
                </c:pt>
                <c:pt idx="941">
                  <c:v>15:41</c:v>
                </c:pt>
                <c:pt idx="942">
                  <c:v>15:42</c:v>
                </c:pt>
                <c:pt idx="943">
                  <c:v>15:43</c:v>
                </c:pt>
                <c:pt idx="944">
                  <c:v>15:44</c:v>
                </c:pt>
                <c:pt idx="945">
                  <c:v>15:45</c:v>
                </c:pt>
                <c:pt idx="946">
                  <c:v>15:46</c:v>
                </c:pt>
                <c:pt idx="947">
                  <c:v>15:47</c:v>
                </c:pt>
                <c:pt idx="948">
                  <c:v>15:48</c:v>
                </c:pt>
                <c:pt idx="949">
                  <c:v>15:49</c:v>
                </c:pt>
                <c:pt idx="950">
                  <c:v>15:50</c:v>
                </c:pt>
                <c:pt idx="951">
                  <c:v>15:51</c:v>
                </c:pt>
                <c:pt idx="952">
                  <c:v>15:52</c:v>
                </c:pt>
                <c:pt idx="953">
                  <c:v>15:53</c:v>
                </c:pt>
                <c:pt idx="954">
                  <c:v>15:54</c:v>
                </c:pt>
                <c:pt idx="955">
                  <c:v>15:55</c:v>
                </c:pt>
                <c:pt idx="956">
                  <c:v>15:56</c:v>
                </c:pt>
                <c:pt idx="957">
                  <c:v>15:57</c:v>
                </c:pt>
                <c:pt idx="958">
                  <c:v>15:58</c:v>
                </c:pt>
                <c:pt idx="959">
                  <c:v>15:59</c:v>
                </c:pt>
                <c:pt idx="960">
                  <c:v>16:00</c:v>
                </c:pt>
                <c:pt idx="961">
                  <c:v>16:01</c:v>
                </c:pt>
                <c:pt idx="962">
                  <c:v>16:02</c:v>
                </c:pt>
                <c:pt idx="963">
                  <c:v>16:03</c:v>
                </c:pt>
                <c:pt idx="964">
                  <c:v>16:04</c:v>
                </c:pt>
                <c:pt idx="965">
                  <c:v>16:05</c:v>
                </c:pt>
                <c:pt idx="966">
                  <c:v>16:06</c:v>
                </c:pt>
                <c:pt idx="967">
                  <c:v>16:07</c:v>
                </c:pt>
                <c:pt idx="968">
                  <c:v>16:08</c:v>
                </c:pt>
                <c:pt idx="969">
                  <c:v>16:09</c:v>
                </c:pt>
                <c:pt idx="970">
                  <c:v>16:10</c:v>
                </c:pt>
                <c:pt idx="971">
                  <c:v>16:11</c:v>
                </c:pt>
                <c:pt idx="972">
                  <c:v>16:12</c:v>
                </c:pt>
                <c:pt idx="973">
                  <c:v>16:13</c:v>
                </c:pt>
                <c:pt idx="974">
                  <c:v>16:14</c:v>
                </c:pt>
                <c:pt idx="975">
                  <c:v>16:15</c:v>
                </c:pt>
                <c:pt idx="976">
                  <c:v>16:16</c:v>
                </c:pt>
                <c:pt idx="977">
                  <c:v>16:17</c:v>
                </c:pt>
                <c:pt idx="978">
                  <c:v>16:18</c:v>
                </c:pt>
                <c:pt idx="979">
                  <c:v>16:19</c:v>
                </c:pt>
                <c:pt idx="980">
                  <c:v>16:20</c:v>
                </c:pt>
                <c:pt idx="981">
                  <c:v>16:21</c:v>
                </c:pt>
                <c:pt idx="982">
                  <c:v>16:22</c:v>
                </c:pt>
                <c:pt idx="983">
                  <c:v>16:23</c:v>
                </c:pt>
                <c:pt idx="984">
                  <c:v>16:24</c:v>
                </c:pt>
                <c:pt idx="985">
                  <c:v>16:25</c:v>
                </c:pt>
                <c:pt idx="986">
                  <c:v>16:26</c:v>
                </c:pt>
                <c:pt idx="987">
                  <c:v>16:27</c:v>
                </c:pt>
                <c:pt idx="988">
                  <c:v>16:28</c:v>
                </c:pt>
                <c:pt idx="989">
                  <c:v>16:29</c:v>
                </c:pt>
                <c:pt idx="990">
                  <c:v>16:30</c:v>
                </c:pt>
                <c:pt idx="991">
                  <c:v>16:31</c:v>
                </c:pt>
                <c:pt idx="992">
                  <c:v>16:32</c:v>
                </c:pt>
                <c:pt idx="993">
                  <c:v>16:33</c:v>
                </c:pt>
                <c:pt idx="994">
                  <c:v>16:34</c:v>
                </c:pt>
                <c:pt idx="995">
                  <c:v>16:35</c:v>
                </c:pt>
                <c:pt idx="996">
                  <c:v>16:36</c:v>
                </c:pt>
                <c:pt idx="997">
                  <c:v>16:37</c:v>
                </c:pt>
                <c:pt idx="998">
                  <c:v>16:38</c:v>
                </c:pt>
                <c:pt idx="999">
                  <c:v>16:39</c:v>
                </c:pt>
                <c:pt idx="1000">
                  <c:v>16:40</c:v>
                </c:pt>
                <c:pt idx="1001">
                  <c:v>16:41</c:v>
                </c:pt>
                <c:pt idx="1002">
                  <c:v>16:42</c:v>
                </c:pt>
                <c:pt idx="1003">
                  <c:v>16:43</c:v>
                </c:pt>
                <c:pt idx="1004">
                  <c:v>16:44</c:v>
                </c:pt>
                <c:pt idx="1005">
                  <c:v>16:45</c:v>
                </c:pt>
                <c:pt idx="1006">
                  <c:v>16:46</c:v>
                </c:pt>
                <c:pt idx="1007">
                  <c:v>16:47</c:v>
                </c:pt>
                <c:pt idx="1008">
                  <c:v>16:48</c:v>
                </c:pt>
                <c:pt idx="1009">
                  <c:v>16:49</c:v>
                </c:pt>
                <c:pt idx="1010">
                  <c:v>16:50</c:v>
                </c:pt>
                <c:pt idx="1011">
                  <c:v>16:51</c:v>
                </c:pt>
                <c:pt idx="1012">
                  <c:v>16:52</c:v>
                </c:pt>
                <c:pt idx="1013">
                  <c:v>16:53</c:v>
                </c:pt>
                <c:pt idx="1014">
                  <c:v>16:54</c:v>
                </c:pt>
                <c:pt idx="1015">
                  <c:v>16:55</c:v>
                </c:pt>
                <c:pt idx="1016">
                  <c:v>16:56</c:v>
                </c:pt>
                <c:pt idx="1017">
                  <c:v>16:57</c:v>
                </c:pt>
                <c:pt idx="1018">
                  <c:v>16:58</c:v>
                </c:pt>
                <c:pt idx="1019">
                  <c:v>16:59</c:v>
                </c:pt>
                <c:pt idx="1020">
                  <c:v>17:00</c:v>
                </c:pt>
                <c:pt idx="1021">
                  <c:v>17:01</c:v>
                </c:pt>
                <c:pt idx="1022">
                  <c:v>17:02</c:v>
                </c:pt>
                <c:pt idx="1023">
                  <c:v>17:03</c:v>
                </c:pt>
                <c:pt idx="1024">
                  <c:v>17:04</c:v>
                </c:pt>
                <c:pt idx="1025">
                  <c:v>17:05</c:v>
                </c:pt>
                <c:pt idx="1026">
                  <c:v>17:06</c:v>
                </c:pt>
                <c:pt idx="1027">
                  <c:v>17:07</c:v>
                </c:pt>
                <c:pt idx="1028">
                  <c:v>17:08</c:v>
                </c:pt>
                <c:pt idx="1029">
                  <c:v>17:09</c:v>
                </c:pt>
                <c:pt idx="1030">
                  <c:v>17:10</c:v>
                </c:pt>
                <c:pt idx="1031">
                  <c:v>17:11</c:v>
                </c:pt>
                <c:pt idx="1032">
                  <c:v>17:12</c:v>
                </c:pt>
                <c:pt idx="1033">
                  <c:v>17:13</c:v>
                </c:pt>
                <c:pt idx="1034">
                  <c:v>17:14</c:v>
                </c:pt>
                <c:pt idx="1035">
                  <c:v>17:15</c:v>
                </c:pt>
                <c:pt idx="1036">
                  <c:v>17:16</c:v>
                </c:pt>
                <c:pt idx="1037">
                  <c:v>17:17</c:v>
                </c:pt>
                <c:pt idx="1038">
                  <c:v>17:18</c:v>
                </c:pt>
                <c:pt idx="1039">
                  <c:v>17:19</c:v>
                </c:pt>
                <c:pt idx="1040">
                  <c:v>17:20</c:v>
                </c:pt>
                <c:pt idx="1041">
                  <c:v>17:21</c:v>
                </c:pt>
                <c:pt idx="1042">
                  <c:v>17:22</c:v>
                </c:pt>
                <c:pt idx="1043">
                  <c:v>17:23</c:v>
                </c:pt>
                <c:pt idx="1044">
                  <c:v>17:24</c:v>
                </c:pt>
                <c:pt idx="1045">
                  <c:v>17:25</c:v>
                </c:pt>
                <c:pt idx="1046">
                  <c:v>17:26</c:v>
                </c:pt>
                <c:pt idx="1047">
                  <c:v>17:27</c:v>
                </c:pt>
                <c:pt idx="1048">
                  <c:v>17:28</c:v>
                </c:pt>
                <c:pt idx="1049">
                  <c:v>17:29</c:v>
                </c:pt>
                <c:pt idx="1050">
                  <c:v>17:30</c:v>
                </c:pt>
                <c:pt idx="1051">
                  <c:v>17:31</c:v>
                </c:pt>
                <c:pt idx="1052">
                  <c:v>17:32</c:v>
                </c:pt>
                <c:pt idx="1053">
                  <c:v>17:33</c:v>
                </c:pt>
                <c:pt idx="1054">
                  <c:v>17:34</c:v>
                </c:pt>
                <c:pt idx="1055">
                  <c:v>17:35</c:v>
                </c:pt>
                <c:pt idx="1056">
                  <c:v>17:36</c:v>
                </c:pt>
                <c:pt idx="1057">
                  <c:v>17:37</c:v>
                </c:pt>
                <c:pt idx="1058">
                  <c:v>17:38</c:v>
                </c:pt>
                <c:pt idx="1059">
                  <c:v>17:39</c:v>
                </c:pt>
                <c:pt idx="1060">
                  <c:v>17:40</c:v>
                </c:pt>
                <c:pt idx="1061">
                  <c:v>17:41</c:v>
                </c:pt>
                <c:pt idx="1062">
                  <c:v>17:42</c:v>
                </c:pt>
                <c:pt idx="1063">
                  <c:v>17:43</c:v>
                </c:pt>
                <c:pt idx="1064">
                  <c:v>17:44</c:v>
                </c:pt>
                <c:pt idx="1065">
                  <c:v>17:45</c:v>
                </c:pt>
                <c:pt idx="1066">
                  <c:v>17:46</c:v>
                </c:pt>
                <c:pt idx="1067">
                  <c:v>17:47</c:v>
                </c:pt>
                <c:pt idx="1068">
                  <c:v>17:48</c:v>
                </c:pt>
                <c:pt idx="1069">
                  <c:v>17:49</c:v>
                </c:pt>
                <c:pt idx="1070">
                  <c:v>17:50</c:v>
                </c:pt>
                <c:pt idx="1071">
                  <c:v>17:51</c:v>
                </c:pt>
                <c:pt idx="1072">
                  <c:v>17:52</c:v>
                </c:pt>
                <c:pt idx="1073">
                  <c:v>17:53</c:v>
                </c:pt>
                <c:pt idx="1074">
                  <c:v>17:54</c:v>
                </c:pt>
                <c:pt idx="1075">
                  <c:v>17:55</c:v>
                </c:pt>
                <c:pt idx="1076">
                  <c:v>17:56</c:v>
                </c:pt>
                <c:pt idx="1077">
                  <c:v>17:57</c:v>
                </c:pt>
                <c:pt idx="1078">
                  <c:v>17:58</c:v>
                </c:pt>
                <c:pt idx="1079">
                  <c:v>17:59</c:v>
                </c:pt>
                <c:pt idx="1080">
                  <c:v>18:00</c:v>
                </c:pt>
                <c:pt idx="1081">
                  <c:v>18:01</c:v>
                </c:pt>
                <c:pt idx="1082">
                  <c:v>18:02</c:v>
                </c:pt>
                <c:pt idx="1083">
                  <c:v>18:03</c:v>
                </c:pt>
                <c:pt idx="1084">
                  <c:v>18:04</c:v>
                </c:pt>
                <c:pt idx="1085">
                  <c:v>18:05</c:v>
                </c:pt>
                <c:pt idx="1086">
                  <c:v>18:06</c:v>
                </c:pt>
                <c:pt idx="1087">
                  <c:v>18:07</c:v>
                </c:pt>
                <c:pt idx="1088">
                  <c:v>18:08</c:v>
                </c:pt>
                <c:pt idx="1089">
                  <c:v>18:09</c:v>
                </c:pt>
                <c:pt idx="1090">
                  <c:v>18:10</c:v>
                </c:pt>
                <c:pt idx="1091">
                  <c:v>18:11</c:v>
                </c:pt>
                <c:pt idx="1092">
                  <c:v>18:12</c:v>
                </c:pt>
                <c:pt idx="1093">
                  <c:v>18:13</c:v>
                </c:pt>
                <c:pt idx="1094">
                  <c:v>18:14</c:v>
                </c:pt>
                <c:pt idx="1095">
                  <c:v>18:15</c:v>
                </c:pt>
                <c:pt idx="1096">
                  <c:v>18:16</c:v>
                </c:pt>
                <c:pt idx="1097">
                  <c:v>18:17</c:v>
                </c:pt>
                <c:pt idx="1098">
                  <c:v>18:18</c:v>
                </c:pt>
                <c:pt idx="1099">
                  <c:v>18:19</c:v>
                </c:pt>
                <c:pt idx="1100">
                  <c:v>18:20</c:v>
                </c:pt>
                <c:pt idx="1101">
                  <c:v>18:21</c:v>
                </c:pt>
                <c:pt idx="1102">
                  <c:v>18:22</c:v>
                </c:pt>
                <c:pt idx="1103">
                  <c:v>18:23</c:v>
                </c:pt>
                <c:pt idx="1104">
                  <c:v>18:24</c:v>
                </c:pt>
                <c:pt idx="1105">
                  <c:v>18:25</c:v>
                </c:pt>
                <c:pt idx="1106">
                  <c:v>18:26</c:v>
                </c:pt>
                <c:pt idx="1107">
                  <c:v>18:27</c:v>
                </c:pt>
                <c:pt idx="1108">
                  <c:v>18:28</c:v>
                </c:pt>
                <c:pt idx="1109">
                  <c:v>18:29</c:v>
                </c:pt>
                <c:pt idx="1110">
                  <c:v>18:30</c:v>
                </c:pt>
                <c:pt idx="1111">
                  <c:v>18:31</c:v>
                </c:pt>
                <c:pt idx="1112">
                  <c:v>18:32</c:v>
                </c:pt>
                <c:pt idx="1113">
                  <c:v>18:33</c:v>
                </c:pt>
                <c:pt idx="1114">
                  <c:v>18:34</c:v>
                </c:pt>
                <c:pt idx="1115">
                  <c:v>18:35</c:v>
                </c:pt>
                <c:pt idx="1116">
                  <c:v>18:36</c:v>
                </c:pt>
                <c:pt idx="1117">
                  <c:v>18:37</c:v>
                </c:pt>
                <c:pt idx="1118">
                  <c:v>18:38</c:v>
                </c:pt>
                <c:pt idx="1119">
                  <c:v>18:39</c:v>
                </c:pt>
                <c:pt idx="1120">
                  <c:v>18:40</c:v>
                </c:pt>
                <c:pt idx="1121">
                  <c:v>18:41</c:v>
                </c:pt>
                <c:pt idx="1122">
                  <c:v>18:42</c:v>
                </c:pt>
                <c:pt idx="1123">
                  <c:v>18:43</c:v>
                </c:pt>
                <c:pt idx="1124">
                  <c:v>18:44</c:v>
                </c:pt>
                <c:pt idx="1125">
                  <c:v>18:45</c:v>
                </c:pt>
                <c:pt idx="1126">
                  <c:v>18:46</c:v>
                </c:pt>
                <c:pt idx="1127">
                  <c:v>18:47</c:v>
                </c:pt>
                <c:pt idx="1128">
                  <c:v>18:48</c:v>
                </c:pt>
                <c:pt idx="1129">
                  <c:v>18:49</c:v>
                </c:pt>
                <c:pt idx="1130">
                  <c:v>18:50</c:v>
                </c:pt>
                <c:pt idx="1131">
                  <c:v>18:51</c:v>
                </c:pt>
                <c:pt idx="1132">
                  <c:v>18:52</c:v>
                </c:pt>
                <c:pt idx="1133">
                  <c:v>18:53</c:v>
                </c:pt>
                <c:pt idx="1134">
                  <c:v>18:54</c:v>
                </c:pt>
                <c:pt idx="1135">
                  <c:v>18:55</c:v>
                </c:pt>
                <c:pt idx="1136">
                  <c:v>18:56</c:v>
                </c:pt>
                <c:pt idx="1137">
                  <c:v>18:57</c:v>
                </c:pt>
                <c:pt idx="1138">
                  <c:v>18:58</c:v>
                </c:pt>
                <c:pt idx="1139">
                  <c:v>18:59</c:v>
                </c:pt>
                <c:pt idx="1140">
                  <c:v>19:00</c:v>
                </c:pt>
                <c:pt idx="1141">
                  <c:v>19:01</c:v>
                </c:pt>
                <c:pt idx="1142">
                  <c:v>19:02</c:v>
                </c:pt>
                <c:pt idx="1143">
                  <c:v>19:03</c:v>
                </c:pt>
                <c:pt idx="1144">
                  <c:v>19:04</c:v>
                </c:pt>
                <c:pt idx="1145">
                  <c:v>19:05</c:v>
                </c:pt>
                <c:pt idx="1146">
                  <c:v>19:06</c:v>
                </c:pt>
                <c:pt idx="1147">
                  <c:v>19:07</c:v>
                </c:pt>
                <c:pt idx="1148">
                  <c:v>19:08</c:v>
                </c:pt>
                <c:pt idx="1149">
                  <c:v>19:09</c:v>
                </c:pt>
                <c:pt idx="1150">
                  <c:v>19:10</c:v>
                </c:pt>
                <c:pt idx="1151">
                  <c:v>19:11</c:v>
                </c:pt>
                <c:pt idx="1152">
                  <c:v>19:12</c:v>
                </c:pt>
                <c:pt idx="1153">
                  <c:v>19:13</c:v>
                </c:pt>
                <c:pt idx="1154">
                  <c:v>19:14</c:v>
                </c:pt>
                <c:pt idx="1155">
                  <c:v>19:15</c:v>
                </c:pt>
                <c:pt idx="1156">
                  <c:v>19:16</c:v>
                </c:pt>
                <c:pt idx="1157">
                  <c:v>19:17</c:v>
                </c:pt>
                <c:pt idx="1158">
                  <c:v>19:18</c:v>
                </c:pt>
                <c:pt idx="1159">
                  <c:v>19:19</c:v>
                </c:pt>
                <c:pt idx="1160">
                  <c:v>19:20</c:v>
                </c:pt>
                <c:pt idx="1161">
                  <c:v>19:21</c:v>
                </c:pt>
                <c:pt idx="1162">
                  <c:v>19:22</c:v>
                </c:pt>
                <c:pt idx="1163">
                  <c:v>19:23</c:v>
                </c:pt>
                <c:pt idx="1164">
                  <c:v>19:24</c:v>
                </c:pt>
                <c:pt idx="1165">
                  <c:v>19:25</c:v>
                </c:pt>
                <c:pt idx="1166">
                  <c:v>19:26</c:v>
                </c:pt>
                <c:pt idx="1167">
                  <c:v>19:27</c:v>
                </c:pt>
                <c:pt idx="1168">
                  <c:v>19:28</c:v>
                </c:pt>
                <c:pt idx="1169">
                  <c:v>19:29</c:v>
                </c:pt>
                <c:pt idx="1170">
                  <c:v>19:30</c:v>
                </c:pt>
                <c:pt idx="1171">
                  <c:v>19:31</c:v>
                </c:pt>
                <c:pt idx="1172">
                  <c:v>19:32</c:v>
                </c:pt>
                <c:pt idx="1173">
                  <c:v>19:33</c:v>
                </c:pt>
                <c:pt idx="1174">
                  <c:v>19:34</c:v>
                </c:pt>
                <c:pt idx="1175">
                  <c:v>19:35</c:v>
                </c:pt>
                <c:pt idx="1176">
                  <c:v>19:36</c:v>
                </c:pt>
                <c:pt idx="1177">
                  <c:v>19:37</c:v>
                </c:pt>
                <c:pt idx="1178">
                  <c:v>19:38</c:v>
                </c:pt>
                <c:pt idx="1179">
                  <c:v>19:39</c:v>
                </c:pt>
                <c:pt idx="1180">
                  <c:v>19:40</c:v>
                </c:pt>
                <c:pt idx="1181">
                  <c:v>19:41</c:v>
                </c:pt>
                <c:pt idx="1182">
                  <c:v>19:42</c:v>
                </c:pt>
                <c:pt idx="1183">
                  <c:v>19:43</c:v>
                </c:pt>
                <c:pt idx="1184">
                  <c:v>19:44</c:v>
                </c:pt>
                <c:pt idx="1185">
                  <c:v>19:45</c:v>
                </c:pt>
                <c:pt idx="1186">
                  <c:v>19:46</c:v>
                </c:pt>
                <c:pt idx="1187">
                  <c:v>19:47</c:v>
                </c:pt>
                <c:pt idx="1188">
                  <c:v>19:48</c:v>
                </c:pt>
                <c:pt idx="1189">
                  <c:v>19:49</c:v>
                </c:pt>
                <c:pt idx="1190">
                  <c:v>19:50</c:v>
                </c:pt>
                <c:pt idx="1191">
                  <c:v>19:51</c:v>
                </c:pt>
                <c:pt idx="1192">
                  <c:v>19:52</c:v>
                </c:pt>
                <c:pt idx="1193">
                  <c:v>19:53</c:v>
                </c:pt>
                <c:pt idx="1194">
                  <c:v>19:54</c:v>
                </c:pt>
                <c:pt idx="1195">
                  <c:v>19:55</c:v>
                </c:pt>
                <c:pt idx="1196">
                  <c:v>19:56</c:v>
                </c:pt>
                <c:pt idx="1197">
                  <c:v>19:57</c:v>
                </c:pt>
                <c:pt idx="1198">
                  <c:v>19:58</c:v>
                </c:pt>
                <c:pt idx="1199">
                  <c:v>19:59</c:v>
                </c:pt>
                <c:pt idx="1200">
                  <c:v>20:00</c:v>
                </c:pt>
              </c:strCache>
            </c:strRef>
          </c:cat>
          <c:val>
            <c:numRef>
              <c:f>'May 31'!$C$2:$C$1202</c:f>
              <c:numCache>
                <c:formatCode>General</c:formatCode>
                <c:ptCount val="1201"/>
                <c:pt idx="0">
                  <c:v>10</c:v>
                </c:pt>
                <c:pt idx="1">
                  <c:v>10.163265306122449</c:v>
                </c:pt>
                <c:pt idx="2">
                  <c:v>10.326530612244898</c:v>
                </c:pt>
                <c:pt idx="3">
                  <c:v>10.489795918367347</c:v>
                </c:pt>
                <c:pt idx="4">
                  <c:v>10.653061224489797</c:v>
                </c:pt>
                <c:pt idx="5">
                  <c:v>10.816326530612246</c:v>
                </c:pt>
                <c:pt idx="6">
                  <c:v>10.979591836734695</c:v>
                </c:pt>
                <c:pt idx="7">
                  <c:v>11.142857142857144</c:v>
                </c:pt>
                <c:pt idx="8">
                  <c:v>11.306122448979593</c:v>
                </c:pt>
                <c:pt idx="9">
                  <c:v>11.469387755102042</c:v>
                </c:pt>
                <c:pt idx="10">
                  <c:v>11.632653061224492</c:v>
                </c:pt>
                <c:pt idx="11">
                  <c:v>11.795918367346941</c:v>
                </c:pt>
                <c:pt idx="12">
                  <c:v>11.95918367346939</c:v>
                </c:pt>
                <c:pt idx="13">
                  <c:v>12.122448979591839</c:v>
                </c:pt>
                <c:pt idx="14">
                  <c:v>12.285714285714288</c:v>
                </c:pt>
                <c:pt idx="15">
                  <c:v>12.448979591836737</c:v>
                </c:pt>
                <c:pt idx="16">
                  <c:v>12.612244897959187</c:v>
                </c:pt>
                <c:pt idx="17">
                  <c:v>12.775510204081636</c:v>
                </c:pt>
                <c:pt idx="18">
                  <c:v>12.938775510204085</c:v>
                </c:pt>
                <c:pt idx="19">
                  <c:v>13.102040816326534</c:v>
                </c:pt>
                <c:pt idx="20">
                  <c:v>13.265306122448983</c:v>
                </c:pt>
                <c:pt idx="21">
                  <c:v>13.428571428571432</c:v>
                </c:pt>
                <c:pt idx="22">
                  <c:v>13.591836734693882</c:v>
                </c:pt>
                <c:pt idx="23">
                  <c:v>13.755102040816331</c:v>
                </c:pt>
                <c:pt idx="24">
                  <c:v>13.91836734693878</c:v>
                </c:pt>
                <c:pt idx="25">
                  <c:v>14.081632653061229</c:v>
                </c:pt>
                <c:pt idx="26">
                  <c:v>14.244897959183678</c:v>
                </c:pt>
                <c:pt idx="27">
                  <c:v>14.408163265306127</c:v>
                </c:pt>
                <c:pt idx="28">
                  <c:v>14.571428571428577</c:v>
                </c:pt>
                <c:pt idx="29">
                  <c:v>14.734693877551026</c:v>
                </c:pt>
                <c:pt idx="30">
                  <c:v>14.897959183673475</c:v>
                </c:pt>
                <c:pt idx="31">
                  <c:v>15.061224489795924</c:v>
                </c:pt>
                <c:pt idx="32">
                  <c:v>15.224489795918373</c:v>
                </c:pt>
                <c:pt idx="33">
                  <c:v>15.387755102040822</c:v>
                </c:pt>
                <c:pt idx="34">
                  <c:v>15.551020408163271</c:v>
                </c:pt>
                <c:pt idx="35">
                  <c:v>15.714285714285721</c:v>
                </c:pt>
                <c:pt idx="36">
                  <c:v>15.87755102040817</c:v>
                </c:pt>
                <c:pt idx="37">
                  <c:v>16.040816326530617</c:v>
                </c:pt>
                <c:pt idx="38">
                  <c:v>16.204081632653065</c:v>
                </c:pt>
                <c:pt idx="39">
                  <c:v>16.367346938775512</c:v>
                </c:pt>
                <c:pt idx="40">
                  <c:v>16.530612244897959</c:v>
                </c:pt>
                <c:pt idx="41">
                  <c:v>16.693877551020407</c:v>
                </c:pt>
                <c:pt idx="42">
                  <c:v>16.857142857142854</c:v>
                </c:pt>
                <c:pt idx="43">
                  <c:v>17.020408163265301</c:v>
                </c:pt>
                <c:pt idx="44">
                  <c:v>17.183673469387749</c:v>
                </c:pt>
                <c:pt idx="45">
                  <c:v>17.346938775510196</c:v>
                </c:pt>
                <c:pt idx="46">
                  <c:v>17.510204081632644</c:v>
                </c:pt>
                <c:pt idx="47">
                  <c:v>17.673469387755091</c:v>
                </c:pt>
                <c:pt idx="48">
                  <c:v>17.836734693877538</c:v>
                </c:pt>
                <c:pt idx="49">
                  <c:v>17.999999999999986</c:v>
                </c:pt>
                <c:pt idx="50">
                  <c:v>18.163265306122433</c:v>
                </c:pt>
                <c:pt idx="51">
                  <c:v>18.326530612244881</c:v>
                </c:pt>
                <c:pt idx="52">
                  <c:v>18.489795918367328</c:v>
                </c:pt>
                <c:pt idx="53">
                  <c:v>18.653061224489775</c:v>
                </c:pt>
                <c:pt idx="54">
                  <c:v>18.816326530612223</c:v>
                </c:pt>
                <c:pt idx="55">
                  <c:v>18.97959183673467</c:v>
                </c:pt>
                <c:pt idx="56">
                  <c:v>19.142857142857117</c:v>
                </c:pt>
                <c:pt idx="57">
                  <c:v>19.306122448979565</c:v>
                </c:pt>
                <c:pt idx="58">
                  <c:v>19.469387755102012</c:v>
                </c:pt>
                <c:pt idx="59">
                  <c:v>19.63265306122446</c:v>
                </c:pt>
                <c:pt idx="60">
                  <c:v>19.795918367346907</c:v>
                </c:pt>
                <c:pt idx="61">
                  <c:v>19.959183673469354</c:v>
                </c:pt>
                <c:pt idx="62">
                  <c:v>20.122448979591802</c:v>
                </c:pt>
                <c:pt idx="63">
                  <c:v>20.285714285714249</c:v>
                </c:pt>
                <c:pt idx="64">
                  <c:v>20.448979591836697</c:v>
                </c:pt>
                <c:pt idx="65">
                  <c:v>20.612244897959144</c:v>
                </c:pt>
                <c:pt idx="66">
                  <c:v>20.775510204081591</c:v>
                </c:pt>
                <c:pt idx="67">
                  <c:v>20.938775510204039</c:v>
                </c:pt>
                <c:pt idx="68">
                  <c:v>21.102040816326486</c:v>
                </c:pt>
                <c:pt idx="69">
                  <c:v>21.265306122448933</c:v>
                </c:pt>
                <c:pt idx="70">
                  <c:v>21.428571428571381</c:v>
                </c:pt>
                <c:pt idx="71">
                  <c:v>21.591836734693828</c:v>
                </c:pt>
                <c:pt idx="72">
                  <c:v>21.755102040816276</c:v>
                </c:pt>
                <c:pt idx="73">
                  <c:v>21.918367346938723</c:v>
                </c:pt>
                <c:pt idx="74">
                  <c:v>22.08163265306117</c:v>
                </c:pt>
                <c:pt idx="75">
                  <c:v>22.244897959183618</c:v>
                </c:pt>
                <c:pt idx="76">
                  <c:v>22.408163265306065</c:v>
                </c:pt>
                <c:pt idx="77">
                  <c:v>22.571428571428513</c:v>
                </c:pt>
                <c:pt idx="78">
                  <c:v>22.73469387755096</c:v>
                </c:pt>
                <c:pt idx="79">
                  <c:v>22.897959183673407</c:v>
                </c:pt>
                <c:pt idx="80">
                  <c:v>23.061224489795855</c:v>
                </c:pt>
                <c:pt idx="81">
                  <c:v>23.224489795918302</c:v>
                </c:pt>
                <c:pt idx="82">
                  <c:v>23.387755102040749</c:v>
                </c:pt>
                <c:pt idx="83">
                  <c:v>23.551020408163197</c:v>
                </c:pt>
                <c:pt idx="84">
                  <c:v>23.714285714285644</c:v>
                </c:pt>
                <c:pt idx="85">
                  <c:v>23.877551020408092</c:v>
                </c:pt>
                <c:pt idx="86">
                  <c:v>24.040816326530539</c:v>
                </c:pt>
                <c:pt idx="87">
                  <c:v>24.204081632652986</c:v>
                </c:pt>
                <c:pt idx="88">
                  <c:v>24.367346938775434</c:v>
                </c:pt>
                <c:pt idx="89">
                  <c:v>24.530612244897881</c:v>
                </c:pt>
                <c:pt idx="90">
                  <c:v>24.693877551020329</c:v>
                </c:pt>
                <c:pt idx="91">
                  <c:v>24.857142857142776</c:v>
                </c:pt>
                <c:pt idx="92">
                  <c:v>25.020408163265223</c:v>
                </c:pt>
                <c:pt idx="93">
                  <c:v>25.183673469387671</c:v>
                </c:pt>
                <c:pt idx="94">
                  <c:v>25.346938775510118</c:v>
                </c:pt>
                <c:pt idx="95">
                  <c:v>25.510204081632565</c:v>
                </c:pt>
                <c:pt idx="96">
                  <c:v>25.673469387755013</c:v>
                </c:pt>
                <c:pt idx="97">
                  <c:v>25.83673469387746</c:v>
                </c:pt>
                <c:pt idx="98">
                  <c:v>25.999999999999908</c:v>
                </c:pt>
                <c:pt idx="99">
                  <c:v>26.163265306122355</c:v>
                </c:pt>
                <c:pt idx="100">
                  <c:v>26.326530612244802</c:v>
                </c:pt>
                <c:pt idx="101">
                  <c:v>26.48979591836725</c:v>
                </c:pt>
                <c:pt idx="102">
                  <c:v>26.653061224489697</c:v>
                </c:pt>
                <c:pt idx="103">
                  <c:v>26.816326530612145</c:v>
                </c:pt>
                <c:pt idx="104">
                  <c:v>26.979591836734592</c:v>
                </c:pt>
                <c:pt idx="105">
                  <c:v>27.142857142857039</c:v>
                </c:pt>
                <c:pt idx="106">
                  <c:v>27.306122448979487</c:v>
                </c:pt>
                <c:pt idx="107">
                  <c:v>27.469387755101934</c:v>
                </c:pt>
                <c:pt idx="108">
                  <c:v>27.632653061224381</c:v>
                </c:pt>
                <c:pt idx="109">
                  <c:v>27.795918367346829</c:v>
                </c:pt>
                <c:pt idx="110">
                  <c:v>27.959183673469276</c:v>
                </c:pt>
                <c:pt idx="111">
                  <c:v>28.122448979591724</c:v>
                </c:pt>
                <c:pt idx="112">
                  <c:v>28.285714285714171</c:v>
                </c:pt>
                <c:pt idx="113">
                  <c:v>28.448979591836618</c:v>
                </c:pt>
                <c:pt idx="114">
                  <c:v>28.612244897959066</c:v>
                </c:pt>
                <c:pt idx="115">
                  <c:v>28.775510204081513</c:v>
                </c:pt>
                <c:pt idx="116">
                  <c:v>28.938775510203961</c:v>
                </c:pt>
                <c:pt idx="117">
                  <c:v>29.102040816326408</c:v>
                </c:pt>
                <c:pt idx="118">
                  <c:v>29.265306122448855</c:v>
                </c:pt>
                <c:pt idx="119">
                  <c:v>29.428571428571303</c:v>
                </c:pt>
                <c:pt idx="120">
                  <c:v>29.59183673469375</c:v>
                </c:pt>
                <c:pt idx="121">
                  <c:v>29.755102040816197</c:v>
                </c:pt>
                <c:pt idx="122">
                  <c:v>29.918367346938645</c:v>
                </c:pt>
                <c:pt idx="123">
                  <c:v>30.081632653061092</c:v>
                </c:pt>
                <c:pt idx="124">
                  <c:v>30.24489795918354</c:v>
                </c:pt>
                <c:pt idx="125">
                  <c:v>30.408163265305987</c:v>
                </c:pt>
                <c:pt idx="126">
                  <c:v>30.571428571428434</c:v>
                </c:pt>
                <c:pt idx="127">
                  <c:v>30.734693877550882</c:v>
                </c:pt>
                <c:pt idx="128">
                  <c:v>30.897959183673329</c:v>
                </c:pt>
                <c:pt idx="129">
                  <c:v>31.061224489795777</c:v>
                </c:pt>
                <c:pt idx="130">
                  <c:v>31.224489795918224</c:v>
                </c:pt>
                <c:pt idx="131">
                  <c:v>31.387755102040671</c:v>
                </c:pt>
                <c:pt idx="132">
                  <c:v>31.551020408163119</c:v>
                </c:pt>
                <c:pt idx="133">
                  <c:v>31.714285714285566</c:v>
                </c:pt>
                <c:pt idx="134">
                  <c:v>31.877551020408013</c:v>
                </c:pt>
                <c:pt idx="135">
                  <c:v>32.040816326530461</c:v>
                </c:pt>
                <c:pt idx="136">
                  <c:v>32.204081632652908</c:v>
                </c:pt>
                <c:pt idx="137">
                  <c:v>32.367346938775356</c:v>
                </c:pt>
                <c:pt idx="138">
                  <c:v>32.530612244897803</c:v>
                </c:pt>
                <c:pt idx="139">
                  <c:v>32.69387755102025</c:v>
                </c:pt>
                <c:pt idx="140">
                  <c:v>32.857142857142698</c:v>
                </c:pt>
                <c:pt idx="141">
                  <c:v>33.020408163265145</c:v>
                </c:pt>
                <c:pt idx="142">
                  <c:v>33.183673469387593</c:v>
                </c:pt>
                <c:pt idx="143">
                  <c:v>33.34693877551004</c:v>
                </c:pt>
                <c:pt idx="144">
                  <c:v>33.510204081632487</c:v>
                </c:pt>
                <c:pt idx="145">
                  <c:v>33.673469387754935</c:v>
                </c:pt>
                <c:pt idx="146">
                  <c:v>33.836734693877382</c:v>
                </c:pt>
                <c:pt idx="147">
                  <c:v>33.999999999999829</c:v>
                </c:pt>
                <c:pt idx="148">
                  <c:v>34.163265306122277</c:v>
                </c:pt>
                <c:pt idx="149">
                  <c:v>34.326530612244724</c:v>
                </c:pt>
                <c:pt idx="150">
                  <c:v>34.489795918367172</c:v>
                </c:pt>
                <c:pt idx="151">
                  <c:v>34.653061224489619</c:v>
                </c:pt>
                <c:pt idx="152">
                  <c:v>34.816326530612066</c:v>
                </c:pt>
                <c:pt idx="153">
                  <c:v>34.979591836734514</c:v>
                </c:pt>
                <c:pt idx="154">
                  <c:v>35.142857142856961</c:v>
                </c:pt>
                <c:pt idx="155">
                  <c:v>35.306122448979409</c:v>
                </c:pt>
                <c:pt idx="156">
                  <c:v>35.469387755101856</c:v>
                </c:pt>
                <c:pt idx="157">
                  <c:v>35.632653061224303</c:v>
                </c:pt>
                <c:pt idx="158">
                  <c:v>35.795918367346751</c:v>
                </c:pt>
                <c:pt idx="159">
                  <c:v>35.959183673469198</c:v>
                </c:pt>
                <c:pt idx="160">
                  <c:v>36.122448979591645</c:v>
                </c:pt>
                <c:pt idx="161">
                  <c:v>36.285714285714093</c:v>
                </c:pt>
                <c:pt idx="162">
                  <c:v>36.44897959183654</c:v>
                </c:pt>
                <c:pt idx="163">
                  <c:v>36.612244897958988</c:v>
                </c:pt>
                <c:pt idx="164">
                  <c:v>36.775510204081435</c:v>
                </c:pt>
                <c:pt idx="165">
                  <c:v>36.938775510203882</c:v>
                </c:pt>
                <c:pt idx="166">
                  <c:v>37.10204081632633</c:v>
                </c:pt>
                <c:pt idx="167">
                  <c:v>37.265306122448777</c:v>
                </c:pt>
                <c:pt idx="168">
                  <c:v>37.428571428571225</c:v>
                </c:pt>
                <c:pt idx="169">
                  <c:v>37.591836734693672</c:v>
                </c:pt>
                <c:pt idx="170">
                  <c:v>37.755102040816119</c:v>
                </c:pt>
                <c:pt idx="171">
                  <c:v>37.918367346938567</c:v>
                </c:pt>
                <c:pt idx="172">
                  <c:v>38.081632653061014</c:v>
                </c:pt>
                <c:pt idx="173">
                  <c:v>38.244897959183461</c:v>
                </c:pt>
                <c:pt idx="174">
                  <c:v>38.408163265305909</c:v>
                </c:pt>
                <c:pt idx="175">
                  <c:v>38.571428571428356</c:v>
                </c:pt>
                <c:pt idx="176">
                  <c:v>38.734693877550804</c:v>
                </c:pt>
                <c:pt idx="177">
                  <c:v>38.897959183673251</c:v>
                </c:pt>
                <c:pt idx="178">
                  <c:v>39.061224489795698</c:v>
                </c:pt>
                <c:pt idx="179">
                  <c:v>39.224489795918146</c:v>
                </c:pt>
                <c:pt idx="180">
                  <c:v>39.387755102040593</c:v>
                </c:pt>
                <c:pt idx="181">
                  <c:v>39.551020408163041</c:v>
                </c:pt>
                <c:pt idx="182">
                  <c:v>39.714285714285488</c:v>
                </c:pt>
                <c:pt idx="183">
                  <c:v>39.877551020407935</c:v>
                </c:pt>
                <c:pt idx="184">
                  <c:v>40.040816326530383</c:v>
                </c:pt>
                <c:pt idx="185">
                  <c:v>40.20408163265283</c:v>
                </c:pt>
                <c:pt idx="186">
                  <c:v>40.367346938775277</c:v>
                </c:pt>
                <c:pt idx="187">
                  <c:v>40.530612244897725</c:v>
                </c:pt>
                <c:pt idx="188">
                  <c:v>40.693877551020172</c:v>
                </c:pt>
                <c:pt idx="189">
                  <c:v>40.85714285714262</c:v>
                </c:pt>
                <c:pt idx="190">
                  <c:v>41.020408163265067</c:v>
                </c:pt>
                <c:pt idx="191">
                  <c:v>41.183673469387514</c:v>
                </c:pt>
                <c:pt idx="192">
                  <c:v>41.346938775509962</c:v>
                </c:pt>
                <c:pt idx="193">
                  <c:v>41.510204081632409</c:v>
                </c:pt>
                <c:pt idx="194">
                  <c:v>41.673469387754857</c:v>
                </c:pt>
                <c:pt idx="195">
                  <c:v>41.836734693877304</c:v>
                </c:pt>
                <c:pt idx="196">
                  <c:v>41.999999999999751</c:v>
                </c:pt>
                <c:pt idx="197">
                  <c:v>42.163265306122199</c:v>
                </c:pt>
                <c:pt idx="198">
                  <c:v>42.326530612244646</c:v>
                </c:pt>
                <c:pt idx="199">
                  <c:v>42.489795918367093</c:v>
                </c:pt>
                <c:pt idx="200">
                  <c:v>42.653061224489541</c:v>
                </c:pt>
                <c:pt idx="201">
                  <c:v>42.816326530611988</c:v>
                </c:pt>
                <c:pt idx="202">
                  <c:v>42.979591836734436</c:v>
                </c:pt>
                <c:pt idx="203">
                  <c:v>43.142857142856883</c:v>
                </c:pt>
                <c:pt idx="204">
                  <c:v>43.30612244897933</c:v>
                </c:pt>
                <c:pt idx="205">
                  <c:v>43.469387755101778</c:v>
                </c:pt>
                <c:pt idx="206">
                  <c:v>43.632653061224225</c:v>
                </c:pt>
                <c:pt idx="207">
                  <c:v>43.795918367346673</c:v>
                </c:pt>
                <c:pt idx="208">
                  <c:v>43.95918367346912</c:v>
                </c:pt>
                <c:pt idx="209">
                  <c:v>44.122448979591567</c:v>
                </c:pt>
                <c:pt idx="210">
                  <c:v>44.285714285714015</c:v>
                </c:pt>
                <c:pt idx="211">
                  <c:v>44.448979591836462</c:v>
                </c:pt>
                <c:pt idx="212">
                  <c:v>44.612244897958909</c:v>
                </c:pt>
                <c:pt idx="213">
                  <c:v>44.775510204081357</c:v>
                </c:pt>
                <c:pt idx="214">
                  <c:v>44.938775510203804</c:v>
                </c:pt>
                <c:pt idx="215">
                  <c:v>45.102040816326252</c:v>
                </c:pt>
                <c:pt idx="216">
                  <c:v>45.265306122448699</c:v>
                </c:pt>
                <c:pt idx="217">
                  <c:v>45.428571428571146</c:v>
                </c:pt>
                <c:pt idx="218">
                  <c:v>45.591836734693594</c:v>
                </c:pt>
                <c:pt idx="219">
                  <c:v>45.755102040816041</c:v>
                </c:pt>
                <c:pt idx="220">
                  <c:v>45.918367346938489</c:v>
                </c:pt>
                <c:pt idx="221">
                  <c:v>46.081632653060936</c:v>
                </c:pt>
                <c:pt idx="222">
                  <c:v>46.244897959183383</c:v>
                </c:pt>
                <c:pt idx="223">
                  <c:v>46.408163265305831</c:v>
                </c:pt>
                <c:pt idx="224">
                  <c:v>46.571428571428278</c:v>
                </c:pt>
                <c:pt idx="225">
                  <c:v>46.734693877550725</c:v>
                </c:pt>
                <c:pt idx="226">
                  <c:v>46.897959183673173</c:v>
                </c:pt>
                <c:pt idx="227">
                  <c:v>47.06122448979562</c:v>
                </c:pt>
                <c:pt idx="228">
                  <c:v>47.224489795918068</c:v>
                </c:pt>
                <c:pt idx="229">
                  <c:v>47.387755102040515</c:v>
                </c:pt>
                <c:pt idx="230">
                  <c:v>47.551020408162962</c:v>
                </c:pt>
                <c:pt idx="231">
                  <c:v>47.71428571428541</c:v>
                </c:pt>
                <c:pt idx="232">
                  <c:v>47.877551020407857</c:v>
                </c:pt>
                <c:pt idx="233">
                  <c:v>48.040816326530305</c:v>
                </c:pt>
                <c:pt idx="234">
                  <c:v>48.204081632652752</c:v>
                </c:pt>
                <c:pt idx="235">
                  <c:v>48.367346938775199</c:v>
                </c:pt>
                <c:pt idx="236">
                  <c:v>48.530612244897647</c:v>
                </c:pt>
                <c:pt idx="237">
                  <c:v>48.693877551020094</c:v>
                </c:pt>
                <c:pt idx="238">
                  <c:v>48.857142857142541</c:v>
                </c:pt>
                <c:pt idx="239">
                  <c:v>49.020408163264989</c:v>
                </c:pt>
                <c:pt idx="240">
                  <c:v>49.183673469387436</c:v>
                </c:pt>
                <c:pt idx="241">
                  <c:v>49.346938775509884</c:v>
                </c:pt>
                <c:pt idx="242">
                  <c:v>49.510204081632331</c:v>
                </c:pt>
                <c:pt idx="243">
                  <c:v>49.673469387754778</c:v>
                </c:pt>
                <c:pt idx="244">
                  <c:v>49.836734693877226</c:v>
                </c:pt>
                <c:pt idx="245">
                  <c:v>49.999999999999673</c:v>
                </c:pt>
                <c:pt idx="246">
                  <c:v>50</c:v>
                </c:pt>
                <c:pt idx="247">
                  <c:v>50</c:v>
                </c:pt>
                <c:pt idx="248">
                  <c:v>50</c:v>
                </c:pt>
                <c:pt idx="249">
                  <c:v>50</c:v>
                </c:pt>
                <c:pt idx="250">
                  <c:v>50</c:v>
                </c:pt>
                <c:pt idx="251">
                  <c:v>50</c:v>
                </c:pt>
                <c:pt idx="252">
                  <c:v>50</c:v>
                </c:pt>
                <c:pt idx="253">
                  <c:v>50</c:v>
                </c:pt>
                <c:pt idx="254">
                  <c:v>50</c:v>
                </c:pt>
                <c:pt idx="255">
                  <c:v>50</c:v>
                </c:pt>
                <c:pt idx="256">
                  <c:v>50</c:v>
                </c:pt>
                <c:pt idx="257">
                  <c:v>50</c:v>
                </c:pt>
                <c:pt idx="258">
                  <c:v>50</c:v>
                </c:pt>
                <c:pt idx="259">
                  <c:v>50</c:v>
                </c:pt>
                <c:pt idx="260">
                  <c:v>50</c:v>
                </c:pt>
                <c:pt idx="261">
                  <c:v>50</c:v>
                </c:pt>
                <c:pt idx="262">
                  <c:v>50</c:v>
                </c:pt>
                <c:pt idx="263">
                  <c:v>50</c:v>
                </c:pt>
                <c:pt idx="264">
                  <c:v>50</c:v>
                </c:pt>
                <c:pt idx="265">
                  <c:v>50</c:v>
                </c:pt>
                <c:pt idx="266">
                  <c:v>50</c:v>
                </c:pt>
                <c:pt idx="267">
                  <c:v>50</c:v>
                </c:pt>
                <c:pt idx="268">
                  <c:v>50</c:v>
                </c:pt>
                <c:pt idx="269">
                  <c:v>50</c:v>
                </c:pt>
                <c:pt idx="270">
                  <c:v>50</c:v>
                </c:pt>
                <c:pt idx="271">
                  <c:v>50</c:v>
                </c:pt>
                <c:pt idx="272">
                  <c:v>50</c:v>
                </c:pt>
                <c:pt idx="273">
                  <c:v>50</c:v>
                </c:pt>
                <c:pt idx="274">
                  <c:v>50</c:v>
                </c:pt>
                <c:pt idx="275">
                  <c:v>50</c:v>
                </c:pt>
                <c:pt idx="276">
                  <c:v>50</c:v>
                </c:pt>
                <c:pt idx="277">
                  <c:v>50</c:v>
                </c:pt>
                <c:pt idx="278">
                  <c:v>50</c:v>
                </c:pt>
                <c:pt idx="279">
                  <c:v>50</c:v>
                </c:pt>
                <c:pt idx="280">
                  <c:v>50</c:v>
                </c:pt>
                <c:pt idx="281">
                  <c:v>50</c:v>
                </c:pt>
                <c:pt idx="282">
                  <c:v>50</c:v>
                </c:pt>
                <c:pt idx="283">
                  <c:v>50</c:v>
                </c:pt>
                <c:pt idx="284">
                  <c:v>50</c:v>
                </c:pt>
                <c:pt idx="285">
                  <c:v>50</c:v>
                </c:pt>
                <c:pt idx="286">
                  <c:v>50</c:v>
                </c:pt>
                <c:pt idx="287">
                  <c:v>50</c:v>
                </c:pt>
                <c:pt idx="288">
                  <c:v>50</c:v>
                </c:pt>
                <c:pt idx="289">
                  <c:v>50</c:v>
                </c:pt>
                <c:pt idx="290">
                  <c:v>50</c:v>
                </c:pt>
                <c:pt idx="291">
                  <c:v>50</c:v>
                </c:pt>
                <c:pt idx="292">
                  <c:v>50</c:v>
                </c:pt>
                <c:pt idx="293">
                  <c:v>50</c:v>
                </c:pt>
                <c:pt idx="294">
                  <c:v>50</c:v>
                </c:pt>
                <c:pt idx="295">
                  <c:v>50</c:v>
                </c:pt>
                <c:pt idx="296">
                  <c:v>50</c:v>
                </c:pt>
                <c:pt idx="297">
                  <c:v>50</c:v>
                </c:pt>
                <c:pt idx="298">
                  <c:v>50</c:v>
                </c:pt>
                <c:pt idx="299">
                  <c:v>50</c:v>
                </c:pt>
                <c:pt idx="300">
                  <c:v>50</c:v>
                </c:pt>
                <c:pt idx="301">
                  <c:v>50</c:v>
                </c:pt>
                <c:pt idx="302">
                  <c:v>50</c:v>
                </c:pt>
                <c:pt idx="303">
                  <c:v>50</c:v>
                </c:pt>
                <c:pt idx="304">
                  <c:v>50</c:v>
                </c:pt>
                <c:pt idx="305">
                  <c:v>50</c:v>
                </c:pt>
                <c:pt idx="306">
                  <c:v>50</c:v>
                </c:pt>
                <c:pt idx="307">
                  <c:v>50</c:v>
                </c:pt>
                <c:pt idx="308">
                  <c:v>50</c:v>
                </c:pt>
                <c:pt idx="309">
                  <c:v>50</c:v>
                </c:pt>
                <c:pt idx="310">
                  <c:v>50</c:v>
                </c:pt>
                <c:pt idx="311">
                  <c:v>50</c:v>
                </c:pt>
                <c:pt idx="312">
                  <c:v>50</c:v>
                </c:pt>
                <c:pt idx="313">
                  <c:v>50</c:v>
                </c:pt>
                <c:pt idx="314">
                  <c:v>50</c:v>
                </c:pt>
                <c:pt idx="315">
                  <c:v>50</c:v>
                </c:pt>
                <c:pt idx="316">
                  <c:v>50</c:v>
                </c:pt>
                <c:pt idx="317">
                  <c:v>50</c:v>
                </c:pt>
                <c:pt idx="318">
                  <c:v>50</c:v>
                </c:pt>
                <c:pt idx="319">
                  <c:v>50</c:v>
                </c:pt>
                <c:pt idx="320">
                  <c:v>50</c:v>
                </c:pt>
                <c:pt idx="321">
                  <c:v>50</c:v>
                </c:pt>
                <c:pt idx="322">
                  <c:v>50</c:v>
                </c:pt>
                <c:pt idx="323">
                  <c:v>50</c:v>
                </c:pt>
                <c:pt idx="324">
                  <c:v>50</c:v>
                </c:pt>
                <c:pt idx="325">
                  <c:v>50</c:v>
                </c:pt>
                <c:pt idx="326">
                  <c:v>50</c:v>
                </c:pt>
                <c:pt idx="327">
                  <c:v>50</c:v>
                </c:pt>
                <c:pt idx="328">
                  <c:v>50</c:v>
                </c:pt>
                <c:pt idx="329">
                  <c:v>50</c:v>
                </c:pt>
                <c:pt idx="330">
                  <c:v>50</c:v>
                </c:pt>
                <c:pt idx="331">
                  <c:v>50</c:v>
                </c:pt>
                <c:pt idx="332">
                  <c:v>50</c:v>
                </c:pt>
                <c:pt idx="333">
                  <c:v>50</c:v>
                </c:pt>
                <c:pt idx="334">
                  <c:v>50</c:v>
                </c:pt>
                <c:pt idx="335">
                  <c:v>50</c:v>
                </c:pt>
                <c:pt idx="336">
                  <c:v>50</c:v>
                </c:pt>
                <c:pt idx="337">
                  <c:v>50</c:v>
                </c:pt>
                <c:pt idx="338">
                  <c:v>50</c:v>
                </c:pt>
                <c:pt idx="339">
                  <c:v>50</c:v>
                </c:pt>
                <c:pt idx="340">
                  <c:v>50</c:v>
                </c:pt>
                <c:pt idx="341">
                  <c:v>50</c:v>
                </c:pt>
                <c:pt idx="342">
                  <c:v>50</c:v>
                </c:pt>
                <c:pt idx="343">
                  <c:v>50</c:v>
                </c:pt>
                <c:pt idx="344">
                  <c:v>50</c:v>
                </c:pt>
                <c:pt idx="345">
                  <c:v>50</c:v>
                </c:pt>
                <c:pt idx="346">
                  <c:v>50</c:v>
                </c:pt>
                <c:pt idx="347">
                  <c:v>50</c:v>
                </c:pt>
                <c:pt idx="348">
                  <c:v>50</c:v>
                </c:pt>
                <c:pt idx="349">
                  <c:v>50</c:v>
                </c:pt>
                <c:pt idx="350">
                  <c:v>50</c:v>
                </c:pt>
                <c:pt idx="351">
                  <c:v>50</c:v>
                </c:pt>
                <c:pt idx="352">
                  <c:v>50</c:v>
                </c:pt>
                <c:pt idx="353">
                  <c:v>50</c:v>
                </c:pt>
                <c:pt idx="354">
                  <c:v>50</c:v>
                </c:pt>
                <c:pt idx="355">
                  <c:v>50</c:v>
                </c:pt>
                <c:pt idx="356">
                  <c:v>50</c:v>
                </c:pt>
                <c:pt idx="357">
                  <c:v>50</c:v>
                </c:pt>
                <c:pt idx="358">
                  <c:v>50</c:v>
                </c:pt>
                <c:pt idx="359">
                  <c:v>50</c:v>
                </c:pt>
                <c:pt idx="360">
                  <c:v>50</c:v>
                </c:pt>
                <c:pt idx="361">
                  <c:v>50</c:v>
                </c:pt>
                <c:pt idx="362">
                  <c:v>50</c:v>
                </c:pt>
                <c:pt idx="363">
                  <c:v>50</c:v>
                </c:pt>
                <c:pt idx="364">
                  <c:v>50</c:v>
                </c:pt>
                <c:pt idx="365">
                  <c:v>50</c:v>
                </c:pt>
                <c:pt idx="366">
                  <c:v>50</c:v>
                </c:pt>
                <c:pt idx="367">
                  <c:v>50</c:v>
                </c:pt>
                <c:pt idx="368">
                  <c:v>50</c:v>
                </c:pt>
                <c:pt idx="369">
                  <c:v>50</c:v>
                </c:pt>
                <c:pt idx="370">
                  <c:v>50</c:v>
                </c:pt>
                <c:pt idx="371">
                  <c:v>50</c:v>
                </c:pt>
                <c:pt idx="372">
                  <c:v>50</c:v>
                </c:pt>
                <c:pt idx="373">
                  <c:v>50</c:v>
                </c:pt>
                <c:pt idx="374">
                  <c:v>50</c:v>
                </c:pt>
                <c:pt idx="375">
                  <c:v>50</c:v>
                </c:pt>
                <c:pt idx="376">
                  <c:v>50</c:v>
                </c:pt>
                <c:pt idx="377">
                  <c:v>50</c:v>
                </c:pt>
                <c:pt idx="378">
                  <c:v>50</c:v>
                </c:pt>
                <c:pt idx="379">
                  <c:v>50</c:v>
                </c:pt>
                <c:pt idx="380">
                  <c:v>50</c:v>
                </c:pt>
                <c:pt idx="381">
                  <c:v>50</c:v>
                </c:pt>
                <c:pt idx="382">
                  <c:v>50</c:v>
                </c:pt>
                <c:pt idx="383">
                  <c:v>50</c:v>
                </c:pt>
                <c:pt idx="384">
                  <c:v>50</c:v>
                </c:pt>
                <c:pt idx="385">
                  <c:v>50</c:v>
                </c:pt>
                <c:pt idx="386">
                  <c:v>50</c:v>
                </c:pt>
                <c:pt idx="387">
                  <c:v>50</c:v>
                </c:pt>
                <c:pt idx="388">
                  <c:v>50</c:v>
                </c:pt>
                <c:pt idx="389">
                  <c:v>50</c:v>
                </c:pt>
                <c:pt idx="390">
                  <c:v>50</c:v>
                </c:pt>
                <c:pt idx="391">
                  <c:v>50</c:v>
                </c:pt>
                <c:pt idx="392">
                  <c:v>50</c:v>
                </c:pt>
                <c:pt idx="393">
                  <c:v>50</c:v>
                </c:pt>
                <c:pt idx="394">
                  <c:v>50</c:v>
                </c:pt>
                <c:pt idx="395">
                  <c:v>50</c:v>
                </c:pt>
                <c:pt idx="396">
                  <c:v>50</c:v>
                </c:pt>
                <c:pt idx="397">
                  <c:v>50</c:v>
                </c:pt>
                <c:pt idx="398">
                  <c:v>50</c:v>
                </c:pt>
                <c:pt idx="399">
                  <c:v>50</c:v>
                </c:pt>
                <c:pt idx="400">
                  <c:v>50</c:v>
                </c:pt>
                <c:pt idx="401">
                  <c:v>50</c:v>
                </c:pt>
                <c:pt idx="402">
                  <c:v>50</c:v>
                </c:pt>
                <c:pt idx="403">
                  <c:v>50</c:v>
                </c:pt>
                <c:pt idx="404">
                  <c:v>50</c:v>
                </c:pt>
                <c:pt idx="405">
                  <c:v>50</c:v>
                </c:pt>
                <c:pt idx="406">
                  <c:v>50</c:v>
                </c:pt>
                <c:pt idx="407">
                  <c:v>50</c:v>
                </c:pt>
                <c:pt idx="408">
                  <c:v>50</c:v>
                </c:pt>
                <c:pt idx="409">
                  <c:v>50</c:v>
                </c:pt>
                <c:pt idx="410">
                  <c:v>50</c:v>
                </c:pt>
                <c:pt idx="411">
                  <c:v>50</c:v>
                </c:pt>
                <c:pt idx="412">
                  <c:v>50</c:v>
                </c:pt>
                <c:pt idx="413">
                  <c:v>50</c:v>
                </c:pt>
                <c:pt idx="414">
                  <c:v>50</c:v>
                </c:pt>
                <c:pt idx="415">
                  <c:v>50</c:v>
                </c:pt>
                <c:pt idx="416">
                  <c:v>50</c:v>
                </c:pt>
                <c:pt idx="417">
                  <c:v>50</c:v>
                </c:pt>
                <c:pt idx="418">
                  <c:v>50</c:v>
                </c:pt>
                <c:pt idx="419">
                  <c:v>50</c:v>
                </c:pt>
                <c:pt idx="420">
                  <c:v>50</c:v>
                </c:pt>
                <c:pt idx="421">
                  <c:v>50</c:v>
                </c:pt>
                <c:pt idx="422">
                  <c:v>50</c:v>
                </c:pt>
                <c:pt idx="423">
                  <c:v>50</c:v>
                </c:pt>
                <c:pt idx="424">
                  <c:v>50</c:v>
                </c:pt>
                <c:pt idx="425">
                  <c:v>50</c:v>
                </c:pt>
                <c:pt idx="426">
                  <c:v>50</c:v>
                </c:pt>
                <c:pt idx="427">
                  <c:v>50</c:v>
                </c:pt>
                <c:pt idx="428">
                  <c:v>50</c:v>
                </c:pt>
                <c:pt idx="429">
                  <c:v>50</c:v>
                </c:pt>
                <c:pt idx="430">
                  <c:v>50</c:v>
                </c:pt>
                <c:pt idx="431">
                  <c:v>50</c:v>
                </c:pt>
                <c:pt idx="432">
                  <c:v>50</c:v>
                </c:pt>
                <c:pt idx="433">
                  <c:v>50</c:v>
                </c:pt>
                <c:pt idx="434">
                  <c:v>50</c:v>
                </c:pt>
                <c:pt idx="435">
                  <c:v>50</c:v>
                </c:pt>
                <c:pt idx="436">
                  <c:v>50</c:v>
                </c:pt>
                <c:pt idx="437">
                  <c:v>50</c:v>
                </c:pt>
                <c:pt idx="438">
                  <c:v>50</c:v>
                </c:pt>
                <c:pt idx="439">
                  <c:v>50</c:v>
                </c:pt>
                <c:pt idx="440">
                  <c:v>50</c:v>
                </c:pt>
                <c:pt idx="441">
                  <c:v>50</c:v>
                </c:pt>
                <c:pt idx="442">
                  <c:v>50</c:v>
                </c:pt>
                <c:pt idx="443">
                  <c:v>50</c:v>
                </c:pt>
                <c:pt idx="444">
                  <c:v>50</c:v>
                </c:pt>
                <c:pt idx="445">
                  <c:v>50</c:v>
                </c:pt>
                <c:pt idx="446">
                  <c:v>50</c:v>
                </c:pt>
                <c:pt idx="447">
                  <c:v>50</c:v>
                </c:pt>
                <c:pt idx="448">
                  <c:v>50</c:v>
                </c:pt>
                <c:pt idx="449">
                  <c:v>50</c:v>
                </c:pt>
                <c:pt idx="450">
                  <c:v>50</c:v>
                </c:pt>
                <c:pt idx="451">
                  <c:v>50</c:v>
                </c:pt>
                <c:pt idx="452">
                  <c:v>50</c:v>
                </c:pt>
                <c:pt idx="453">
                  <c:v>50</c:v>
                </c:pt>
                <c:pt idx="454">
                  <c:v>50</c:v>
                </c:pt>
                <c:pt idx="455">
                  <c:v>50</c:v>
                </c:pt>
                <c:pt idx="456">
                  <c:v>50</c:v>
                </c:pt>
                <c:pt idx="457">
                  <c:v>50</c:v>
                </c:pt>
                <c:pt idx="458">
                  <c:v>50</c:v>
                </c:pt>
                <c:pt idx="459">
                  <c:v>50</c:v>
                </c:pt>
                <c:pt idx="460">
                  <c:v>50</c:v>
                </c:pt>
                <c:pt idx="461">
                  <c:v>50</c:v>
                </c:pt>
                <c:pt idx="462">
                  <c:v>50</c:v>
                </c:pt>
                <c:pt idx="463">
                  <c:v>50</c:v>
                </c:pt>
                <c:pt idx="464">
                  <c:v>50</c:v>
                </c:pt>
                <c:pt idx="465">
                  <c:v>50</c:v>
                </c:pt>
                <c:pt idx="466">
                  <c:v>50</c:v>
                </c:pt>
                <c:pt idx="467">
                  <c:v>50</c:v>
                </c:pt>
                <c:pt idx="468">
                  <c:v>50</c:v>
                </c:pt>
                <c:pt idx="469">
                  <c:v>50</c:v>
                </c:pt>
                <c:pt idx="470">
                  <c:v>50</c:v>
                </c:pt>
                <c:pt idx="471">
                  <c:v>50</c:v>
                </c:pt>
                <c:pt idx="472">
                  <c:v>50</c:v>
                </c:pt>
                <c:pt idx="473">
                  <c:v>50</c:v>
                </c:pt>
                <c:pt idx="474">
                  <c:v>50</c:v>
                </c:pt>
                <c:pt idx="475">
                  <c:v>50</c:v>
                </c:pt>
                <c:pt idx="476">
                  <c:v>50</c:v>
                </c:pt>
                <c:pt idx="477">
                  <c:v>50</c:v>
                </c:pt>
                <c:pt idx="478">
                  <c:v>50</c:v>
                </c:pt>
                <c:pt idx="479">
                  <c:v>50</c:v>
                </c:pt>
                <c:pt idx="480">
                  <c:v>50</c:v>
                </c:pt>
                <c:pt idx="481">
                  <c:v>50</c:v>
                </c:pt>
                <c:pt idx="482">
                  <c:v>50</c:v>
                </c:pt>
                <c:pt idx="483">
                  <c:v>50</c:v>
                </c:pt>
                <c:pt idx="484">
                  <c:v>50</c:v>
                </c:pt>
                <c:pt idx="485">
                  <c:v>50</c:v>
                </c:pt>
                <c:pt idx="486">
                  <c:v>50</c:v>
                </c:pt>
                <c:pt idx="487">
                  <c:v>50</c:v>
                </c:pt>
                <c:pt idx="488">
                  <c:v>50</c:v>
                </c:pt>
                <c:pt idx="489">
                  <c:v>50</c:v>
                </c:pt>
                <c:pt idx="490">
                  <c:v>50</c:v>
                </c:pt>
                <c:pt idx="491">
                  <c:v>50</c:v>
                </c:pt>
                <c:pt idx="492">
                  <c:v>50</c:v>
                </c:pt>
                <c:pt idx="493">
                  <c:v>50</c:v>
                </c:pt>
                <c:pt idx="494">
                  <c:v>50</c:v>
                </c:pt>
                <c:pt idx="495">
                  <c:v>50</c:v>
                </c:pt>
                <c:pt idx="496">
                  <c:v>50</c:v>
                </c:pt>
                <c:pt idx="497">
                  <c:v>50</c:v>
                </c:pt>
                <c:pt idx="498">
                  <c:v>50</c:v>
                </c:pt>
                <c:pt idx="499">
                  <c:v>50</c:v>
                </c:pt>
                <c:pt idx="500">
                  <c:v>50</c:v>
                </c:pt>
                <c:pt idx="501">
                  <c:v>49.987636884216826</c:v>
                </c:pt>
                <c:pt idx="502">
                  <c:v>49.979649311420516</c:v>
                </c:pt>
                <c:pt idx="503">
                  <c:v>49.966535745378579</c:v>
                </c:pt>
                <c:pt idx="504">
                  <c:v>49.945065286847033</c:v>
                </c:pt>
                <c:pt idx="505">
                  <c:v>49.91006895018954</c:v>
                </c:pt>
                <c:pt idx="506">
                  <c:v>49.853438846243222</c:v>
                </c:pt>
                <c:pt idx="507">
                  <c:v>49.762870634112168</c:v>
                </c:pt>
                <c:pt idx="508">
                  <c:v>49.62070909989378</c:v>
                </c:pt>
                <c:pt idx="509">
                  <c:v>49.403985389889414</c:v>
                </c:pt>
                <c:pt idx="510">
                  <c:v>49.087872380968221</c:v>
                </c:pt>
                <c:pt idx="511">
                  <c:v>48.655292893150026</c:v>
                </c:pt>
                <c:pt idx="512">
                  <c:v>48.112296656009271</c:v>
                </c:pt>
                <c:pt idx="513">
                  <c:v>47.5</c:v>
                </c:pt>
                <c:pt idx="514">
                  <c:v>46.887703343990729</c:v>
                </c:pt>
                <c:pt idx="515">
                  <c:v>46.344707106849974</c:v>
                </c:pt>
                <c:pt idx="516">
                  <c:v>45.912127619031779</c:v>
                </c:pt>
                <c:pt idx="517">
                  <c:v>45.596014610110586</c:v>
                </c:pt>
                <c:pt idx="518">
                  <c:v>45.37929090010622</c:v>
                </c:pt>
                <c:pt idx="519">
                  <c:v>45.237129365887832</c:v>
                </c:pt>
                <c:pt idx="520">
                  <c:v>45.146561153756785</c:v>
                </c:pt>
                <c:pt idx="521">
                  <c:v>45.08993104981046</c:v>
                </c:pt>
                <c:pt idx="522">
                  <c:v>45.054934713152967</c:v>
                </c:pt>
                <c:pt idx="523">
                  <c:v>45.033464254621421</c:v>
                </c:pt>
                <c:pt idx="524">
                  <c:v>45.020350688579484</c:v>
                </c:pt>
                <c:pt idx="525">
                  <c:v>45.012363115783174</c:v>
                </c:pt>
                <c:pt idx="526">
                  <c:v>45</c:v>
                </c:pt>
                <c:pt idx="527">
                  <c:v>45</c:v>
                </c:pt>
                <c:pt idx="528">
                  <c:v>45</c:v>
                </c:pt>
                <c:pt idx="529">
                  <c:v>45</c:v>
                </c:pt>
                <c:pt idx="530">
                  <c:v>45.008000000000003</c:v>
                </c:pt>
                <c:pt idx="531">
                  <c:v>45.031999999999996</c:v>
                </c:pt>
                <c:pt idx="532">
                  <c:v>45.072000000000003</c:v>
                </c:pt>
                <c:pt idx="533">
                  <c:v>45.128</c:v>
                </c:pt>
                <c:pt idx="534">
                  <c:v>45.2</c:v>
                </c:pt>
                <c:pt idx="535">
                  <c:v>45.287999999999997</c:v>
                </c:pt>
                <c:pt idx="536">
                  <c:v>45.392000000000003</c:v>
                </c:pt>
                <c:pt idx="537">
                  <c:v>45.512</c:v>
                </c:pt>
                <c:pt idx="538">
                  <c:v>45.648000000000003</c:v>
                </c:pt>
                <c:pt idx="539">
                  <c:v>45.8</c:v>
                </c:pt>
                <c:pt idx="540">
                  <c:v>45.968000000000004</c:v>
                </c:pt>
                <c:pt idx="541">
                  <c:v>46.152000000000001</c:v>
                </c:pt>
                <c:pt idx="542">
                  <c:v>46.351999999999997</c:v>
                </c:pt>
                <c:pt idx="543">
                  <c:v>46.567999999999998</c:v>
                </c:pt>
                <c:pt idx="544">
                  <c:v>46.8</c:v>
                </c:pt>
                <c:pt idx="545">
                  <c:v>47.048000000000002</c:v>
                </c:pt>
                <c:pt idx="546">
                  <c:v>47.311999999999998</c:v>
                </c:pt>
                <c:pt idx="547">
                  <c:v>47.591999999999999</c:v>
                </c:pt>
                <c:pt idx="548">
                  <c:v>47.887999999999998</c:v>
                </c:pt>
                <c:pt idx="549">
                  <c:v>48.2</c:v>
                </c:pt>
                <c:pt idx="550">
                  <c:v>48.527999999999999</c:v>
                </c:pt>
                <c:pt idx="551">
                  <c:v>48.872</c:v>
                </c:pt>
                <c:pt idx="552">
                  <c:v>49.231999999999999</c:v>
                </c:pt>
                <c:pt idx="553">
                  <c:v>49.607999999999997</c:v>
                </c:pt>
                <c:pt idx="554">
                  <c:v>50</c:v>
                </c:pt>
                <c:pt idx="555">
                  <c:v>50</c:v>
                </c:pt>
                <c:pt idx="556">
                  <c:v>50</c:v>
                </c:pt>
                <c:pt idx="557">
                  <c:v>50</c:v>
                </c:pt>
                <c:pt idx="558">
                  <c:v>50</c:v>
                </c:pt>
                <c:pt idx="559">
                  <c:v>50</c:v>
                </c:pt>
                <c:pt idx="560">
                  <c:v>50</c:v>
                </c:pt>
                <c:pt idx="561">
                  <c:v>50</c:v>
                </c:pt>
                <c:pt idx="562">
                  <c:v>50</c:v>
                </c:pt>
                <c:pt idx="563">
                  <c:v>50</c:v>
                </c:pt>
                <c:pt idx="564">
                  <c:v>50</c:v>
                </c:pt>
                <c:pt idx="565">
                  <c:v>50</c:v>
                </c:pt>
                <c:pt idx="566">
                  <c:v>50</c:v>
                </c:pt>
                <c:pt idx="567">
                  <c:v>50</c:v>
                </c:pt>
                <c:pt idx="568">
                  <c:v>50</c:v>
                </c:pt>
                <c:pt idx="569">
                  <c:v>50</c:v>
                </c:pt>
                <c:pt idx="570">
                  <c:v>50</c:v>
                </c:pt>
                <c:pt idx="571">
                  <c:v>50</c:v>
                </c:pt>
                <c:pt idx="572">
                  <c:v>50</c:v>
                </c:pt>
                <c:pt idx="573">
                  <c:v>50</c:v>
                </c:pt>
                <c:pt idx="574">
                  <c:v>50</c:v>
                </c:pt>
                <c:pt idx="575">
                  <c:v>50</c:v>
                </c:pt>
                <c:pt idx="576">
                  <c:v>50</c:v>
                </c:pt>
                <c:pt idx="577">
                  <c:v>50</c:v>
                </c:pt>
                <c:pt idx="578">
                  <c:v>50</c:v>
                </c:pt>
                <c:pt idx="579">
                  <c:v>50</c:v>
                </c:pt>
                <c:pt idx="580">
                  <c:v>50</c:v>
                </c:pt>
                <c:pt idx="581">
                  <c:v>50</c:v>
                </c:pt>
                <c:pt idx="582">
                  <c:v>50</c:v>
                </c:pt>
                <c:pt idx="583">
                  <c:v>50</c:v>
                </c:pt>
                <c:pt idx="584">
                  <c:v>50</c:v>
                </c:pt>
                <c:pt idx="585">
                  <c:v>50</c:v>
                </c:pt>
                <c:pt idx="586">
                  <c:v>50</c:v>
                </c:pt>
                <c:pt idx="587">
                  <c:v>50</c:v>
                </c:pt>
                <c:pt idx="588">
                  <c:v>50</c:v>
                </c:pt>
                <c:pt idx="589">
                  <c:v>50</c:v>
                </c:pt>
                <c:pt idx="590">
                  <c:v>50</c:v>
                </c:pt>
                <c:pt idx="591">
                  <c:v>50</c:v>
                </c:pt>
                <c:pt idx="592">
                  <c:v>50</c:v>
                </c:pt>
                <c:pt idx="593">
                  <c:v>50</c:v>
                </c:pt>
                <c:pt idx="594">
                  <c:v>50</c:v>
                </c:pt>
                <c:pt idx="595">
                  <c:v>50</c:v>
                </c:pt>
                <c:pt idx="596">
                  <c:v>50</c:v>
                </c:pt>
                <c:pt idx="597">
                  <c:v>50</c:v>
                </c:pt>
                <c:pt idx="598">
                  <c:v>50</c:v>
                </c:pt>
                <c:pt idx="599">
                  <c:v>50</c:v>
                </c:pt>
                <c:pt idx="600">
                  <c:v>50</c:v>
                </c:pt>
                <c:pt idx="601">
                  <c:v>50</c:v>
                </c:pt>
                <c:pt idx="602">
                  <c:v>50</c:v>
                </c:pt>
                <c:pt idx="603">
                  <c:v>50</c:v>
                </c:pt>
                <c:pt idx="604">
                  <c:v>50</c:v>
                </c:pt>
                <c:pt idx="605">
                  <c:v>50</c:v>
                </c:pt>
                <c:pt idx="606">
                  <c:v>50</c:v>
                </c:pt>
                <c:pt idx="607">
                  <c:v>49.993141289437588</c:v>
                </c:pt>
                <c:pt idx="608">
                  <c:v>49.945130315500684</c:v>
                </c:pt>
                <c:pt idx="609">
                  <c:v>49.814814814814817</c:v>
                </c:pt>
                <c:pt idx="610">
                  <c:v>49.561042524005487</c:v>
                </c:pt>
                <c:pt idx="611">
                  <c:v>49.142661179698216</c:v>
                </c:pt>
                <c:pt idx="612">
                  <c:v>48.518518518518519</c:v>
                </c:pt>
                <c:pt idx="613">
                  <c:v>47.647462277091904</c:v>
                </c:pt>
                <c:pt idx="614">
                  <c:v>46.488340192043893</c:v>
                </c:pt>
                <c:pt idx="615">
                  <c:v>45</c:v>
                </c:pt>
                <c:pt idx="616">
                  <c:v>43.511659807956107</c:v>
                </c:pt>
                <c:pt idx="617">
                  <c:v>42.352537722908096</c:v>
                </c:pt>
                <c:pt idx="618">
                  <c:v>41.481481481481481</c:v>
                </c:pt>
                <c:pt idx="619">
                  <c:v>40.857338820301784</c:v>
                </c:pt>
                <c:pt idx="620">
                  <c:v>40.438957475994513</c:v>
                </c:pt>
                <c:pt idx="621">
                  <c:v>40.185185185185183</c:v>
                </c:pt>
                <c:pt idx="622">
                  <c:v>40.054869684499316</c:v>
                </c:pt>
                <c:pt idx="623">
                  <c:v>40.006858710562412</c:v>
                </c:pt>
                <c:pt idx="624">
                  <c:v>40</c:v>
                </c:pt>
                <c:pt idx="625">
                  <c:v>40</c:v>
                </c:pt>
                <c:pt idx="626">
                  <c:v>40</c:v>
                </c:pt>
                <c:pt idx="627">
                  <c:v>40</c:v>
                </c:pt>
                <c:pt idx="628">
                  <c:v>40</c:v>
                </c:pt>
                <c:pt idx="629">
                  <c:v>40</c:v>
                </c:pt>
                <c:pt idx="630">
                  <c:v>40</c:v>
                </c:pt>
                <c:pt idx="631">
                  <c:v>40</c:v>
                </c:pt>
                <c:pt idx="632">
                  <c:v>40.007505911283687</c:v>
                </c:pt>
                <c:pt idx="633">
                  <c:v>40.012363115783174</c:v>
                </c:pt>
                <c:pt idx="634">
                  <c:v>40.020350688579484</c:v>
                </c:pt>
                <c:pt idx="635">
                  <c:v>40.033464254621421</c:v>
                </c:pt>
                <c:pt idx="636">
                  <c:v>40.054934713152967</c:v>
                </c:pt>
                <c:pt idx="637">
                  <c:v>40.08993104981046</c:v>
                </c:pt>
                <c:pt idx="638">
                  <c:v>40.146561153756778</c:v>
                </c:pt>
                <c:pt idx="639">
                  <c:v>40.237129365887832</c:v>
                </c:pt>
                <c:pt idx="640">
                  <c:v>40.37929090010622</c:v>
                </c:pt>
                <c:pt idx="641">
                  <c:v>40.596014610110586</c:v>
                </c:pt>
                <c:pt idx="642">
                  <c:v>40.912127619031779</c:v>
                </c:pt>
                <c:pt idx="643">
                  <c:v>41.344707106849974</c:v>
                </c:pt>
                <c:pt idx="644">
                  <c:v>41.887703343990729</c:v>
                </c:pt>
                <c:pt idx="645">
                  <c:v>42.5</c:v>
                </c:pt>
                <c:pt idx="646">
                  <c:v>43.112296656009271</c:v>
                </c:pt>
                <c:pt idx="647">
                  <c:v>43.655292893150026</c:v>
                </c:pt>
                <c:pt idx="648">
                  <c:v>44.087872380968221</c:v>
                </c:pt>
                <c:pt idx="649">
                  <c:v>44.403985389889414</c:v>
                </c:pt>
                <c:pt idx="650">
                  <c:v>44.62070909989378</c:v>
                </c:pt>
                <c:pt idx="651">
                  <c:v>44.762870634112168</c:v>
                </c:pt>
                <c:pt idx="652">
                  <c:v>44.853438846243222</c:v>
                </c:pt>
                <c:pt idx="653">
                  <c:v>44.91006895018954</c:v>
                </c:pt>
                <c:pt idx="654">
                  <c:v>44.945065286847033</c:v>
                </c:pt>
                <c:pt idx="655">
                  <c:v>44.966535745378579</c:v>
                </c:pt>
                <c:pt idx="656">
                  <c:v>44.979649311420516</c:v>
                </c:pt>
                <c:pt idx="657">
                  <c:v>44.987636884216826</c:v>
                </c:pt>
                <c:pt idx="658">
                  <c:v>44.992494088716313</c:v>
                </c:pt>
                <c:pt idx="659">
                  <c:v>44.995444744027999</c:v>
                </c:pt>
                <c:pt idx="660">
                  <c:v>45</c:v>
                </c:pt>
                <c:pt idx="661">
                  <c:v>45</c:v>
                </c:pt>
                <c:pt idx="662">
                  <c:v>45</c:v>
                </c:pt>
                <c:pt idx="663">
                  <c:v>45</c:v>
                </c:pt>
                <c:pt idx="664">
                  <c:v>45</c:v>
                </c:pt>
                <c:pt idx="665">
                  <c:v>45</c:v>
                </c:pt>
                <c:pt idx="666">
                  <c:v>45</c:v>
                </c:pt>
                <c:pt idx="667">
                  <c:v>45</c:v>
                </c:pt>
                <c:pt idx="668">
                  <c:v>45</c:v>
                </c:pt>
                <c:pt idx="669">
                  <c:v>45</c:v>
                </c:pt>
                <c:pt idx="670">
                  <c:v>45</c:v>
                </c:pt>
                <c:pt idx="671">
                  <c:v>45</c:v>
                </c:pt>
                <c:pt idx="672">
                  <c:v>45</c:v>
                </c:pt>
                <c:pt idx="673">
                  <c:v>45</c:v>
                </c:pt>
                <c:pt idx="674">
                  <c:v>45</c:v>
                </c:pt>
                <c:pt idx="675">
                  <c:v>45</c:v>
                </c:pt>
                <c:pt idx="676">
                  <c:v>45</c:v>
                </c:pt>
                <c:pt idx="677">
                  <c:v>45</c:v>
                </c:pt>
                <c:pt idx="678">
                  <c:v>45</c:v>
                </c:pt>
                <c:pt idx="679">
                  <c:v>45</c:v>
                </c:pt>
                <c:pt idx="680">
                  <c:v>45</c:v>
                </c:pt>
                <c:pt idx="681">
                  <c:v>45</c:v>
                </c:pt>
                <c:pt idx="682">
                  <c:v>45</c:v>
                </c:pt>
                <c:pt idx="683">
                  <c:v>45</c:v>
                </c:pt>
                <c:pt idx="684">
                  <c:v>45</c:v>
                </c:pt>
                <c:pt idx="685">
                  <c:v>45</c:v>
                </c:pt>
                <c:pt idx="686">
                  <c:v>45</c:v>
                </c:pt>
                <c:pt idx="687">
                  <c:v>45</c:v>
                </c:pt>
                <c:pt idx="688">
                  <c:v>45</c:v>
                </c:pt>
                <c:pt idx="689">
                  <c:v>45</c:v>
                </c:pt>
                <c:pt idx="690">
                  <c:v>45</c:v>
                </c:pt>
                <c:pt idx="691">
                  <c:v>45</c:v>
                </c:pt>
                <c:pt idx="692">
                  <c:v>45</c:v>
                </c:pt>
                <c:pt idx="693">
                  <c:v>45</c:v>
                </c:pt>
                <c:pt idx="694">
                  <c:v>45</c:v>
                </c:pt>
                <c:pt idx="695">
                  <c:v>45</c:v>
                </c:pt>
                <c:pt idx="696">
                  <c:v>45</c:v>
                </c:pt>
                <c:pt idx="697">
                  <c:v>45</c:v>
                </c:pt>
                <c:pt idx="698">
                  <c:v>45</c:v>
                </c:pt>
                <c:pt idx="699">
                  <c:v>45</c:v>
                </c:pt>
                <c:pt idx="700">
                  <c:v>45</c:v>
                </c:pt>
                <c:pt idx="701">
                  <c:v>45</c:v>
                </c:pt>
                <c:pt idx="702">
                  <c:v>45</c:v>
                </c:pt>
                <c:pt idx="703">
                  <c:v>45</c:v>
                </c:pt>
                <c:pt idx="704">
                  <c:v>45</c:v>
                </c:pt>
                <c:pt idx="705">
                  <c:v>45</c:v>
                </c:pt>
                <c:pt idx="706">
                  <c:v>45</c:v>
                </c:pt>
                <c:pt idx="707">
                  <c:v>45</c:v>
                </c:pt>
                <c:pt idx="708">
                  <c:v>45</c:v>
                </c:pt>
                <c:pt idx="709">
                  <c:v>45</c:v>
                </c:pt>
                <c:pt idx="710">
                  <c:v>45</c:v>
                </c:pt>
                <c:pt idx="711">
                  <c:v>45</c:v>
                </c:pt>
                <c:pt idx="712">
                  <c:v>45</c:v>
                </c:pt>
                <c:pt idx="713">
                  <c:v>45</c:v>
                </c:pt>
                <c:pt idx="714">
                  <c:v>45</c:v>
                </c:pt>
                <c:pt idx="715">
                  <c:v>45</c:v>
                </c:pt>
                <c:pt idx="716">
                  <c:v>45</c:v>
                </c:pt>
                <c:pt idx="717">
                  <c:v>45</c:v>
                </c:pt>
                <c:pt idx="718">
                  <c:v>45</c:v>
                </c:pt>
                <c:pt idx="719">
                  <c:v>45</c:v>
                </c:pt>
                <c:pt idx="720">
                  <c:v>45</c:v>
                </c:pt>
                <c:pt idx="721">
                  <c:v>45</c:v>
                </c:pt>
                <c:pt idx="722">
                  <c:v>45</c:v>
                </c:pt>
                <c:pt idx="723">
                  <c:v>45</c:v>
                </c:pt>
                <c:pt idx="724">
                  <c:v>45</c:v>
                </c:pt>
                <c:pt idx="725">
                  <c:v>45</c:v>
                </c:pt>
                <c:pt idx="726">
                  <c:v>45</c:v>
                </c:pt>
                <c:pt idx="727">
                  <c:v>45</c:v>
                </c:pt>
                <c:pt idx="728">
                  <c:v>45</c:v>
                </c:pt>
                <c:pt idx="729">
                  <c:v>45</c:v>
                </c:pt>
                <c:pt idx="730">
                  <c:v>45</c:v>
                </c:pt>
                <c:pt idx="731">
                  <c:v>45</c:v>
                </c:pt>
                <c:pt idx="732">
                  <c:v>45</c:v>
                </c:pt>
                <c:pt idx="733">
                  <c:v>45</c:v>
                </c:pt>
                <c:pt idx="734">
                  <c:v>45</c:v>
                </c:pt>
                <c:pt idx="735">
                  <c:v>45</c:v>
                </c:pt>
                <c:pt idx="736">
                  <c:v>45</c:v>
                </c:pt>
                <c:pt idx="737">
                  <c:v>45</c:v>
                </c:pt>
                <c:pt idx="738">
                  <c:v>45</c:v>
                </c:pt>
                <c:pt idx="739">
                  <c:v>45</c:v>
                </c:pt>
                <c:pt idx="740">
                  <c:v>45</c:v>
                </c:pt>
                <c:pt idx="741">
                  <c:v>45</c:v>
                </c:pt>
                <c:pt idx="742">
                  <c:v>45</c:v>
                </c:pt>
                <c:pt idx="743">
                  <c:v>45</c:v>
                </c:pt>
                <c:pt idx="744">
                  <c:v>45</c:v>
                </c:pt>
                <c:pt idx="745">
                  <c:v>45</c:v>
                </c:pt>
                <c:pt idx="746">
                  <c:v>45</c:v>
                </c:pt>
                <c:pt idx="747">
                  <c:v>45</c:v>
                </c:pt>
                <c:pt idx="748">
                  <c:v>45</c:v>
                </c:pt>
                <c:pt idx="749">
                  <c:v>45</c:v>
                </c:pt>
                <c:pt idx="750">
                  <c:v>45</c:v>
                </c:pt>
                <c:pt idx="751">
                  <c:v>45</c:v>
                </c:pt>
                <c:pt idx="752">
                  <c:v>45</c:v>
                </c:pt>
                <c:pt idx="753">
                  <c:v>45</c:v>
                </c:pt>
                <c:pt idx="754">
                  <c:v>45</c:v>
                </c:pt>
                <c:pt idx="755">
                  <c:v>45</c:v>
                </c:pt>
                <c:pt idx="756">
                  <c:v>45</c:v>
                </c:pt>
                <c:pt idx="757">
                  <c:v>45</c:v>
                </c:pt>
                <c:pt idx="758">
                  <c:v>45</c:v>
                </c:pt>
                <c:pt idx="759">
                  <c:v>45</c:v>
                </c:pt>
                <c:pt idx="760">
                  <c:v>45</c:v>
                </c:pt>
                <c:pt idx="761">
                  <c:v>45</c:v>
                </c:pt>
                <c:pt idx="762">
                  <c:v>45</c:v>
                </c:pt>
                <c:pt idx="763">
                  <c:v>45</c:v>
                </c:pt>
                <c:pt idx="764">
                  <c:v>45</c:v>
                </c:pt>
                <c:pt idx="765">
                  <c:v>45</c:v>
                </c:pt>
                <c:pt idx="766">
                  <c:v>45</c:v>
                </c:pt>
                <c:pt idx="767">
                  <c:v>45</c:v>
                </c:pt>
                <c:pt idx="768">
                  <c:v>45</c:v>
                </c:pt>
                <c:pt idx="769">
                  <c:v>45</c:v>
                </c:pt>
                <c:pt idx="770">
                  <c:v>45</c:v>
                </c:pt>
                <c:pt idx="771">
                  <c:v>45</c:v>
                </c:pt>
                <c:pt idx="772">
                  <c:v>45</c:v>
                </c:pt>
                <c:pt idx="773">
                  <c:v>45</c:v>
                </c:pt>
                <c:pt idx="774">
                  <c:v>45</c:v>
                </c:pt>
                <c:pt idx="775">
                  <c:v>45</c:v>
                </c:pt>
                <c:pt idx="776">
                  <c:v>45</c:v>
                </c:pt>
                <c:pt idx="777">
                  <c:v>45</c:v>
                </c:pt>
                <c:pt idx="778">
                  <c:v>45</c:v>
                </c:pt>
                <c:pt idx="779">
                  <c:v>45</c:v>
                </c:pt>
                <c:pt idx="780">
                  <c:v>45</c:v>
                </c:pt>
                <c:pt idx="781">
                  <c:v>45</c:v>
                </c:pt>
                <c:pt idx="782">
                  <c:v>45</c:v>
                </c:pt>
                <c:pt idx="783">
                  <c:v>45</c:v>
                </c:pt>
                <c:pt idx="784">
                  <c:v>45</c:v>
                </c:pt>
                <c:pt idx="785">
                  <c:v>45</c:v>
                </c:pt>
                <c:pt idx="786">
                  <c:v>45</c:v>
                </c:pt>
                <c:pt idx="787">
                  <c:v>45</c:v>
                </c:pt>
                <c:pt idx="788">
                  <c:v>45</c:v>
                </c:pt>
                <c:pt idx="789">
                  <c:v>45</c:v>
                </c:pt>
                <c:pt idx="790">
                  <c:v>45</c:v>
                </c:pt>
                <c:pt idx="791">
                  <c:v>45</c:v>
                </c:pt>
                <c:pt idx="792">
                  <c:v>45</c:v>
                </c:pt>
                <c:pt idx="793">
                  <c:v>45</c:v>
                </c:pt>
                <c:pt idx="794">
                  <c:v>45</c:v>
                </c:pt>
                <c:pt idx="795">
                  <c:v>45</c:v>
                </c:pt>
                <c:pt idx="796">
                  <c:v>45</c:v>
                </c:pt>
                <c:pt idx="797">
                  <c:v>45</c:v>
                </c:pt>
                <c:pt idx="798">
                  <c:v>45</c:v>
                </c:pt>
                <c:pt idx="799">
                  <c:v>45</c:v>
                </c:pt>
                <c:pt idx="800">
                  <c:v>45</c:v>
                </c:pt>
                <c:pt idx="801">
                  <c:v>45</c:v>
                </c:pt>
                <c:pt idx="802">
                  <c:v>45</c:v>
                </c:pt>
                <c:pt idx="803">
                  <c:v>45</c:v>
                </c:pt>
                <c:pt idx="804">
                  <c:v>45</c:v>
                </c:pt>
                <c:pt idx="805">
                  <c:v>45</c:v>
                </c:pt>
                <c:pt idx="806">
                  <c:v>45</c:v>
                </c:pt>
                <c:pt idx="807">
                  <c:v>45</c:v>
                </c:pt>
                <c:pt idx="808">
                  <c:v>45</c:v>
                </c:pt>
                <c:pt idx="809">
                  <c:v>45</c:v>
                </c:pt>
                <c:pt idx="810">
                  <c:v>45</c:v>
                </c:pt>
                <c:pt idx="811">
                  <c:v>45</c:v>
                </c:pt>
                <c:pt idx="812">
                  <c:v>45.001436368859522</c:v>
                </c:pt>
                <c:pt idx="813">
                  <c:v>45.00574547543809</c:v>
                </c:pt>
                <c:pt idx="814">
                  <c:v>45.012927319735709</c:v>
                </c:pt>
                <c:pt idx="815">
                  <c:v>45.022981901752367</c:v>
                </c:pt>
                <c:pt idx="816">
                  <c:v>45.035909221488076</c:v>
                </c:pt>
                <c:pt idx="817">
                  <c:v>45.05170927894283</c:v>
                </c:pt>
                <c:pt idx="818">
                  <c:v>45.07038207411663</c:v>
                </c:pt>
                <c:pt idx="819">
                  <c:v>45.091927607009481</c:v>
                </c:pt>
                <c:pt idx="820">
                  <c:v>45.11634587762137</c:v>
                </c:pt>
                <c:pt idx="821">
                  <c:v>45.143636885952311</c:v>
                </c:pt>
                <c:pt idx="822">
                  <c:v>45.173800632002298</c:v>
                </c:pt>
                <c:pt idx="823">
                  <c:v>45.206837115771329</c:v>
                </c:pt>
                <c:pt idx="824">
                  <c:v>45.242746337259405</c:v>
                </c:pt>
                <c:pt idx="825">
                  <c:v>45.281528296466533</c:v>
                </c:pt>
                <c:pt idx="826">
                  <c:v>45.323182993392706</c:v>
                </c:pt>
                <c:pt idx="827">
                  <c:v>45.367710428037917</c:v>
                </c:pt>
                <c:pt idx="828">
                  <c:v>45.41511060040218</c:v>
                </c:pt>
                <c:pt idx="829">
                  <c:v>45.465383510485495</c:v>
                </c:pt>
                <c:pt idx="830">
                  <c:v>45.518529158287848</c:v>
                </c:pt>
                <c:pt idx="831">
                  <c:v>45.574547543809253</c:v>
                </c:pt>
                <c:pt idx="832">
                  <c:v>45.633438667049695</c:v>
                </c:pt>
                <c:pt idx="833">
                  <c:v>45.69520252800919</c:v>
                </c:pt>
                <c:pt idx="834">
                  <c:v>45.75983912668773</c:v>
                </c:pt>
                <c:pt idx="835">
                  <c:v>45.827348463085322</c:v>
                </c:pt>
                <c:pt idx="836">
                  <c:v>45.897730537201952</c:v>
                </c:pt>
                <c:pt idx="837">
                  <c:v>45.970985349037633</c:v>
                </c:pt>
                <c:pt idx="838">
                  <c:v>46.04711289859236</c:v>
                </c:pt>
                <c:pt idx="839">
                  <c:v>46.126113185866132</c:v>
                </c:pt>
                <c:pt idx="840">
                  <c:v>46.207986210858948</c:v>
                </c:pt>
                <c:pt idx="841">
                  <c:v>46.29273197357081</c:v>
                </c:pt>
                <c:pt idx="842">
                  <c:v>46.380350474001723</c:v>
                </c:pt>
                <c:pt idx="843">
                  <c:v>46.470841712151682</c:v>
                </c:pt>
                <c:pt idx="844">
                  <c:v>46.564205688020685</c:v>
                </c:pt>
                <c:pt idx="845">
                  <c:v>46.660442401608734</c:v>
                </c:pt>
                <c:pt idx="846">
                  <c:v>46.759551852915827</c:v>
                </c:pt>
                <c:pt idx="847">
                  <c:v>46.861534041941972</c:v>
                </c:pt>
                <c:pt idx="848">
                  <c:v>46.966388968687156</c:v>
                </c:pt>
                <c:pt idx="849">
                  <c:v>47.074116633151391</c:v>
                </c:pt>
                <c:pt idx="850">
                  <c:v>47.184717035334671</c:v>
                </c:pt>
                <c:pt idx="851">
                  <c:v>47.298190175237004</c:v>
                </c:pt>
                <c:pt idx="852">
                  <c:v>47.414536052858374</c:v>
                </c:pt>
                <c:pt idx="853">
                  <c:v>47.533754668198796</c:v>
                </c:pt>
                <c:pt idx="854">
                  <c:v>47.655846021258256</c:v>
                </c:pt>
                <c:pt idx="855">
                  <c:v>47.780810112036768</c:v>
                </c:pt>
                <c:pt idx="856">
                  <c:v>47.908646940534332</c:v>
                </c:pt>
                <c:pt idx="857">
                  <c:v>48.039356506750934</c:v>
                </c:pt>
                <c:pt idx="858">
                  <c:v>48.172938810686581</c:v>
                </c:pt>
                <c:pt idx="859">
                  <c:v>48.30939385234128</c:v>
                </c:pt>
                <c:pt idx="860">
                  <c:v>48.448721631715024</c:v>
                </c:pt>
                <c:pt idx="861">
                  <c:v>48.590922148807813</c:v>
                </c:pt>
                <c:pt idx="862">
                  <c:v>48.735995403619647</c:v>
                </c:pt>
                <c:pt idx="863">
                  <c:v>48.883941396150533</c:v>
                </c:pt>
                <c:pt idx="864">
                  <c:v>49.034760126400457</c:v>
                </c:pt>
                <c:pt idx="865">
                  <c:v>49.188451594369432</c:v>
                </c:pt>
                <c:pt idx="866">
                  <c:v>49.345015800057453</c:v>
                </c:pt>
                <c:pt idx="867">
                  <c:v>49.504452743464526</c:v>
                </c:pt>
                <c:pt idx="868">
                  <c:v>49.666762424590637</c:v>
                </c:pt>
                <c:pt idx="869">
                  <c:v>49.831944843435792</c:v>
                </c:pt>
                <c:pt idx="870">
                  <c:v>50</c:v>
                </c:pt>
                <c:pt idx="871">
                  <c:v>50.111111111111114</c:v>
                </c:pt>
                <c:pt idx="872">
                  <c:v>50.222222222222229</c:v>
                </c:pt>
                <c:pt idx="873">
                  <c:v>50.333333333333343</c:v>
                </c:pt>
                <c:pt idx="874">
                  <c:v>50.444444444444457</c:v>
                </c:pt>
                <c:pt idx="875">
                  <c:v>50.555555555555571</c:v>
                </c:pt>
                <c:pt idx="876">
                  <c:v>50.666666666666686</c:v>
                </c:pt>
                <c:pt idx="877">
                  <c:v>50.7777777777778</c:v>
                </c:pt>
                <c:pt idx="878">
                  <c:v>50.888888888888914</c:v>
                </c:pt>
                <c:pt idx="879">
                  <c:v>51.000000000000028</c:v>
                </c:pt>
                <c:pt idx="880">
                  <c:v>51.111111111111143</c:v>
                </c:pt>
                <c:pt idx="881">
                  <c:v>51.222222222222257</c:v>
                </c:pt>
                <c:pt idx="882">
                  <c:v>51.333333333333371</c:v>
                </c:pt>
                <c:pt idx="883">
                  <c:v>51.444444444444485</c:v>
                </c:pt>
                <c:pt idx="884">
                  <c:v>51.5555555555556</c:v>
                </c:pt>
                <c:pt idx="885">
                  <c:v>51.666666666666714</c:v>
                </c:pt>
                <c:pt idx="886">
                  <c:v>51.777777777777828</c:v>
                </c:pt>
                <c:pt idx="887">
                  <c:v>51.888888888888943</c:v>
                </c:pt>
                <c:pt idx="888">
                  <c:v>52.000000000000057</c:v>
                </c:pt>
                <c:pt idx="889">
                  <c:v>52.111111111111171</c:v>
                </c:pt>
                <c:pt idx="890">
                  <c:v>52.222222222222285</c:v>
                </c:pt>
                <c:pt idx="891">
                  <c:v>52.3333333333334</c:v>
                </c:pt>
                <c:pt idx="892">
                  <c:v>52.444444444444514</c:v>
                </c:pt>
                <c:pt idx="893">
                  <c:v>52.555555555555628</c:v>
                </c:pt>
                <c:pt idx="894">
                  <c:v>52.666666666666742</c:v>
                </c:pt>
                <c:pt idx="895">
                  <c:v>52.777777777777857</c:v>
                </c:pt>
                <c:pt idx="896">
                  <c:v>52.888888888888971</c:v>
                </c:pt>
                <c:pt idx="897">
                  <c:v>53.000000000000085</c:v>
                </c:pt>
                <c:pt idx="898">
                  <c:v>53.1111111111112</c:v>
                </c:pt>
                <c:pt idx="899">
                  <c:v>53.222222222222314</c:v>
                </c:pt>
                <c:pt idx="900">
                  <c:v>53.333333333333428</c:v>
                </c:pt>
                <c:pt idx="901">
                  <c:v>53.444444444444542</c:v>
                </c:pt>
                <c:pt idx="902">
                  <c:v>53.555555555555657</c:v>
                </c:pt>
                <c:pt idx="903">
                  <c:v>53.666666666666771</c:v>
                </c:pt>
                <c:pt idx="904">
                  <c:v>53.777777777777885</c:v>
                </c:pt>
                <c:pt idx="905">
                  <c:v>53.888888888888999</c:v>
                </c:pt>
                <c:pt idx="906">
                  <c:v>54.000000000000114</c:v>
                </c:pt>
                <c:pt idx="907">
                  <c:v>54.111111111111228</c:v>
                </c:pt>
                <c:pt idx="908">
                  <c:v>54.222222222222342</c:v>
                </c:pt>
                <c:pt idx="909">
                  <c:v>54.333333333333456</c:v>
                </c:pt>
                <c:pt idx="910">
                  <c:v>54.444444444444571</c:v>
                </c:pt>
                <c:pt idx="911">
                  <c:v>54.555555555555685</c:v>
                </c:pt>
                <c:pt idx="912">
                  <c:v>54.666666666666799</c:v>
                </c:pt>
                <c:pt idx="913">
                  <c:v>54.777777777777914</c:v>
                </c:pt>
                <c:pt idx="914">
                  <c:v>54.888888888889028</c:v>
                </c:pt>
                <c:pt idx="915">
                  <c:v>55.000000000000142</c:v>
                </c:pt>
                <c:pt idx="916">
                  <c:v>55.111111111111256</c:v>
                </c:pt>
                <c:pt idx="917">
                  <c:v>55.222222222222371</c:v>
                </c:pt>
                <c:pt idx="918">
                  <c:v>55.333333333333485</c:v>
                </c:pt>
                <c:pt idx="919">
                  <c:v>55.444444444444599</c:v>
                </c:pt>
                <c:pt idx="920">
                  <c:v>55.555555555555713</c:v>
                </c:pt>
                <c:pt idx="921">
                  <c:v>55.666666666666828</c:v>
                </c:pt>
                <c:pt idx="922">
                  <c:v>55.777777777777942</c:v>
                </c:pt>
                <c:pt idx="923">
                  <c:v>55.888888888889056</c:v>
                </c:pt>
                <c:pt idx="924">
                  <c:v>56.000000000000171</c:v>
                </c:pt>
                <c:pt idx="925">
                  <c:v>56.111111111111285</c:v>
                </c:pt>
                <c:pt idx="926">
                  <c:v>56.222222222222399</c:v>
                </c:pt>
                <c:pt idx="927">
                  <c:v>56.333333333333513</c:v>
                </c:pt>
                <c:pt idx="928">
                  <c:v>56.444444444444628</c:v>
                </c:pt>
                <c:pt idx="929">
                  <c:v>56.555555555555742</c:v>
                </c:pt>
                <c:pt idx="930">
                  <c:v>56.666666666666856</c:v>
                </c:pt>
                <c:pt idx="931">
                  <c:v>56.77777777777797</c:v>
                </c:pt>
                <c:pt idx="932">
                  <c:v>56.888888888889085</c:v>
                </c:pt>
                <c:pt idx="933">
                  <c:v>57.000000000000199</c:v>
                </c:pt>
                <c:pt idx="934">
                  <c:v>57.111111111111313</c:v>
                </c:pt>
                <c:pt idx="935">
                  <c:v>57.222222222222427</c:v>
                </c:pt>
                <c:pt idx="936">
                  <c:v>57.333333333333542</c:v>
                </c:pt>
                <c:pt idx="937">
                  <c:v>57.444444444444656</c:v>
                </c:pt>
                <c:pt idx="938">
                  <c:v>57.55555555555577</c:v>
                </c:pt>
                <c:pt idx="939">
                  <c:v>57.666666666666885</c:v>
                </c:pt>
                <c:pt idx="940">
                  <c:v>57.777777777777999</c:v>
                </c:pt>
                <c:pt idx="941">
                  <c:v>57.888888888889113</c:v>
                </c:pt>
                <c:pt idx="942">
                  <c:v>58.000000000000227</c:v>
                </c:pt>
                <c:pt idx="943">
                  <c:v>58.111111111111342</c:v>
                </c:pt>
                <c:pt idx="944">
                  <c:v>58.222222222222456</c:v>
                </c:pt>
                <c:pt idx="945">
                  <c:v>58.33333333333357</c:v>
                </c:pt>
                <c:pt idx="946">
                  <c:v>58.444444444444684</c:v>
                </c:pt>
                <c:pt idx="947">
                  <c:v>58.555555555555799</c:v>
                </c:pt>
                <c:pt idx="948">
                  <c:v>58.666666666666913</c:v>
                </c:pt>
                <c:pt idx="949">
                  <c:v>58.777777777778027</c:v>
                </c:pt>
                <c:pt idx="950">
                  <c:v>58.888888888889142</c:v>
                </c:pt>
                <c:pt idx="951">
                  <c:v>59.000000000000256</c:v>
                </c:pt>
                <c:pt idx="952">
                  <c:v>59.11111111111137</c:v>
                </c:pt>
                <c:pt idx="953">
                  <c:v>59.222222222222484</c:v>
                </c:pt>
                <c:pt idx="954">
                  <c:v>59.333333333333599</c:v>
                </c:pt>
                <c:pt idx="955">
                  <c:v>59.444444444444713</c:v>
                </c:pt>
                <c:pt idx="956">
                  <c:v>59.555555555555827</c:v>
                </c:pt>
                <c:pt idx="957">
                  <c:v>59.666666666666941</c:v>
                </c:pt>
                <c:pt idx="958">
                  <c:v>59.777777777778056</c:v>
                </c:pt>
                <c:pt idx="959">
                  <c:v>59.88888888888917</c:v>
                </c:pt>
                <c:pt idx="960">
                  <c:v>60.000000000000284</c:v>
                </c:pt>
                <c:pt idx="961">
                  <c:v>60.111111111111398</c:v>
                </c:pt>
                <c:pt idx="962">
                  <c:v>60.222222222222513</c:v>
                </c:pt>
                <c:pt idx="963">
                  <c:v>60.333333333333627</c:v>
                </c:pt>
                <c:pt idx="964">
                  <c:v>60.444444444444741</c:v>
                </c:pt>
                <c:pt idx="965">
                  <c:v>60.555555555555856</c:v>
                </c:pt>
                <c:pt idx="966">
                  <c:v>60.66666666666697</c:v>
                </c:pt>
                <c:pt idx="967">
                  <c:v>60.777777777778084</c:v>
                </c:pt>
                <c:pt idx="968">
                  <c:v>60.888888888889198</c:v>
                </c:pt>
                <c:pt idx="969">
                  <c:v>61.000000000000313</c:v>
                </c:pt>
                <c:pt idx="970">
                  <c:v>61.111111111111427</c:v>
                </c:pt>
                <c:pt idx="971">
                  <c:v>61.222222222222541</c:v>
                </c:pt>
                <c:pt idx="972">
                  <c:v>61.333333333333655</c:v>
                </c:pt>
                <c:pt idx="973">
                  <c:v>61.44444444444477</c:v>
                </c:pt>
                <c:pt idx="974">
                  <c:v>61.555555555555884</c:v>
                </c:pt>
                <c:pt idx="975">
                  <c:v>61.666666666666998</c:v>
                </c:pt>
                <c:pt idx="976">
                  <c:v>61.777777777778113</c:v>
                </c:pt>
                <c:pt idx="977">
                  <c:v>61.888888888889227</c:v>
                </c:pt>
                <c:pt idx="978">
                  <c:v>62.000000000000341</c:v>
                </c:pt>
                <c:pt idx="979">
                  <c:v>62.111111111111455</c:v>
                </c:pt>
                <c:pt idx="980">
                  <c:v>62.22222222222257</c:v>
                </c:pt>
                <c:pt idx="981">
                  <c:v>62.333333333333684</c:v>
                </c:pt>
                <c:pt idx="982">
                  <c:v>62.444444444444798</c:v>
                </c:pt>
                <c:pt idx="983">
                  <c:v>62.555555555555912</c:v>
                </c:pt>
                <c:pt idx="984">
                  <c:v>62.666666666667027</c:v>
                </c:pt>
                <c:pt idx="985">
                  <c:v>60.555555555555856</c:v>
                </c:pt>
                <c:pt idx="986">
                  <c:v>58.444444444444684</c:v>
                </c:pt>
                <c:pt idx="987">
                  <c:v>56.333333333333513</c:v>
                </c:pt>
                <c:pt idx="988">
                  <c:v>54.222222222222342</c:v>
                </c:pt>
                <c:pt idx="989">
                  <c:v>52.111111111111171</c:v>
                </c:pt>
                <c:pt idx="990">
                  <c:v>50</c:v>
                </c:pt>
                <c:pt idx="991">
                  <c:v>51.129609869203335</c:v>
                </c:pt>
                <c:pt idx="992">
                  <c:v>51.169220025510214</c:v>
                </c:pt>
                <c:pt idx="993">
                  <c:v>52.295922959183684</c:v>
                </c:pt>
                <c:pt idx="994">
                  <c:v>53.380108801020413</c:v>
                </c:pt>
                <c:pt idx="995">
                  <c:v>54.421777551020412</c:v>
                </c:pt>
                <c:pt idx="996">
                  <c:v>55.420929209183683</c:v>
                </c:pt>
                <c:pt idx="997">
                  <c:v>56.377563775510211</c:v>
                </c:pt>
                <c:pt idx="998">
                  <c:v>57.291681250000011</c:v>
                </c:pt>
                <c:pt idx="999">
                  <c:v>58.163281632653067</c:v>
                </c:pt>
                <c:pt idx="1000">
                  <c:v>58.992364923469395</c:v>
                </c:pt>
                <c:pt idx="1001">
                  <c:v>59.778931122448988</c:v>
                </c:pt>
                <c:pt idx="1002">
                  <c:v>60.522980229591845</c:v>
                </c:pt>
                <c:pt idx="1003">
                  <c:v>61.224512244897966</c:v>
                </c:pt>
                <c:pt idx="1004">
                  <c:v>61.883527168367351</c:v>
                </c:pt>
                <c:pt idx="1005">
                  <c:v>62.500025000000008</c:v>
                </c:pt>
                <c:pt idx="1006">
                  <c:v>63.074005739795922</c:v>
                </c:pt>
                <c:pt idx="1007">
                  <c:v>63.605469387755107</c:v>
                </c:pt>
                <c:pt idx="1008">
                  <c:v>64.09441594387755</c:v>
                </c:pt>
                <c:pt idx="1009">
                  <c:v>64.540845408163278</c:v>
                </c:pt>
                <c:pt idx="1010">
                  <c:v>64.94475778061225</c:v>
                </c:pt>
                <c:pt idx="1011">
                  <c:v>65.306153061224492</c:v>
                </c:pt>
                <c:pt idx="1012">
                  <c:v>65.625031250000006</c:v>
                </c:pt>
                <c:pt idx="1013">
                  <c:v>65.901392346938778</c:v>
                </c:pt>
                <c:pt idx="1014">
                  <c:v>66.13523635204082</c:v>
                </c:pt>
                <c:pt idx="1015">
                  <c:v>66.326563265306135</c:v>
                </c:pt>
                <c:pt idx="1016">
                  <c:v>66.475373086734706</c:v>
                </c:pt>
                <c:pt idx="1017">
                  <c:v>66.581665816326534</c:v>
                </c:pt>
                <c:pt idx="1018">
                  <c:v>66.645441454081634</c:v>
                </c:pt>
                <c:pt idx="1019">
                  <c:v>66.666700000000006</c:v>
                </c:pt>
                <c:pt idx="1020">
                  <c:v>66.666700000000006</c:v>
                </c:pt>
                <c:pt idx="1021">
                  <c:v>66.77781111111112</c:v>
                </c:pt>
                <c:pt idx="1022">
                  <c:v>66.888922222222234</c:v>
                </c:pt>
                <c:pt idx="1023">
                  <c:v>67.000033333333349</c:v>
                </c:pt>
                <c:pt idx="1024">
                  <c:v>67.111144444444463</c:v>
                </c:pt>
                <c:pt idx="1025">
                  <c:v>67.222255555555577</c:v>
                </c:pt>
                <c:pt idx="1026">
                  <c:v>67.333366666666691</c:v>
                </c:pt>
                <c:pt idx="1027">
                  <c:v>67.444477777777806</c:v>
                </c:pt>
                <c:pt idx="1028">
                  <c:v>67.55558888888892</c:v>
                </c:pt>
                <c:pt idx="1029">
                  <c:v>67.666700000000034</c:v>
                </c:pt>
                <c:pt idx="1030">
                  <c:v>67.777811111111149</c:v>
                </c:pt>
                <c:pt idx="1031">
                  <c:v>67.888922222222263</c:v>
                </c:pt>
                <c:pt idx="1032">
                  <c:v>68.000033333333377</c:v>
                </c:pt>
                <c:pt idx="1033">
                  <c:v>68.111144444444491</c:v>
                </c:pt>
                <c:pt idx="1034">
                  <c:v>68.222255555555606</c:v>
                </c:pt>
                <c:pt idx="1035">
                  <c:v>68.33336666666672</c:v>
                </c:pt>
                <c:pt idx="1036">
                  <c:v>68.444477777777834</c:v>
                </c:pt>
                <c:pt idx="1037">
                  <c:v>68.555588888888948</c:v>
                </c:pt>
                <c:pt idx="1038">
                  <c:v>68.666700000000063</c:v>
                </c:pt>
                <c:pt idx="1039">
                  <c:v>68.777811111111177</c:v>
                </c:pt>
                <c:pt idx="1040">
                  <c:v>68.888922222222291</c:v>
                </c:pt>
                <c:pt idx="1041">
                  <c:v>69.000033333333405</c:v>
                </c:pt>
                <c:pt idx="1042">
                  <c:v>69.11114444444452</c:v>
                </c:pt>
                <c:pt idx="1043">
                  <c:v>69.222255555555634</c:v>
                </c:pt>
                <c:pt idx="1044">
                  <c:v>69.333366666666748</c:v>
                </c:pt>
                <c:pt idx="1045">
                  <c:v>69.444477777777863</c:v>
                </c:pt>
                <c:pt idx="1046">
                  <c:v>69.555588888888977</c:v>
                </c:pt>
                <c:pt idx="1047">
                  <c:v>69.666700000000091</c:v>
                </c:pt>
                <c:pt idx="1048">
                  <c:v>69.777811111111205</c:v>
                </c:pt>
                <c:pt idx="1049">
                  <c:v>69.88892222222232</c:v>
                </c:pt>
                <c:pt idx="1050">
                  <c:v>70.000033333333434</c:v>
                </c:pt>
                <c:pt idx="1051">
                  <c:v>70.111144444444548</c:v>
                </c:pt>
                <c:pt idx="1052">
                  <c:v>70.222255555555662</c:v>
                </c:pt>
                <c:pt idx="1053">
                  <c:v>70.333366666666777</c:v>
                </c:pt>
                <c:pt idx="1054">
                  <c:v>70.444477777777891</c:v>
                </c:pt>
                <c:pt idx="1055">
                  <c:v>70.555588888889005</c:v>
                </c:pt>
                <c:pt idx="1056">
                  <c:v>70.66670000000012</c:v>
                </c:pt>
                <c:pt idx="1057">
                  <c:v>70.777811111111234</c:v>
                </c:pt>
                <c:pt idx="1058">
                  <c:v>70.888922222222348</c:v>
                </c:pt>
                <c:pt idx="1059">
                  <c:v>71.000033333333462</c:v>
                </c:pt>
                <c:pt idx="1060">
                  <c:v>71.111144444444577</c:v>
                </c:pt>
                <c:pt idx="1061">
                  <c:v>71.222255555555691</c:v>
                </c:pt>
                <c:pt idx="1062">
                  <c:v>71.333366666666805</c:v>
                </c:pt>
                <c:pt idx="1063">
                  <c:v>71.444477777777919</c:v>
                </c:pt>
                <c:pt idx="1064">
                  <c:v>71.555588888889034</c:v>
                </c:pt>
                <c:pt idx="1065">
                  <c:v>71.666700000000148</c:v>
                </c:pt>
                <c:pt idx="1066">
                  <c:v>71.777811111111262</c:v>
                </c:pt>
                <c:pt idx="1067">
                  <c:v>71.888922222222376</c:v>
                </c:pt>
                <c:pt idx="1068">
                  <c:v>72.000033333333491</c:v>
                </c:pt>
                <c:pt idx="1069">
                  <c:v>72.111144444444605</c:v>
                </c:pt>
                <c:pt idx="1070">
                  <c:v>72.222255555555719</c:v>
                </c:pt>
                <c:pt idx="1071">
                  <c:v>72.333366666666834</c:v>
                </c:pt>
                <c:pt idx="1072">
                  <c:v>72.444477777777948</c:v>
                </c:pt>
                <c:pt idx="1073">
                  <c:v>72.555588888889062</c:v>
                </c:pt>
                <c:pt idx="1074">
                  <c:v>72.666700000000176</c:v>
                </c:pt>
                <c:pt idx="1075">
                  <c:v>72.777811111111291</c:v>
                </c:pt>
                <c:pt idx="1076">
                  <c:v>72.888922222222405</c:v>
                </c:pt>
                <c:pt idx="1077">
                  <c:v>73.000033333333519</c:v>
                </c:pt>
                <c:pt idx="1078">
                  <c:v>73.111144444444633</c:v>
                </c:pt>
                <c:pt idx="1079">
                  <c:v>73.222255555555748</c:v>
                </c:pt>
                <c:pt idx="1080">
                  <c:v>73.333366666666862</c:v>
                </c:pt>
                <c:pt idx="1081">
                  <c:v>73.444477777777976</c:v>
                </c:pt>
                <c:pt idx="1082">
                  <c:v>73.555588888889091</c:v>
                </c:pt>
                <c:pt idx="1083">
                  <c:v>73.666700000000205</c:v>
                </c:pt>
                <c:pt idx="1084">
                  <c:v>73.777811111111319</c:v>
                </c:pt>
                <c:pt idx="1085">
                  <c:v>73.888922222222433</c:v>
                </c:pt>
                <c:pt idx="1086">
                  <c:v>74.000033333333548</c:v>
                </c:pt>
                <c:pt idx="1087">
                  <c:v>74.111144444444662</c:v>
                </c:pt>
                <c:pt idx="1088">
                  <c:v>74.222255555555776</c:v>
                </c:pt>
                <c:pt idx="1089">
                  <c:v>74.33336666666689</c:v>
                </c:pt>
                <c:pt idx="1090">
                  <c:v>74.444477777778005</c:v>
                </c:pt>
                <c:pt idx="1091">
                  <c:v>74.555588888889119</c:v>
                </c:pt>
                <c:pt idx="1092">
                  <c:v>74.666700000000233</c:v>
                </c:pt>
                <c:pt idx="1093">
                  <c:v>74.777811111111347</c:v>
                </c:pt>
                <c:pt idx="1094">
                  <c:v>74.888922222222462</c:v>
                </c:pt>
                <c:pt idx="1095">
                  <c:v>75.000033333333576</c:v>
                </c:pt>
                <c:pt idx="1096">
                  <c:v>75.11114444444469</c:v>
                </c:pt>
                <c:pt idx="1097">
                  <c:v>75.222255555555805</c:v>
                </c:pt>
                <c:pt idx="1098">
                  <c:v>75.333366666666919</c:v>
                </c:pt>
                <c:pt idx="1099">
                  <c:v>75.444477777778033</c:v>
                </c:pt>
                <c:pt idx="1100">
                  <c:v>75.555588888889147</c:v>
                </c:pt>
                <c:pt idx="1101">
                  <c:v>75.666700000000262</c:v>
                </c:pt>
                <c:pt idx="1102">
                  <c:v>75.777811111111376</c:v>
                </c:pt>
                <c:pt idx="1103">
                  <c:v>75.88892222222249</c:v>
                </c:pt>
                <c:pt idx="1104">
                  <c:v>76.000033333333604</c:v>
                </c:pt>
                <c:pt idx="1105">
                  <c:v>76.111144444444719</c:v>
                </c:pt>
                <c:pt idx="1106">
                  <c:v>76.222255555555833</c:v>
                </c:pt>
                <c:pt idx="1107">
                  <c:v>76.333366666666947</c:v>
                </c:pt>
                <c:pt idx="1108">
                  <c:v>76.444477777778062</c:v>
                </c:pt>
                <c:pt idx="1109">
                  <c:v>76.555588888889176</c:v>
                </c:pt>
                <c:pt idx="1110">
                  <c:v>76.66670000000029</c:v>
                </c:pt>
                <c:pt idx="1111">
                  <c:v>76.777811111111404</c:v>
                </c:pt>
                <c:pt idx="1112">
                  <c:v>76.888922222222519</c:v>
                </c:pt>
                <c:pt idx="1113">
                  <c:v>77.000033333333633</c:v>
                </c:pt>
                <c:pt idx="1114">
                  <c:v>77.111144444444747</c:v>
                </c:pt>
                <c:pt idx="1115">
                  <c:v>77.222255555555861</c:v>
                </c:pt>
                <c:pt idx="1116">
                  <c:v>77.333366666666976</c:v>
                </c:pt>
                <c:pt idx="1117">
                  <c:v>77.44447777777809</c:v>
                </c:pt>
                <c:pt idx="1118">
                  <c:v>77.555588888889204</c:v>
                </c:pt>
                <c:pt idx="1119">
                  <c:v>77.666700000000318</c:v>
                </c:pt>
                <c:pt idx="1120">
                  <c:v>77.777811111111433</c:v>
                </c:pt>
                <c:pt idx="1121">
                  <c:v>77.888922222222547</c:v>
                </c:pt>
                <c:pt idx="1122">
                  <c:v>78.000033333333661</c:v>
                </c:pt>
                <c:pt idx="1123">
                  <c:v>78.111144444444776</c:v>
                </c:pt>
                <c:pt idx="1124">
                  <c:v>78.22225555555589</c:v>
                </c:pt>
                <c:pt idx="1125">
                  <c:v>78.333366666667004</c:v>
                </c:pt>
                <c:pt idx="1126">
                  <c:v>78.444477777778118</c:v>
                </c:pt>
                <c:pt idx="1127">
                  <c:v>78.555588888889233</c:v>
                </c:pt>
                <c:pt idx="1128">
                  <c:v>78.666700000000347</c:v>
                </c:pt>
                <c:pt idx="1129">
                  <c:v>78.777811111111461</c:v>
                </c:pt>
                <c:pt idx="1130">
                  <c:v>78.888922222222575</c:v>
                </c:pt>
                <c:pt idx="1131">
                  <c:v>79.00003333333369</c:v>
                </c:pt>
                <c:pt idx="1132">
                  <c:v>79.111144444444804</c:v>
                </c:pt>
                <c:pt idx="1133">
                  <c:v>79.222255555555918</c:v>
                </c:pt>
                <c:pt idx="1134">
                  <c:v>79.333366666667033</c:v>
                </c:pt>
                <c:pt idx="1135">
                  <c:v>79.444477777778147</c:v>
                </c:pt>
                <c:pt idx="1136">
                  <c:v>79.555588888889261</c:v>
                </c:pt>
                <c:pt idx="1137">
                  <c:v>79.666700000000375</c:v>
                </c:pt>
                <c:pt idx="1138">
                  <c:v>79.77781111111149</c:v>
                </c:pt>
                <c:pt idx="1139">
                  <c:v>79.888922222222604</c:v>
                </c:pt>
                <c:pt idx="1140">
                  <c:v>80</c:v>
                </c:pt>
                <c:pt idx="1141">
                  <c:v>80</c:v>
                </c:pt>
                <c:pt idx="1142">
                  <c:v>80</c:v>
                </c:pt>
                <c:pt idx="1143">
                  <c:v>80</c:v>
                </c:pt>
                <c:pt idx="1144">
                  <c:v>80</c:v>
                </c:pt>
                <c:pt idx="1145">
                  <c:v>80</c:v>
                </c:pt>
                <c:pt idx="1146">
                  <c:v>80</c:v>
                </c:pt>
                <c:pt idx="1147">
                  <c:v>80</c:v>
                </c:pt>
                <c:pt idx="1148">
                  <c:v>80</c:v>
                </c:pt>
                <c:pt idx="1149">
                  <c:v>80</c:v>
                </c:pt>
                <c:pt idx="1150">
                  <c:v>80</c:v>
                </c:pt>
                <c:pt idx="1151">
                  <c:v>80</c:v>
                </c:pt>
                <c:pt idx="1152">
                  <c:v>80</c:v>
                </c:pt>
                <c:pt idx="1153">
                  <c:v>80</c:v>
                </c:pt>
                <c:pt idx="1154">
                  <c:v>80</c:v>
                </c:pt>
                <c:pt idx="1155">
                  <c:v>80</c:v>
                </c:pt>
                <c:pt idx="1156">
                  <c:v>80</c:v>
                </c:pt>
                <c:pt idx="1157">
                  <c:v>80</c:v>
                </c:pt>
                <c:pt idx="1158">
                  <c:v>80</c:v>
                </c:pt>
                <c:pt idx="1159">
                  <c:v>80</c:v>
                </c:pt>
                <c:pt idx="1160">
                  <c:v>80</c:v>
                </c:pt>
                <c:pt idx="1161">
                  <c:v>80</c:v>
                </c:pt>
                <c:pt idx="1162">
                  <c:v>80</c:v>
                </c:pt>
                <c:pt idx="1163">
                  <c:v>80</c:v>
                </c:pt>
                <c:pt idx="1164">
                  <c:v>80</c:v>
                </c:pt>
                <c:pt idx="1165">
                  <c:v>80</c:v>
                </c:pt>
                <c:pt idx="1166">
                  <c:v>80</c:v>
                </c:pt>
                <c:pt idx="1167">
                  <c:v>80</c:v>
                </c:pt>
                <c:pt idx="1168">
                  <c:v>80</c:v>
                </c:pt>
                <c:pt idx="1169">
                  <c:v>80</c:v>
                </c:pt>
                <c:pt idx="1170">
                  <c:v>80</c:v>
                </c:pt>
                <c:pt idx="1171">
                  <c:v>80</c:v>
                </c:pt>
                <c:pt idx="1172">
                  <c:v>79.974489795918373</c:v>
                </c:pt>
                <c:pt idx="1173">
                  <c:v>79.897959183673464</c:v>
                </c:pt>
                <c:pt idx="1174">
                  <c:v>79.770408163265301</c:v>
                </c:pt>
                <c:pt idx="1175">
                  <c:v>79.591836734693885</c:v>
                </c:pt>
                <c:pt idx="1176">
                  <c:v>79.362244897959187</c:v>
                </c:pt>
                <c:pt idx="1177">
                  <c:v>79.08163265306122</c:v>
                </c:pt>
                <c:pt idx="1178">
                  <c:v>78.75</c:v>
                </c:pt>
                <c:pt idx="1179">
                  <c:v>78.367346938775512</c:v>
                </c:pt>
                <c:pt idx="1180">
                  <c:v>77.933673469387756</c:v>
                </c:pt>
                <c:pt idx="1181">
                  <c:v>77.448979591836732</c:v>
                </c:pt>
                <c:pt idx="1182">
                  <c:v>76.913265306122454</c:v>
                </c:pt>
                <c:pt idx="1183">
                  <c:v>76.326530612244895</c:v>
                </c:pt>
                <c:pt idx="1184">
                  <c:v>75.688775510204081</c:v>
                </c:pt>
                <c:pt idx="1185">
                  <c:v>75</c:v>
                </c:pt>
                <c:pt idx="1186">
                  <c:v>74</c:v>
                </c:pt>
                <c:pt idx="1187">
                  <c:v>73</c:v>
                </c:pt>
                <c:pt idx="1188">
                  <c:v>72</c:v>
                </c:pt>
                <c:pt idx="1189">
                  <c:v>71</c:v>
                </c:pt>
                <c:pt idx="1190">
                  <c:v>70</c:v>
                </c:pt>
                <c:pt idx="1191">
                  <c:v>69</c:v>
                </c:pt>
                <c:pt idx="1192">
                  <c:v>68</c:v>
                </c:pt>
                <c:pt idx="1193">
                  <c:v>67</c:v>
                </c:pt>
                <c:pt idx="1194">
                  <c:v>66</c:v>
                </c:pt>
                <c:pt idx="1195">
                  <c:v>65</c:v>
                </c:pt>
                <c:pt idx="1196">
                  <c:v>64</c:v>
                </c:pt>
                <c:pt idx="1197">
                  <c:v>63</c:v>
                </c:pt>
                <c:pt idx="1198">
                  <c:v>62</c:v>
                </c:pt>
                <c:pt idx="1199">
                  <c:v>61</c:v>
                </c:pt>
                <c:pt idx="1200">
                  <c:v>60</c:v>
                </c:pt>
              </c:numCache>
            </c:numRef>
          </c:val>
          <c:smooth val="0"/>
          <c:extLst>
            <c:ext xmlns:c16="http://schemas.microsoft.com/office/drawing/2014/chart" uri="{C3380CC4-5D6E-409C-BE32-E72D297353CC}">
              <c16:uniqueId val="{00000000-5CDA-4FBD-9AB0-1A0E670C3FE5}"/>
            </c:ext>
          </c:extLst>
        </c:ser>
        <c:dLbls>
          <c:showLegendKey val="0"/>
          <c:showVal val="0"/>
          <c:showCatName val="0"/>
          <c:showSerName val="0"/>
          <c:showPercent val="0"/>
          <c:showBubbleSize val="0"/>
        </c:dLbls>
        <c:smooth val="0"/>
        <c:axId val="154557440"/>
        <c:axId val="154559616"/>
      </c:lineChart>
      <c:catAx>
        <c:axId val="154557440"/>
        <c:scaling>
          <c:orientation val="minMax"/>
        </c:scaling>
        <c:delete val="0"/>
        <c:axPos val="b"/>
        <c:title>
          <c:tx>
            <c:rich>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dirty="0"/>
                  <a:t>Time</a:t>
                </a:r>
              </a:p>
            </c:rich>
          </c:tx>
          <c:overlay val="0"/>
          <c:spPr>
            <a:noFill/>
            <a:ln>
              <a:noFill/>
            </a:ln>
            <a:effectLst/>
          </c:spPr>
          <c:txPr>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F400]h:mm:ss\ AM/PM"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154559616"/>
        <c:crosses val="autoZero"/>
        <c:auto val="1"/>
        <c:lblAlgn val="ctr"/>
        <c:lblOffset val="100"/>
        <c:tickLblSkip val="60"/>
        <c:noMultiLvlLbl val="0"/>
      </c:catAx>
      <c:valAx>
        <c:axId val="154559616"/>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154557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GB" sz="1100"/>
              <a:t>Observer</a:t>
            </a:r>
            <a:r>
              <a:rPr lang="en-GB" sz="1100" baseline="0"/>
              <a:t> 4 (trial 1)</a:t>
            </a:r>
            <a:endParaRPr lang="en-GB" sz="1100"/>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Obs.4</c:v>
          </c:tx>
          <c:spPr>
            <a:ln w="19050" cap="rnd">
              <a:solidFill>
                <a:schemeClr val="accent1"/>
              </a:solidFill>
              <a:round/>
            </a:ln>
            <a:effectLst/>
          </c:spPr>
          <c:marker>
            <c:symbol val="none"/>
          </c:marker>
          <c:cat>
            <c:strRef>
              <c:f>'May 31'!$B$2:$B$1202</c:f>
              <c:strCache>
                <c:ptCount val="1201"/>
                <c:pt idx="0">
                  <c:v>00:00</c:v>
                </c:pt>
                <c:pt idx="1">
                  <c:v>00:01</c:v>
                </c:pt>
                <c:pt idx="2">
                  <c:v>00:02</c:v>
                </c:pt>
                <c:pt idx="3">
                  <c:v>00:03</c:v>
                </c:pt>
                <c:pt idx="4">
                  <c:v>00:04</c:v>
                </c:pt>
                <c:pt idx="5">
                  <c:v>00:05</c:v>
                </c:pt>
                <c:pt idx="6">
                  <c:v>00:06</c:v>
                </c:pt>
                <c:pt idx="7">
                  <c:v>00:07</c:v>
                </c:pt>
                <c:pt idx="8">
                  <c:v>00:08</c:v>
                </c:pt>
                <c:pt idx="9">
                  <c:v>00:09</c:v>
                </c:pt>
                <c:pt idx="10">
                  <c:v>00:10</c:v>
                </c:pt>
                <c:pt idx="11">
                  <c:v>00:11</c:v>
                </c:pt>
                <c:pt idx="12">
                  <c:v>00:12</c:v>
                </c:pt>
                <c:pt idx="13">
                  <c:v>00:13</c:v>
                </c:pt>
                <c:pt idx="14">
                  <c:v>00:14</c:v>
                </c:pt>
                <c:pt idx="15">
                  <c:v>00:15</c:v>
                </c:pt>
                <c:pt idx="16">
                  <c:v>00:16</c:v>
                </c:pt>
                <c:pt idx="17">
                  <c:v>00:17</c:v>
                </c:pt>
                <c:pt idx="18">
                  <c:v>00:18</c:v>
                </c:pt>
                <c:pt idx="19">
                  <c:v>00:19</c:v>
                </c:pt>
                <c:pt idx="20">
                  <c:v>00:20</c:v>
                </c:pt>
                <c:pt idx="21">
                  <c:v>00:21</c:v>
                </c:pt>
                <c:pt idx="22">
                  <c:v>00:22</c:v>
                </c:pt>
                <c:pt idx="23">
                  <c:v>00:23</c:v>
                </c:pt>
                <c:pt idx="24">
                  <c:v>00:24</c:v>
                </c:pt>
                <c:pt idx="25">
                  <c:v>00:25</c:v>
                </c:pt>
                <c:pt idx="26">
                  <c:v>00:26</c:v>
                </c:pt>
                <c:pt idx="27">
                  <c:v>00:27</c:v>
                </c:pt>
                <c:pt idx="28">
                  <c:v>00:28</c:v>
                </c:pt>
                <c:pt idx="29">
                  <c:v>00:29</c:v>
                </c:pt>
                <c:pt idx="30">
                  <c:v>00:30</c:v>
                </c:pt>
                <c:pt idx="31">
                  <c:v>00:31</c:v>
                </c:pt>
                <c:pt idx="32">
                  <c:v>00:32</c:v>
                </c:pt>
                <c:pt idx="33">
                  <c:v>00:33</c:v>
                </c:pt>
                <c:pt idx="34">
                  <c:v>00:34</c:v>
                </c:pt>
                <c:pt idx="35">
                  <c:v>00:35</c:v>
                </c:pt>
                <c:pt idx="36">
                  <c:v>00:36</c:v>
                </c:pt>
                <c:pt idx="37">
                  <c:v>00:37</c:v>
                </c:pt>
                <c:pt idx="38">
                  <c:v>00:38</c:v>
                </c:pt>
                <c:pt idx="39">
                  <c:v>00:39</c:v>
                </c:pt>
                <c:pt idx="40">
                  <c:v>00:40</c:v>
                </c:pt>
                <c:pt idx="41">
                  <c:v>00:41</c:v>
                </c:pt>
                <c:pt idx="42">
                  <c:v>00:42</c:v>
                </c:pt>
                <c:pt idx="43">
                  <c:v>00:43</c:v>
                </c:pt>
                <c:pt idx="44">
                  <c:v>00:44</c:v>
                </c:pt>
                <c:pt idx="45">
                  <c:v>00:45</c:v>
                </c:pt>
                <c:pt idx="46">
                  <c:v>00:46</c:v>
                </c:pt>
                <c:pt idx="47">
                  <c:v>00:47</c:v>
                </c:pt>
                <c:pt idx="48">
                  <c:v>00:48</c:v>
                </c:pt>
                <c:pt idx="49">
                  <c:v>00:49</c:v>
                </c:pt>
                <c:pt idx="50">
                  <c:v>00:50</c:v>
                </c:pt>
                <c:pt idx="51">
                  <c:v>00:51</c:v>
                </c:pt>
                <c:pt idx="52">
                  <c:v>00:52</c:v>
                </c:pt>
                <c:pt idx="53">
                  <c:v>00:53</c:v>
                </c:pt>
                <c:pt idx="54">
                  <c:v>00:54</c:v>
                </c:pt>
                <c:pt idx="55">
                  <c:v>00:55</c:v>
                </c:pt>
                <c:pt idx="56">
                  <c:v>00:56</c:v>
                </c:pt>
                <c:pt idx="57">
                  <c:v>00:57</c:v>
                </c:pt>
                <c:pt idx="58">
                  <c:v>00:58</c:v>
                </c:pt>
                <c:pt idx="59">
                  <c:v>00:59</c:v>
                </c:pt>
                <c:pt idx="60">
                  <c:v>01:00</c:v>
                </c:pt>
                <c:pt idx="61">
                  <c:v>01:01</c:v>
                </c:pt>
                <c:pt idx="62">
                  <c:v>01:02</c:v>
                </c:pt>
                <c:pt idx="63">
                  <c:v>01:03</c:v>
                </c:pt>
                <c:pt idx="64">
                  <c:v>01:04</c:v>
                </c:pt>
                <c:pt idx="65">
                  <c:v>01:05</c:v>
                </c:pt>
                <c:pt idx="66">
                  <c:v>01:06</c:v>
                </c:pt>
                <c:pt idx="67">
                  <c:v>01:07</c:v>
                </c:pt>
                <c:pt idx="68">
                  <c:v>01:08</c:v>
                </c:pt>
                <c:pt idx="69">
                  <c:v>01:09</c:v>
                </c:pt>
                <c:pt idx="70">
                  <c:v>01:10</c:v>
                </c:pt>
                <c:pt idx="71">
                  <c:v>01:11</c:v>
                </c:pt>
                <c:pt idx="72">
                  <c:v>01:12</c:v>
                </c:pt>
                <c:pt idx="73">
                  <c:v>01:13</c:v>
                </c:pt>
                <c:pt idx="74">
                  <c:v>01:14</c:v>
                </c:pt>
                <c:pt idx="75">
                  <c:v>01:15</c:v>
                </c:pt>
                <c:pt idx="76">
                  <c:v>01:16</c:v>
                </c:pt>
                <c:pt idx="77">
                  <c:v>01:17</c:v>
                </c:pt>
                <c:pt idx="78">
                  <c:v>01:18</c:v>
                </c:pt>
                <c:pt idx="79">
                  <c:v>01:19</c:v>
                </c:pt>
                <c:pt idx="80">
                  <c:v>01:20</c:v>
                </c:pt>
                <c:pt idx="81">
                  <c:v>01:21</c:v>
                </c:pt>
                <c:pt idx="82">
                  <c:v>01:22</c:v>
                </c:pt>
                <c:pt idx="83">
                  <c:v>01:23</c:v>
                </c:pt>
                <c:pt idx="84">
                  <c:v>01:24</c:v>
                </c:pt>
                <c:pt idx="85">
                  <c:v>01:25</c:v>
                </c:pt>
                <c:pt idx="86">
                  <c:v>01:26</c:v>
                </c:pt>
                <c:pt idx="87">
                  <c:v>01:27</c:v>
                </c:pt>
                <c:pt idx="88">
                  <c:v>01:28</c:v>
                </c:pt>
                <c:pt idx="89">
                  <c:v>01:29</c:v>
                </c:pt>
                <c:pt idx="90">
                  <c:v>01:30</c:v>
                </c:pt>
                <c:pt idx="91">
                  <c:v>01:31</c:v>
                </c:pt>
                <c:pt idx="92">
                  <c:v>01:32</c:v>
                </c:pt>
                <c:pt idx="93">
                  <c:v>01:33</c:v>
                </c:pt>
                <c:pt idx="94">
                  <c:v>01:34</c:v>
                </c:pt>
                <c:pt idx="95">
                  <c:v>01:35</c:v>
                </c:pt>
                <c:pt idx="96">
                  <c:v>01:36</c:v>
                </c:pt>
                <c:pt idx="97">
                  <c:v>01:37</c:v>
                </c:pt>
                <c:pt idx="98">
                  <c:v>01:38</c:v>
                </c:pt>
                <c:pt idx="99">
                  <c:v>01:39</c:v>
                </c:pt>
                <c:pt idx="100">
                  <c:v>01:40</c:v>
                </c:pt>
                <c:pt idx="101">
                  <c:v>01:41</c:v>
                </c:pt>
                <c:pt idx="102">
                  <c:v>01:42</c:v>
                </c:pt>
                <c:pt idx="103">
                  <c:v>01:43</c:v>
                </c:pt>
                <c:pt idx="104">
                  <c:v>01:44</c:v>
                </c:pt>
                <c:pt idx="105">
                  <c:v>01:45</c:v>
                </c:pt>
                <c:pt idx="106">
                  <c:v>01:46</c:v>
                </c:pt>
                <c:pt idx="107">
                  <c:v>01:47</c:v>
                </c:pt>
                <c:pt idx="108">
                  <c:v>01:48</c:v>
                </c:pt>
                <c:pt idx="109">
                  <c:v>01:49</c:v>
                </c:pt>
                <c:pt idx="110">
                  <c:v>01:50</c:v>
                </c:pt>
                <c:pt idx="111">
                  <c:v>01:51</c:v>
                </c:pt>
                <c:pt idx="112">
                  <c:v>01:52</c:v>
                </c:pt>
                <c:pt idx="113">
                  <c:v>01:53</c:v>
                </c:pt>
                <c:pt idx="114">
                  <c:v>01:54</c:v>
                </c:pt>
                <c:pt idx="115">
                  <c:v>01:55</c:v>
                </c:pt>
                <c:pt idx="116">
                  <c:v>01:56</c:v>
                </c:pt>
                <c:pt idx="117">
                  <c:v>01:57</c:v>
                </c:pt>
                <c:pt idx="118">
                  <c:v>01:58</c:v>
                </c:pt>
                <c:pt idx="119">
                  <c:v>01:59</c:v>
                </c:pt>
                <c:pt idx="120">
                  <c:v>02:00</c:v>
                </c:pt>
                <c:pt idx="121">
                  <c:v>02:01</c:v>
                </c:pt>
                <c:pt idx="122">
                  <c:v>02:02</c:v>
                </c:pt>
                <c:pt idx="123">
                  <c:v>02:03</c:v>
                </c:pt>
                <c:pt idx="124">
                  <c:v>02:04</c:v>
                </c:pt>
                <c:pt idx="125">
                  <c:v>02:05</c:v>
                </c:pt>
                <c:pt idx="126">
                  <c:v>02:06</c:v>
                </c:pt>
                <c:pt idx="127">
                  <c:v>02:07</c:v>
                </c:pt>
                <c:pt idx="128">
                  <c:v>02:08</c:v>
                </c:pt>
                <c:pt idx="129">
                  <c:v>02:09</c:v>
                </c:pt>
                <c:pt idx="130">
                  <c:v>02:10</c:v>
                </c:pt>
                <c:pt idx="131">
                  <c:v>02:11</c:v>
                </c:pt>
                <c:pt idx="132">
                  <c:v>02:12</c:v>
                </c:pt>
                <c:pt idx="133">
                  <c:v>02:13</c:v>
                </c:pt>
                <c:pt idx="134">
                  <c:v>02:14</c:v>
                </c:pt>
                <c:pt idx="135">
                  <c:v>02:15</c:v>
                </c:pt>
                <c:pt idx="136">
                  <c:v>02:16</c:v>
                </c:pt>
                <c:pt idx="137">
                  <c:v>02:17</c:v>
                </c:pt>
                <c:pt idx="138">
                  <c:v>02:18</c:v>
                </c:pt>
                <c:pt idx="139">
                  <c:v>02:19</c:v>
                </c:pt>
                <c:pt idx="140">
                  <c:v>02:20</c:v>
                </c:pt>
                <c:pt idx="141">
                  <c:v>02:21</c:v>
                </c:pt>
                <c:pt idx="142">
                  <c:v>02:22</c:v>
                </c:pt>
                <c:pt idx="143">
                  <c:v>02:23</c:v>
                </c:pt>
                <c:pt idx="144">
                  <c:v>02:24</c:v>
                </c:pt>
                <c:pt idx="145">
                  <c:v>02:25</c:v>
                </c:pt>
                <c:pt idx="146">
                  <c:v>02:26</c:v>
                </c:pt>
                <c:pt idx="147">
                  <c:v>02:27</c:v>
                </c:pt>
                <c:pt idx="148">
                  <c:v>02:28</c:v>
                </c:pt>
                <c:pt idx="149">
                  <c:v>02:29</c:v>
                </c:pt>
                <c:pt idx="150">
                  <c:v>02:30</c:v>
                </c:pt>
                <c:pt idx="151">
                  <c:v>02:31</c:v>
                </c:pt>
                <c:pt idx="152">
                  <c:v>02:32</c:v>
                </c:pt>
                <c:pt idx="153">
                  <c:v>02:33</c:v>
                </c:pt>
                <c:pt idx="154">
                  <c:v>02:34</c:v>
                </c:pt>
                <c:pt idx="155">
                  <c:v>02:35</c:v>
                </c:pt>
                <c:pt idx="156">
                  <c:v>02:36</c:v>
                </c:pt>
                <c:pt idx="157">
                  <c:v>02:37</c:v>
                </c:pt>
                <c:pt idx="158">
                  <c:v>02:38</c:v>
                </c:pt>
                <c:pt idx="159">
                  <c:v>02:39</c:v>
                </c:pt>
                <c:pt idx="160">
                  <c:v>02:40</c:v>
                </c:pt>
                <c:pt idx="161">
                  <c:v>02:41</c:v>
                </c:pt>
                <c:pt idx="162">
                  <c:v>02:42</c:v>
                </c:pt>
                <c:pt idx="163">
                  <c:v>02:43</c:v>
                </c:pt>
                <c:pt idx="164">
                  <c:v>02:44</c:v>
                </c:pt>
                <c:pt idx="165">
                  <c:v>02:45</c:v>
                </c:pt>
                <c:pt idx="166">
                  <c:v>02:46</c:v>
                </c:pt>
                <c:pt idx="167">
                  <c:v>02:47</c:v>
                </c:pt>
                <c:pt idx="168">
                  <c:v>02:48</c:v>
                </c:pt>
                <c:pt idx="169">
                  <c:v>02:49</c:v>
                </c:pt>
                <c:pt idx="170">
                  <c:v>02:50</c:v>
                </c:pt>
                <c:pt idx="171">
                  <c:v>02:51</c:v>
                </c:pt>
                <c:pt idx="172">
                  <c:v>02:52</c:v>
                </c:pt>
                <c:pt idx="173">
                  <c:v>02:53</c:v>
                </c:pt>
                <c:pt idx="174">
                  <c:v>02:54</c:v>
                </c:pt>
                <c:pt idx="175">
                  <c:v>02:55</c:v>
                </c:pt>
                <c:pt idx="176">
                  <c:v>02:56</c:v>
                </c:pt>
                <c:pt idx="177">
                  <c:v>02:57</c:v>
                </c:pt>
                <c:pt idx="178">
                  <c:v>02:58</c:v>
                </c:pt>
                <c:pt idx="179">
                  <c:v>02:59</c:v>
                </c:pt>
                <c:pt idx="180">
                  <c:v>03:00</c:v>
                </c:pt>
                <c:pt idx="181">
                  <c:v>03:01</c:v>
                </c:pt>
                <c:pt idx="182">
                  <c:v>03:02</c:v>
                </c:pt>
                <c:pt idx="183">
                  <c:v>03:03</c:v>
                </c:pt>
                <c:pt idx="184">
                  <c:v>03:04</c:v>
                </c:pt>
                <c:pt idx="185">
                  <c:v>03:05</c:v>
                </c:pt>
                <c:pt idx="186">
                  <c:v>03:06</c:v>
                </c:pt>
                <c:pt idx="187">
                  <c:v>03:07</c:v>
                </c:pt>
                <c:pt idx="188">
                  <c:v>03:08</c:v>
                </c:pt>
                <c:pt idx="189">
                  <c:v>03:09</c:v>
                </c:pt>
                <c:pt idx="190">
                  <c:v>03:10</c:v>
                </c:pt>
                <c:pt idx="191">
                  <c:v>03:11</c:v>
                </c:pt>
                <c:pt idx="192">
                  <c:v>03:12</c:v>
                </c:pt>
                <c:pt idx="193">
                  <c:v>03:13</c:v>
                </c:pt>
                <c:pt idx="194">
                  <c:v>03:14</c:v>
                </c:pt>
                <c:pt idx="195">
                  <c:v>03:15</c:v>
                </c:pt>
                <c:pt idx="196">
                  <c:v>03:16</c:v>
                </c:pt>
                <c:pt idx="197">
                  <c:v>03:17</c:v>
                </c:pt>
                <c:pt idx="198">
                  <c:v>03:18</c:v>
                </c:pt>
                <c:pt idx="199">
                  <c:v>03:19</c:v>
                </c:pt>
                <c:pt idx="200">
                  <c:v>03:20</c:v>
                </c:pt>
                <c:pt idx="201">
                  <c:v>03:21</c:v>
                </c:pt>
                <c:pt idx="202">
                  <c:v>03:22</c:v>
                </c:pt>
                <c:pt idx="203">
                  <c:v>03:23</c:v>
                </c:pt>
                <c:pt idx="204">
                  <c:v>03:24</c:v>
                </c:pt>
                <c:pt idx="205">
                  <c:v>03:25</c:v>
                </c:pt>
                <c:pt idx="206">
                  <c:v>03:26</c:v>
                </c:pt>
                <c:pt idx="207">
                  <c:v>03:27</c:v>
                </c:pt>
                <c:pt idx="208">
                  <c:v>03:28</c:v>
                </c:pt>
                <c:pt idx="209">
                  <c:v>03:29</c:v>
                </c:pt>
                <c:pt idx="210">
                  <c:v>03:30</c:v>
                </c:pt>
                <c:pt idx="211">
                  <c:v>03:31</c:v>
                </c:pt>
                <c:pt idx="212">
                  <c:v>03:32</c:v>
                </c:pt>
                <c:pt idx="213">
                  <c:v>03:33</c:v>
                </c:pt>
                <c:pt idx="214">
                  <c:v>03:34</c:v>
                </c:pt>
                <c:pt idx="215">
                  <c:v>03:35</c:v>
                </c:pt>
                <c:pt idx="216">
                  <c:v>03:36</c:v>
                </c:pt>
                <c:pt idx="217">
                  <c:v>03:37</c:v>
                </c:pt>
                <c:pt idx="218">
                  <c:v>03:38</c:v>
                </c:pt>
                <c:pt idx="219">
                  <c:v>03:39</c:v>
                </c:pt>
                <c:pt idx="220">
                  <c:v>03:40</c:v>
                </c:pt>
                <c:pt idx="221">
                  <c:v>03:41</c:v>
                </c:pt>
                <c:pt idx="222">
                  <c:v>03:42</c:v>
                </c:pt>
                <c:pt idx="223">
                  <c:v>03:43</c:v>
                </c:pt>
                <c:pt idx="224">
                  <c:v>03:44</c:v>
                </c:pt>
                <c:pt idx="225">
                  <c:v>03:45</c:v>
                </c:pt>
                <c:pt idx="226">
                  <c:v>03:46</c:v>
                </c:pt>
                <c:pt idx="227">
                  <c:v>03:47</c:v>
                </c:pt>
                <c:pt idx="228">
                  <c:v>03:48</c:v>
                </c:pt>
                <c:pt idx="229">
                  <c:v>03:49</c:v>
                </c:pt>
                <c:pt idx="230">
                  <c:v>03:50</c:v>
                </c:pt>
                <c:pt idx="231">
                  <c:v>03:51</c:v>
                </c:pt>
                <c:pt idx="232">
                  <c:v>03:52</c:v>
                </c:pt>
                <c:pt idx="233">
                  <c:v>03:53</c:v>
                </c:pt>
                <c:pt idx="234">
                  <c:v>03:54</c:v>
                </c:pt>
                <c:pt idx="235">
                  <c:v>03:55</c:v>
                </c:pt>
                <c:pt idx="236">
                  <c:v>03:56</c:v>
                </c:pt>
                <c:pt idx="237">
                  <c:v>03:57</c:v>
                </c:pt>
                <c:pt idx="238">
                  <c:v>03:58</c:v>
                </c:pt>
                <c:pt idx="239">
                  <c:v>03:59</c:v>
                </c:pt>
                <c:pt idx="240">
                  <c:v>04:00</c:v>
                </c:pt>
                <c:pt idx="241">
                  <c:v>04:01</c:v>
                </c:pt>
                <c:pt idx="242">
                  <c:v>04:02</c:v>
                </c:pt>
                <c:pt idx="243">
                  <c:v>04:03</c:v>
                </c:pt>
                <c:pt idx="244">
                  <c:v>04:04</c:v>
                </c:pt>
                <c:pt idx="245">
                  <c:v>04:05</c:v>
                </c:pt>
                <c:pt idx="246">
                  <c:v>04:06</c:v>
                </c:pt>
                <c:pt idx="247">
                  <c:v>04:07</c:v>
                </c:pt>
                <c:pt idx="248">
                  <c:v>04:08</c:v>
                </c:pt>
                <c:pt idx="249">
                  <c:v>04:09</c:v>
                </c:pt>
                <c:pt idx="250">
                  <c:v>04:10</c:v>
                </c:pt>
                <c:pt idx="251">
                  <c:v>04:11</c:v>
                </c:pt>
                <c:pt idx="252">
                  <c:v>04:12</c:v>
                </c:pt>
                <c:pt idx="253">
                  <c:v>04:13</c:v>
                </c:pt>
                <c:pt idx="254">
                  <c:v>04:14</c:v>
                </c:pt>
                <c:pt idx="255">
                  <c:v>04:15</c:v>
                </c:pt>
                <c:pt idx="256">
                  <c:v>04:16</c:v>
                </c:pt>
                <c:pt idx="257">
                  <c:v>04:17</c:v>
                </c:pt>
                <c:pt idx="258">
                  <c:v>04:18</c:v>
                </c:pt>
                <c:pt idx="259">
                  <c:v>04:19</c:v>
                </c:pt>
                <c:pt idx="260">
                  <c:v>04:20</c:v>
                </c:pt>
                <c:pt idx="261">
                  <c:v>04:21</c:v>
                </c:pt>
                <c:pt idx="262">
                  <c:v>04:22</c:v>
                </c:pt>
                <c:pt idx="263">
                  <c:v>04:23</c:v>
                </c:pt>
                <c:pt idx="264">
                  <c:v>04:24</c:v>
                </c:pt>
                <c:pt idx="265">
                  <c:v>04:25</c:v>
                </c:pt>
                <c:pt idx="266">
                  <c:v>04:26</c:v>
                </c:pt>
                <c:pt idx="267">
                  <c:v>04:27</c:v>
                </c:pt>
                <c:pt idx="268">
                  <c:v>04:28</c:v>
                </c:pt>
                <c:pt idx="269">
                  <c:v>04:29</c:v>
                </c:pt>
                <c:pt idx="270">
                  <c:v>04:30</c:v>
                </c:pt>
                <c:pt idx="271">
                  <c:v>04:31</c:v>
                </c:pt>
                <c:pt idx="272">
                  <c:v>04:32</c:v>
                </c:pt>
                <c:pt idx="273">
                  <c:v>04:33</c:v>
                </c:pt>
                <c:pt idx="274">
                  <c:v>04:34</c:v>
                </c:pt>
                <c:pt idx="275">
                  <c:v>04:35</c:v>
                </c:pt>
                <c:pt idx="276">
                  <c:v>04:36</c:v>
                </c:pt>
                <c:pt idx="277">
                  <c:v>04:37</c:v>
                </c:pt>
                <c:pt idx="278">
                  <c:v>04:38</c:v>
                </c:pt>
                <c:pt idx="279">
                  <c:v>04:39</c:v>
                </c:pt>
                <c:pt idx="280">
                  <c:v>04:40</c:v>
                </c:pt>
                <c:pt idx="281">
                  <c:v>04:41</c:v>
                </c:pt>
                <c:pt idx="282">
                  <c:v>04:42</c:v>
                </c:pt>
                <c:pt idx="283">
                  <c:v>04:43</c:v>
                </c:pt>
                <c:pt idx="284">
                  <c:v>04:44</c:v>
                </c:pt>
                <c:pt idx="285">
                  <c:v>04:45</c:v>
                </c:pt>
                <c:pt idx="286">
                  <c:v>04:46</c:v>
                </c:pt>
                <c:pt idx="287">
                  <c:v>04:47</c:v>
                </c:pt>
                <c:pt idx="288">
                  <c:v>04:48</c:v>
                </c:pt>
                <c:pt idx="289">
                  <c:v>04:49</c:v>
                </c:pt>
                <c:pt idx="290">
                  <c:v>04:50</c:v>
                </c:pt>
                <c:pt idx="291">
                  <c:v>04:51</c:v>
                </c:pt>
                <c:pt idx="292">
                  <c:v>04:52</c:v>
                </c:pt>
                <c:pt idx="293">
                  <c:v>04:53</c:v>
                </c:pt>
                <c:pt idx="294">
                  <c:v>04:54</c:v>
                </c:pt>
                <c:pt idx="295">
                  <c:v>04:55</c:v>
                </c:pt>
                <c:pt idx="296">
                  <c:v>04:56</c:v>
                </c:pt>
                <c:pt idx="297">
                  <c:v>04:57</c:v>
                </c:pt>
                <c:pt idx="298">
                  <c:v>04:58</c:v>
                </c:pt>
                <c:pt idx="299">
                  <c:v>04:59</c:v>
                </c:pt>
                <c:pt idx="300">
                  <c:v>05:00</c:v>
                </c:pt>
                <c:pt idx="301">
                  <c:v>05:01</c:v>
                </c:pt>
                <c:pt idx="302">
                  <c:v>05:02</c:v>
                </c:pt>
                <c:pt idx="303">
                  <c:v>05:03</c:v>
                </c:pt>
                <c:pt idx="304">
                  <c:v>05:04</c:v>
                </c:pt>
                <c:pt idx="305">
                  <c:v>05:05</c:v>
                </c:pt>
                <c:pt idx="306">
                  <c:v>05:06</c:v>
                </c:pt>
                <c:pt idx="307">
                  <c:v>05:07</c:v>
                </c:pt>
                <c:pt idx="308">
                  <c:v>05:08</c:v>
                </c:pt>
                <c:pt idx="309">
                  <c:v>05:09</c:v>
                </c:pt>
                <c:pt idx="310">
                  <c:v>05:10</c:v>
                </c:pt>
                <c:pt idx="311">
                  <c:v>05:11</c:v>
                </c:pt>
                <c:pt idx="312">
                  <c:v>05:12</c:v>
                </c:pt>
                <c:pt idx="313">
                  <c:v>05:13</c:v>
                </c:pt>
                <c:pt idx="314">
                  <c:v>05:14</c:v>
                </c:pt>
                <c:pt idx="315">
                  <c:v>05:15</c:v>
                </c:pt>
                <c:pt idx="316">
                  <c:v>05:16</c:v>
                </c:pt>
                <c:pt idx="317">
                  <c:v>05:17</c:v>
                </c:pt>
                <c:pt idx="318">
                  <c:v>05:18</c:v>
                </c:pt>
                <c:pt idx="319">
                  <c:v>05:19</c:v>
                </c:pt>
                <c:pt idx="320">
                  <c:v>05:20</c:v>
                </c:pt>
                <c:pt idx="321">
                  <c:v>05:21</c:v>
                </c:pt>
                <c:pt idx="322">
                  <c:v>05:22</c:v>
                </c:pt>
                <c:pt idx="323">
                  <c:v>05:23</c:v>
                </c:pt>
                <c:pt idx="324">
                  <c:v>05:24</c:v>
                </c:pt>
                <c:pt idx="325">
                  <c:v>05:25</c:v>
                </c:pt>
                <c:pt idx="326">
                  <c:v>05:26</c:v>
                </c:pt>
                <c:pt idx="327">
                  <c:v>05:27</c:v>
                </c:pt>
                <c:pt idx="328">
                  <c:v>05:28</c:v>
                </c:pt>
                <c:pt idx="329">
                  <c:v>05:29</c:v>
                </c:pt>
                <c:pt idx="330">
                  <c:v>05:30</c:v>
                </c:pt>
                <c:pt idx="331">
                  <c:v>05:31</c:v>
                </c:pt>
                <c:pt idx="332">
                  <c:v>05:32</c:v>
                </c:pt>
                <c:pt idx="333">
                  <c:v>05:33</c:v>
                </c:pt>
                <c:pt idx="334">
                  <c:v>05:34</c:v>
                </c:pt>
                <c:pt idx="335">
                  <c:v>05:35</c:v>
                </c:pt>
                <c:pt idx="336">
                  <c:v>05:36</c:v>
                </c:pt>
                <c:pt idx="337">
                  <c:v>05:37</c:v>
                </c:pt>
                <c:pt idx="338">
                  <c:v>05:38</c:v>
                </c:pt>
                <c:pt idx="339">
                  <c:v>05:39</c:v>
                </c:pt>
                <c:pt idx="340">
                  <c:v>05:40</c:v>
                </c:pt>
                <c:pt idx="341">
                  <c:v>05:41</c:v>
                </c:pt>
                <c:pt idx="342">
                  <c:v>05:42</c:v>
                </c:pt>
                <c:pt idx="343">
                  <c:v>05:43</c:v>
                </c:pt>
                <c:pt idx="344">
                  <c:v>05:44</c:v>
                </c:pt>
                <c:pt idx="345">
                  <c:v>05:45</c:v>
                </c:pt>
                <c:pt idx="346">
                  <c:v>05:46</c:v>
                </c:pt>
                <c:pt idx="347">
                  <c:v>05:47</c:v>
                </c:pt>
                <c:pt idx="348">
                  <c:v>05:48</c:v>
                </c:pt>
                <c:pt idx="349">
                  <c:v>05:49</c:v>
                </c:pt>
                <c:pt idx="350">
                  <c:v>05:50</c:v>
                </c:pt>
                <c:pt idx="351">
                  <c:v>05:51</c:v>
                </c:pt>
                <c:pt idx="352">
                  <c:v>05:52</c:v>
                </c:pt>
                <c:pt idx="353">
                  <c:v>05:53</c:v>
                </c:pt>
                <c:pt idx="354">
                  <c:v>05:54</c:v>
                </c:pt>
                <c:pt idx="355">
                  <c:v>05:55</c:v>
                </c:pt>
                <c:pt idx="356">
                  <c:v>05:56</c:v>
                </c:pt>
                <c:pt idx="357">
                  <c:v>05:57</c:v>
                </c:pt>
                <c:pt idx="358">
                  <c:v>05:58</c:v>
                </c:pt>
                <c:pt idx="359">
                  <c:v>05:59</c:v>
                </c:pt>
                <c:pt idx="360">
                  <c:v>06:00</c:v>
                </c:pt>
                <c:pt idx="361">
                  <c:v>06:01</c:v>
                </c:pt>
                <c:pt idx="362">
                  <c:v>06:02</c:v>
                </c:pt>
                <c:pt idx="363">
                  <c:v>06:03</c:v>
                </c:pt>
                <c:pt idx="364">
                  <c:v>06:04</c:v>
                </c:pt>
                <c:pt idx="365">
                  <c:v>06:05</c:v>
                </c:pt>
                <c:pt idx="366">
                  <c:v>06:06</c:v>
                </c:pt>
                <c:pt idx="367">
                  <c:v>06:07</c:v>
                </c:pt>
                <c:pt idx="368">
                  <c:v>06:08</c:v>
                </c:pt>
                <c:pt idx="369">
                  <c:v>06:09</c:v>
                </c:pt>
                <c:pt idx="370">
                  <c:v>06:10</c:v>
                </c:pt>
                <c:pt idx="371">
                  <c:v>06:11</c:v>
                </c:pt>
                <c:pt idx="372">
                  <c:v>06:12</c:v>
                </c:pt>
                <c:pt idx="373">
                  <c:v>06:13</c:v>
                </c:pt>
                <c:pt idx="374">
                  <c:v>06:14</c:v>
                </c:pt>
                <c:pt idx="375">
                  <c:v>06:15</c:v>
                </c:pt>
                <c:pt idx="376">
                  <c:v>06:16</c:v>
                </c:pt>
                <c:pt idx="377">
                  <c:v>06:17</c:v>
                </c:pt>
                <c:pt idx="378">
                  <c:v>06:18</c:v>
                </c:pt>
                <c:pt idx="379">
                  <c:v>06:19</c:v>
                </c:pt>
                <c:pt idx="380">
                  <c:v>06:20</c:v>
                </c:pt>
                <c:pt idx="381">
                  <c:v>06:21</c:v>
                </c:pt>
                <c:pt idx="382">
                  <c:v>06:22</c:v>
                </c:pt>
                <c:pt idx="383">
                  <c:v>06:23</c:v>
                </c:pt>
                <c:pt idx="384">
                  <c:v>06:24</c:v>
                </c:pt>
                <c:pt idx="385">
                  <c:v>06:25</c:v>
                </c:pt>
                <c:pt idx="386">
                  <c:v>06:26</c:v>
                </c:pt>
                <c:pt idx="387">
                  <c:v>06:27</c:v>
                </c:pt>
                <c:pt idx="388">
                  <c:v>06:28</c:v>
                </c:pt>
                <c:pt idx="389">
                  <c:v>06:29</c:v>
                </c:pt>
                <c:pt idx="390">
                  <c:v>06:30</c:v>
                </c:pt>
                <c:pt idx="391">
                  <c:v>06:31</c:v>
                </c:pt>
                <c:pt idx="392">
                  <c:v>06:32</c:v>
                </c:pt>
                <c:pt idx="393">
                  <c:v>06:33</c:v>
                </c:pt>
                <c:pt idx="394">
                  <c:v>06:34</c:v>
                </c:pt>
                <c:pt idx="395">
                  <c:v>06:35</c:v>
                </c:pt>
                <c:pt idx="396">
                  <c:v>06:36</c:v>
                </c:pt>
                <c:pt idx="397">
                  <c:v>06:37</c:v>
                </c:pt>
                <c:pt idx="398">
                  <c:v>06:38</c:v>
                </c:pt>
                <c:pt idx="399">
                  <c:v>06:39</c:v>
                </c:pt>
                <c:pt idx="400">
                  <c:v>06:40</c:v>
                </c:pt>
                <c:pt idx="401">
                  <c:v>06:41</c:v>
                </c:pt>
                <c:pt idx="402">
                  <c:v>06:42</c:v>
                </c:pt>
                <c:pt idx="403">
                  <c:v>06:43</c:v>
                </c:pt>
                <c:pt idx="404">
                  <c:v>06:44</c:v>
                </c:pt>
                <c:pt idx="405">
                  <c:v>06:45</c:v>
                </c:pt>
                <c:pt idx="406">
                  <c:v>06:46</c:v>
                </c:pt>
                <c:pt idx="407">
                  <c:v>06:47</c:v>
                </c:pt>
                <c:pt idx="408">
                  <c:v>06:48</c:v>
                </c:pt>
                <c:pt idx="409">
                  <c:v>06:49</c:v>
                </c:pt>
                <c:pt idx="410">
                  <c:v>06:50</c:v>
                </c:pt>
                <c:pt idx="411">
                  <c:v>06:51</c:v>
                </c:pt>
                <c:pt idx="412">
                  <c:v>06:52</c:v>
                </c:pt>
                <c:pt idx="413">
                  <c:v>06:53</c:v>
                </c:pt>
                <c:pt idx="414">
                  <c:v>06:54</c:v>
                </c:pt>
                <c:pt idx="415">
                  <c:v>06:55</c:v>
                </c:pt>
                <c:pt idx="416">
                  <c:v>06:56</c:v>
                </c:pt>
                <c:pt idx="417">
                  <c:v>06:57</c:v>
                </c:pt>
                <c:pt idx="418">
                  <c:v>06:58</c:v>
                </c:pt>
                <c:pt idx="419">
                  <c:v>06:59</c:v>
                </c:pt>
                <c:pt idx="420">
                  <c:v>07:00</c:v>
                </c:pt>
                <c:pt idx="421">
                  <c:v>07:01</c:v>
                </c:pt>
                <c:pt idx="422">
                  <c:v>07:02</c:v>
                </c:pt>
                <c:pt idx="423">
                  <c:v>07:03</c:v>
                </c:pt>
                <c:pt idx="424">
                  <c:v>07:04</c:v>
                </c:pt>
                <c:pt idx="425">
                  <c:v>07:05</c:v>
                </c:pt>
                <c:pt idx="426">
                  <c:v>07:06</c:v>
                </c:pt>
                <c:pt idx="427">
                  <c:v>07:07</c:v>
                </c:pt>
                <c:pt idx="428">
                  <c:v>07:08</c:v>
                </c:pt>
                <c:pt idx="429">
                  <c:v>07:09</c:v>
                </c:pt>
                <c:pt idx="430">
                  <c:v>07:10</c:v>
                </c:pt>
                <c:pt idx="431">
                  <c:v>07:11</c:v>
                </c:pt>
                <c:pt idx="432">
                  <c:v>07:12</c:v>
                </c:pt>
                <c:pt idx="433">
                  <c:v>07:13</c:v>
                </c:pt>
                <c:pt idx="434">
                  <c:v>07:14</c:v>
                </c:pt>
                <c:pt idx="435">
                  <c:v>07:15</c:v>
                </c:pt>
                <c:pt idx="436">
                  <c:v>07:16</c:v>
                </c:pt>
                <c:pt idx="437">
                  <c:v>07:17</c:v>
                </c:pt>
                <c:pt idx="438">
                  <c:v>07:18</c:v>
                </c:pt>
                <c:pt idx="439">
                  <c:v>07:19</c:v>
                </c:pt>
                <c:pt idx="440">
                  <c:v>07:20</c:v>
                </c:pt>
                <c:pt idx="441">
                  <c:v>07:21</c:v>
                </c:pt>
                <c:pt idx="442">
                  <c:v>07:22</c:v>
                </c:pt>
                <c:pt idx="443">
                  <c:v>07:23</c:v>
                </c:pt>
                <c:pt idx="444">
                  <c:v>07:24</c:v>
                </c:pt>
                <c:pt idx="445">
                  <c:v>07:25</c:v>
                </c:pt>
                <c:pt idx="446">
                  <c:v>07:26</c:v>
                </c:pt>
                <c:pt idx="447">
                  <c:v>07:27</c:v>
                </c:pt>
                <c:pt idx="448">
                  <c:v>07:28</c:v>
                </c:pt>
                <c:pt idx="449">
                  <c:v>07:29</c:v>
                </c:pt>
                <c:pt idx="450">
                  <c:v>07:30</c:v>
                </c:pt>
                <c:pt idx="451">
                  <c:v>07:31</c:v>
                </c:pt>
                <c:pt idx="452">
                  <c:v>07:32</c:v>
                </c:pt>
                <c:pt idx="453">
                  <c:v>07:33</c:v>
                </c:pt>
                <c:pt idx="454">
                  <c:v>07:34</c:v>
                </c:pt>
                <c:pt idx="455">
                  <c:v>07:35</c:v>
                </c:pt>
                <c:pt idx="456">
                  <c:v>07:36</c:v>
                </c:pt>
                <c:pt idx="457">
                  <c:v>07:37</c:v>
                </c:pt>
                <c:pt idx="458">
                  <c:v>07:38</c:v>
                </c:pt>
                <c:pt idx="459">
                  <c:v>07:39</c:v>
                </c:pt>
                <c:pt idx="460">
                  <c:v>07:40</c:v>
                </c:pt>
                <c:pt idx="461">
                  <c:v>07:41</c:v>
                </c:pt>
                <c:pt idx="462">
                  <c:v>07:42</c:v>
                </c:pt>
                <c:pt idx="463">
                  <c:v>07:43</c:v>
                </c:pt>
                <c:pt idx="464">
                  <c:v>07:44</c:v>
                </c:pt>
                <c:pt idx="465">
                  <c:v>07:45</c:v>
                </c:pt>
                <c:pt idx="466">
                  <c:v>07:46</c:v>
                </c:pt>
                <c:pt idx="467">
                  <c:v>07:47</c:v>
                </c:pt>
                <c:pt idx="468">
                  <c:v>07:48</c:v>
                </c:pt>
                <c:pt idx="469">
                  <c:v>07:49</c:v>
                </c:pt>
                <c:pt idx="470">
                  <c:v>07:50</c:v>
                </c:pt>
                <c:pt idx="471">
                  <c:v>07:51</c:v>
                </c:pt>
                <c:pt idx="472">
                  <c:v>07:52</c:v>
                </c:pt>
                <c:pt idx="473">
                  <c:v>07:53</c:v>
                </c:pt>
                <c:pt idx="474">
                  <c:v>07:54</c:v>
                </c:pt>
                <c:pt idx="475">
                  <c:v>07:55</c:v>
                </c:pt>
                <c:pt idx="476">
                  <c:v>07:56</c:v>
                </c:pt>
                <c:pt idx="477">
                  <c:v>07:57</c:v>
                </c:pt>
                <c:pt idx="478">
                  <c:v>07:58</c:v>
                </c:pt>
                <c:pt idx="479">
                  <c:v>07:59</c:v>
                </c:pt>
                <c:pt idx="480">
                  <c:v>08:00</c:v>
                </c:pt>
                <c:pt idx="481">
                  <c:v>08:01</c:v>
                </c:pt>
                <c:pt idx="482">
                  <c:v>08:02</c:v>
                </c:pt>
                <c:pt idx="483">
                  <c:v>08:03</c:v>
                </c:pt>
                <c:pt idx="484">
                  <c:v>08:04</c:v>
                </c:pt>
                <c:pt idx="485">
                  <c:v>08:05</c:v>
                </c:pt>
                <c:pt idx="486">
                  <c:v>08:06</c:v>
                </c:pt>
                <c:pt idx="487">
                  <c:v>08:07</c:v>
                </c:pt>
                <c:pt idx="488">
                  <c:v>08:08</c:v>
                </c:pt>
                <c:pt idx="489">
                  <c:v>08:09</c:v>
                </c:pt>
                <c:pt idx="490">
                  <c:v>08:10</c:v>
                </c:pt>
                <c:pt idx="491">
                  <c:v>08:11</c:v>
                </c:pt>
                <c:pt idx="492">
                  <c:v>08:12</c:v>
                </c:pt>
                <c:pt idx="493">
                  <c:v>08:13</c:v>
                </c:pt>
                <c:pt idx="494">
                  <c:v>08:14</c:v>
                </c:pt>
                <c:pt idx="495">
                  <c:v>08:15</c:v>
                </c:pt>
                <c:pt idx="496">
                  <c:v>08:16</c:v>
                </c:pt>
                <c:pt idx="497">
                  <c:v>08:17</c:v>
                </c:pt>
                <c:pt idx="498">
                  <c:v>08:18</c:v>
                </c:pt>
                <c:pt idx="499">
                  <c:v>08:19</c:v>
                </c:pt>
                <c:pt idx="500">
                  <c:v>08:20</c:v>
                </c:pt>
                <c:pt idx="501">
                  <c:v>08:21</c:v>
                </c:pt>
                <c:pt idx="502">
                  <c:v>08:22</c:v>
                </c:pt>
                <c:pt idx="503">
                  <c:v>08:23</c:v>
                </c:pt>
                <c:pt idx="504">
                  <c:v>08:24</c:v>
                </c:pt>
                <c:pt idx="505">
                  <c:v>08:25</c:v>
                </c:pt>
                <c:pt idx="506">
                  <c:v>08:26</c:v>
                </c:pt>
                <c:pt idx="507">
                  <c:v>08:27</c:v>
                </c:pt>
                <c:pt idx="508">
                  <c:v>08:28</c:v>
                </c:pt>
                <c:pt idx="509">
                  <c:v>08:29</c:v>
                </c:pt>
                <c:pt idx="510">
                  <c:v>08:30</c:v>
                </c:pt>
                <c:pt idx="511">
                  <c:v>08:31</c:v>
                </c:pt>
                <c:pt idx="512">
                  <c:v>08:32</c:v>
                </c:pt>
                <c:pt idx="513">
                  <c:v>08:33</c:v>
                </c:pt>
                <c:pt idx="514">
                  <c:v>08:34</c:v>
                </c:pt>
                <c:pt idx="515">
                  <c:v>08:35</c:v>
                </c:pt>
                <c:pt idx="516">
                  <c:v>08:36</c:v>
                </c:pt>
                <c:pt idx="517">
                  <c:v>08:37</c:v>
                </c:pt>
                <c:pt idx="518">
                  <c:v>08:38</c:v>
                </c:pt>
                <c:pt idx="519">
                  <c:v>08:39</c:v>
                </c:pt>
                <c:pt idx="520">
                  <c:v>08:40</c:v>
                </c:pt>
                <c:pt idx="521">
                  <c:v>08:41</c:v>
                </c:pt>
                <c:pt idx="522">
                  <c:v>08:42</c:v>
                </c:pt>
                <c:pt idx="523">
                  <c:v>08:43</c:v>
                </c:pt>
                <c:pt idx="524">
                  <c:v>08:44</c:v>
                </c:pt>
                <c:pt idx="525">
                  <c:v>08:45</c:v>
                </c:pt>
                <c:pt idx="526">
                  <c:v>08:46</c:v>
                </c:pt>
                <c:pt idx="527">
                  <c:v>08:47</c:v>
                </c:pt>
                <c:pt idx="528">
                  <c:v>08:48</c:v>
                </c:pt>
                <c:pt idx="529">
                  <c:v>08:49</c:v>
                </c:pt>
                <c:pt idx="530">
                  <c:v>08:50</c:v>
                </c:pt>
                <c:pt idx="531">
                  <c:v>08:51</c:v>
                </c:pt>
                <c:pt idx="532">
                  <c:v>08:52</c:v>
                </c:pt>
                <c:pt idx="533">
                  <c:v>08:53</c:v>
                </c:pt>
                <c:pt idx="534">
                  <c:v>08:54</c:v>
                </c:pt>
                <c:pt idx="535">
                  <c:v>08:55</c:v>
                </c:pt>
                <c:pt idx="536">
                  <c:v>08:56</c:v>
                </c:pt>
                <c:pt idx="537">
                  <c:v>08:57</c:v>
                </c:pt>
                <c:pt idx="538">
                  <c:v>08:58</c:v>
                </c:pt>
                <c:pt idx="539">
                  <c:v>08:59</c:v>
                </c:pt>
                <c:pt idx="540">
                  <c:v>09:00</c:v>
                </c:pt>
                <c:pt idx="541">
                  <c:v>09:01</c:v>
                </c:pt>
                <c:pt idx="542">
                  <c:v>09:02</c:v>
                </c:pt>
                <c:pt idx="543">
                  <c:v>09:03</c:v>
                </c:pt>
                <c:pt idx="544">
                  <c:v>09:04</c:v>
                </c:pt>
                <c:pt idx="545">
                  <c:v>09:05</c:v>
                </c:pt>
                <c:pt idx="546">
                  <c:v>09:06</c:v>
                </c:pt>
                <c:pt idx="547">
                  <c:v>09:07</c:v>
                </c:pt>
                <c:pt idx="548">
                  <c:v>09:08</c:v>
                </c:pt>
                <c:pt idx="549">
                  <c:v>09:09</c:v>
                </c:pt>
                <c:pt idx="550">
                  <c:v>09:10</c:v>
                </c:pt>
                <c:pt idx="551">
                  <c:v>09:11</c:v>
                </c:pt>
                <c:pt idx="552">
                  <c:v>09:12</c:v>
                </c:pt>
                <c:pt idx="553">
                  <c:v>09:13</c:v>
                </c:pt>
                <c:pt idx="554">
                  <c:v>09:14</c:v>
                </c:pt>
                <c:pt idx="555">
                  <c:v>09:15</c:v>
                </c:pt>
                <c:pt idx="556">
                  <c:v>09:16</c:v>
                </c:pt>
                <c:pt idx="557">
                  <c:v>09:17</c:v>
                </c:pt>
                <c:pt idx="558">
                  <c:v>09:18</c:v>
                </c:pt>
                <c:pt idx="559">
                  <c:v>09:19</c:v>
                </c:pt>
                <c:pt idx="560">
                  <c:v>09:20</c:v>
                </c:pt>
                <c:pt idx="561">
                  <c:v>09:21</c:v>
                </c:pt>
                <c:pt idx="562">
                  <c:v>09:22</c:v>
                </c:pt>
                <c:pt idx="563">
                  <c:v>09:23</c:v>
                </c:pt>
                <c:pt idx="564">
                  <c:v>09:24</c:v>
                </c:pt>
                <c:pt idx="565">
                  <c:v>09:25</c:v>
                </c:pt>
                <c:pt idx="566">
                  <c:v>09:26</c:v>
                </c:pt>
                <c:pt idx="567">
                  <c:v>09:27</c:v>
                </c:pt>
                <c:pt idx="568">
                  <c:v>09:28</c:v>
                </c:pt>
                <c:pt idx="569">
                  <c:v>09:29</c:v>
                </c:pt>
                <c:pt idx="570">
                  <c:v>09:30</c:v>
                </c:pt>
                <c:pt idx="571">
                  <c:v>09:31</c:v>
                </c:pt>
                <c:pt idx="572">
                  <c:v>09:32</c:v>
                </c:pt>
                <c:pt idx="573">
                  <c:v>09:33</c:v>
                </c:pt>
                <c:pt idx="574">
                  <c:v>09:34</c:v>
                </c:pt>
                <c:pt idx="575">
                  <c:v>09:35</c:v>
                </c:pt>
                <c:pt idx="576">
                  <c:v>09:36</c:v>
                </c:pt>
                <c:pt idx="577">
                  <c:v>09:37</c:v>
                </c:pt>
                <c:pt idx="578">
                  <c:v>09:38</c:v>
                </c:pt>
                <c:pt idx="579">
                  <c:v>09:39</c:v>
                </c:pt>
                <c:pt idx="580">
                  <c:v>09:40</c:v>
                </c:pt>
                <c:pt idx="581">
                  <c:v>09:41</c:v>
                </c:pt>
                <c:pt idx="582">
                  <c:v>09:42</c:v>
                </c:pt>
                <c:pt idx="583">
                  <c:v>09:43</c:v>
                </c:pt>
                <c:pt idx="584">
                  <c:v>09:44</c:v>
                </c:pt>
                <c:pt idx="585">
                  <c:v>09:45</c:v>
                </c:pt>
                <c:pt idx="586">
                  <c:v>09:46</c:v>
                </c:pt>
                <c:pt idx="587">
                  <c:v>09:47</c:v>
                </c:pt>
                <c:pt idx="588">
                  <c:v>09:48</c:v>
                </c:pt>
                <c:pt idx="589">
                  <c:v>09:49</c:v>
                </c:pt>
                <c:pt idx="590">
                  <c:v>09:50</c:v>
                </c:pt>
                <c:pt idx="591">
                  <c:v>09:51</c:v>
                </c:pt>
                <c:pt idx="592">
                  <c:v>09:52</c:v>
                </c:pt>
                <c:pt idx="593">
                  <c:v>09:53</c:v>
                </c:pt>
                <c:pt idx="594">
                  <c:v>09:54</c:v>
                </c:pt>
                <c:pt idx="595">
                  <c:v>09:55</c:v>
                </c:pt>
                <c:pt idx="596">
                  <c:v>09:56</c:v>
                </c:pt>
                <c:pt idx="597">
                  <c:v>09:57</c:v>
                </c:pt>
                <c:pt idx="598">
                  <c:v>09:58</c:v>
                </c:pt>
                <c:pt idx="599">
                  <c:v>09:59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11:00</c:v>
                </c:pt>
                <c:pt idx="661">
                  <c:v>11:01</c:v>
                </c:pt>
                <c:pt idx="662">
                  <c:v>11:02</c:v>
                </c:pt>
                <c:pt idx="663">
                  <c:v>11:03</c:v>
                </c:pt>
                <c:pt idx="664">
                  <c:v>11:04</c:v>
                </c:pt>
                <c:pt idx="665">
                  <c:v>11:05</c:v>
                </c:pt>
                <c:pt idx="666">
                  <c:v>11:06</c:v>
                </c:pt>
                <c:pt idx="667">
                  <c:v>11:07</c:v>
                </c:pt>
                <c:pt idx="668">
                  <c:v>11:08</c:v>
                </c:pt>
                <c:pt idx="669">
                  <c:v>11:09</c:v>
                </c:pt>
                <c:pt idx="670">
                  <c:v>11:10</c:v>
                </c:pt>
                <c:pt idx="671">
                  <c:v>11:11</c:v>
                </c:pt>
                <c:pt idx="672">
                  <c:v>11:12</c:v>
                </c:pt>
                <c:pt idx="673">
                  <c:v>11:13</c:v>
                </c:pt>
                <c:pt idx="674">
                  <c:v>11:14</c:v>
                </c:pt>
                <c:pt idx="675">
                  <c:v>11:15</c:v>
                </c:pt>
                <c:pt idx="676">
                  <c:v>11:16</c:v>
                </c:pt>
                <c:pt idx="677">
                  <c:v>11:17</c:v>
                </c:pt>
                <c:pt idx="678">
                  <c:v>11:18</c:v>
                </c:pt>
                <c:pt idx="679">
                  <c:v>11:19</c:v>
                </c:pt>
                <c:pt idx="680">
                  <c:v>11:20</c:v>
                </c:pt>
                <c:pt idx="681">
                  <c:v>11:21</c:v>
                </c:pt>
                <c:pt idx="682">
                  <c:v>11:22</c:v>
                </c:pt>
                <c:pt idx="683">
                  <c:v>11:23</c:v>
                </c:pt>
                <c:pt idx="684">
                  <c:v>11:24</c:v>
                </c:pt>
                <c:pt idx="685">
                  <c:v>11:25</c:v>
                </c:pt>
                <c:pt idx="686">
                  <c:v>11:26</c:v>
                </c:pt>
                <c:pt idx="687">
                  <c:v>11:27</c:v>
                </c:pt>
                <c:pt idx="688">
                  <c:v>11:28</c:v>
                </c:pt>
                <c:pt idx="689">
                  <c:v>11:29</c:v>
                </c:pt>
                <c:pt idx="690">
                  <c:v>11:30</c:v>
                </c:pt>
                <c:pt idx="691">
                  <c:v>11:31</c:v>
                </c:pt>
                <c:pt idx="692">
                  <c:v>11:32</c:v>
                </c:pt>
                <c:pt idx="693">
                  <c:v>11:33</c:v>
                </c:pt>
                <c:pt idx="694">
                  <c:v>11:34</c:v>
                </c:pt>
                <c:pt idx="695">
                  <c:v>11:35</c:v>
                </c:pt>
                <c:pt idx="696">
                  <c:v>11:36</c:v>
                </c:pt>
                <c:pt idx="697">
                  <c:v>11:37</c:v>
                </c:pt>
                <c:pt idx="698">
                  <c:v>11:38</c:v>
                </c:pt>
                <c:pt idx="699">
                  <c:v>11:39</c:v>
                </c:pt>
                <c:pt idx="700">
                  <c:v>11:40</c:v>
                </c:pt>
                <c:pt idx="701">
                  <c:v>11:41</c:v>
                </c:pt>
                <c:pt idx="702">
                  <c:v>11:42</c:v>
                </c:pt>
                <c:pt idx="703">
                  <c:v>11:43</c:v>
                </c:pt>
                <c:pt idx="704">
                  <c:v>11:44</c:v>
                </c:pt>
                <c:pt idx="705">
                  <c:v>11:45</c:v>
                </c:pt>
                <c:pt idx="706">
                  <c:v>11:46</c:v>
                </c:pt>
                <c:pt idx="707">
                  <c:v>11:47</c:v>
                </c:pt>
                <c:pt idx="708">
                  <c:v>11:48</c:v>
                </c:pt>
                <c:pt idx="709">
                  <c:v>11:49</c:v>
                </c:pt>
                <c:pt idx="710">
                  <c:v>11:50</c:v>
                </c:pt>
                <c:pt idx="711">
                  <c:v>11:51</c:v>
                </c:pt>
                <c:pt idx="712">
                  <c:v>11:52</c:v>
                </c:pt>
                <c:pt idx="713">
                  <c:v>11:53</c:v>
                </c:pt>
                <c:pt idx="714">
                  <c:v>11:54</c:v>
                </c:pt>
                <c:pt idx="715">
                  <c:v>11:55</c:v>
                </c:pt>
                <c:pt idx="716">
                  <c:v>11:56</c:v>
                </c:pt>
                <c:pt idx="717">
                  <c:v>11:57</c:v>
                </c:pt>
                <c:pt idx="718">
                  <c:v>11:58</c:v>
                </c:pt>
                <c:pt idx="719">
                  <c:v>11:59</c:v>
                </c:pt>
                <c:pt idx="720">
                  <c:v>12:00</c:v>
                </c:pt>
                <c:pt idx="721">
                  <c:v>12:01</c:v>
                </c:pt>
                <c:pt idx="722">
                  <c:v>12:02</c:v>
                </c:pt>
                <c:pt idx="723">
                  <c:v>12:03</c:v>
                </c:pt>
                <c:pt idx="724">
                  <c:v>12:04</c:v>
                </c:pt>
                <c:pt idx="725">
                  <c:v>12:05</c:v>
                </c:pt>
                <c:pt idx="726">
                  <c:v>12:06</c:v>
                </c:pt>
                <c:pt idx="727">
                  <c:v>12:07</c:v>
                </c:pt>
                <c:pt idx="728">
                  <c:v>12:08</c:v>
                </c:pt>
                <c:pt idx="729">
                  <c:v>12:09</c:v>
                </c:pt>
                <c:pt idx="730">
                  <c:v>12:10</c:v>
                </c:pt>
                <c:pt idx="731">
                  <c:v>12:11</c:v>
                </c:pt>
                <c:pt idx="732">
                  <c:v>12:12</c:v>
                </c:pt>
                <c:pt idx="733">
                  <c:v>12:13</c:v>
                </c:pt>
                <c:pt idx="734">
                  <c:v>12:14</c:v>
                </c:pt>
                <c:pt idx="735">
                  <c:v>12:15</c:v>
                </c:pt>
                <c:pt idx="736">
                  <c:v>12:16</c:v>
                </c:pt>
                <c:pt idx="737">
                  <c:v>12:17</c:v>
                </c:pt>
                <c:pt idx="738">
                  <c:v>12:18</c:v>
                </c:pt>
                <c:pt idx="739">
                  <c:v>12:19</c:v>
                </c:pt>
                <c:pt idx="740">
                  <c:v>12:20</c:v>
                </c:pt>
                <c:pt idx="741">
                  <c:v>12:21</c:v>
                </c:pt>
                <c:pt idx="742">
                  <c:v>12:22</c:v>
                </c:pt>
                <c:pt idx="743">
                  <c:v>12:23</c:v>
                </c:pt>
                <c:pt idx="744">
                  <c:v>12:24</c:v>
                </c:pt>
                <c:pt idx="745">
                  <c:v>12:25</c:v>
                </c:pt>
                <c:pt idx="746">
                  <c:v>12:26</c:v>
                </c:pt>
                <c:pt idx="747">
                  <c:v>12:27</c:v>
                </c:pt>
                <c:pt idx="748">
                  <c:v>12:28</c:v>
                </c:pt>
                <c:pt idx="749">
                  <c:v>12:29</c:v>
                </c:pt>
                <c:pt idx="750">
                  <c:v>12:30</c:v>
                </c:pt>
                <c:pt idx="751">
                  <c:v>12:31</c:v>
                </c:pt>
                <c:pt idx="752">
                  <c:v>12:32</c:v>
                </c:pt>
                <c:pt idx="753">
                  <c:v>12:33</c:v>
                </c:pt>
                <c:pt idx="754">
                  <c:v>12:34</c:v>
                </c:pt>
                <c:pt idx="755">
                  <c:v>12:35</c:v>
                </c:pt>
                <c:pt idx="756">
                  <c:v>12:36</c:v>
                </c:pt>
                <c:pt idx="757">
                  <c:v>12:37</c:v>
                </c:pt>
                <c:pt idx="758">
                  <c:v>12:38</c:v>
                </c:pt>
                <c:pt idx="759">
                  <c:v>12:39</c:v>
                </c:pt>
                <c:pt idx="760">
                  <c:v>12:40</c:v>
                </c:pt>
                <c:pt idx="761">
                  <c:v>12:41</c:v>
                </c:pt>
                <c:pt idx="762">
                  <c:v>12:42</c:v>
                </c:pt>
                <c:pt idx="763">
                  <c:v>12:43</c:v>
                </c:pt>
                <c:pt idx="764">
                  <c:v>12:44</c:v>
                </c:pt>
                <c:pt idx="765">
                  <c:v>12:45</c:v>
                </c:pt>
                <c:pt idx="766">
                  <c:v>12:46</c:v>
                </c:pt>
                <c:pt idx="767">
                  <c:v>12:47</c:v>
                </c:pt>
                <c:pt idx="768">
                  <c:v>12:48</c:v>
                </c:pt>
                <c:pt idx="769">
                  <c:v>12:49</c:v>
                </c:pt>
                <c:pt idx="770">
                  <c:v>12:50</c:v>
                </c:pt>
                <c:pt idx="771">
                  <c:v>12:51</c:v>
                </c:pt>
                <c:pt idx="772">
                  <c:v>12:52</c:v>
                </c:pt>
                <c:pt idx="773">
                  <c:v>12:53</c:v>
                </c:pt>
                <c:pt idx="774">
                  <c:v>12:54</c:v>
                </c:pt>
                <c:pt idx="775">
                  <c:v>12:55</c:v>
                </c:pt>
                <c:pt idx="776">
                  <c:v>12:56</c:v>
                </c:pt>
                <c:pt idx="777">
                  <c:v>12:57</c:v>
                </c:pt>
                <c:pt idx="778">
                  <c:v>12:58</c:v>
                </c:pt>
                <c:pt idx="779">
                  <c:v>12:59</c:v>
                </c:pt>
                <c:pt idx="780">
                  <c:v>13:00</c:v>
                </c:pt>
                <c:pt idx="781">
                  <c:v>13:01</c:v>
                </c:pt>
                <c:pt idx="782">
                  <c:v>13:02</c:v>
                </c:pt>
                <c:pt idx="783">
                  <c:v>13:03</c:v>
                </c:pt>
                <c:pt idx="784">
                  <c:v>13:04</c:v>
                </c:pt>
                <c:pt idx="785">
                  <c:v>13:05</c:v>
                </c:pt>
                <c:pt idx="786">
                  <c:v>13:06</c:v>
                </c:pt>
                <c:pt idx="787">
                  <c:v>13:07</c:v>
                </c:pt>
                <c:pt idx="788">
                  <c:v>13:08</c:v>
                </c:pt>
                <c:pt idx="789">
                  <c:v>13:09</c:v>
                </c:pt>
                <c:pt idx="790">
                  <c:v>13:10</c:v>
                </c:pt>
                <c:pt idx="791">
                  <c:v>13:11</c:v>
                </c:pt>
                <c:pt idx="792">
                  <c:v>13:12</c:v>
                </c:pt>
                <c:pt idx="793">
                  <c:v>13:13</c:v>
                </c:pt>
                <c:pt idx="794">
                  <c:v>13:14</c:v>
                </c:pt>
                <c:pt idx="795">
                  <c:v>13:15</c:v>
                </c:pt>
                <c:pt idx="796">
                  <c:v>13:16</c:v>
                </c:pt>
                <c:pt idx="797">
                  <c:v>13:17</c:v>
                </c:pt>
                <c:pt idx="798">
                  <c:v>13:18</c:v>
                </c:pt>
                <c:pt idx="799">
                  <c:v>13:19</c:v>
                </c:pt>
                <c:pt idx="800">
                  <c:v>13:20</c:v>
                </c:pt>
                <c:pt idx="801">
                  <c:v>13:21</c:v>
                </c:pt>
                <c:pt idx="802">
                  <c:v>13:22</c:v>
                </c:pt>
                <c:pt idx="803">
                  <c:v>13:23</c:v>
                </c:pt>
                <c:pt idx="804">
                  <c:v>13:24</c:v>
                </c:pt>
                <c:pt idx="805">
                  <c:v>13:25</c:v>
                </c:pt>
                <c:pt idx="806">
                  <c:v>13:26</c:v>
                </c:pt>
                <c:pt idx="807">
                  <c:v>13:27</c:v>
                </c:pt>
                <c:pt idx="808">
                  <c:v>13:28</c:v>
                </c:pt>
                <c:pt idx="809">
                  <c:v>13:29</c:v>
                </c:pt>
                <c:pt idx="810">
                  <c:v>13:30</c:v>
                </c:pt>
                <c:pt idx="811">
                  <c:v>13:31</c:v>
                </c:pt>
                <c:pt idx="812">
                  <c:v>13:32</c:v>
                </c:pt>
                <c:pt idx="813">
                  <c:v>13:33</c:v>
                </c:pt>
                <c:pt idx="814">
                  <c:v>13:34</c:v>
                </c:pt>
                <c:pt idx="815">
                  <c:v>13:35</c:v>
                </c:pt>
                <c:pt idx="816">
                  <c:v>13:36</c:v>
                </c:pt>
                <c:pt idx="817">
                  <c:v>13:37</c:v>
                </c:pt>
                <c:pt idx="818">
                  <c:v>13:38</c:v>
                </c:pt>
                <c:pt idx="819">
                  <c:v>13:39</c:v>
                </c:pt>
                <c:pt idx="820">
                  <c:v>13:40</c:v>
                </c:pt>
                <c:pt idx="821">
                  <c:v>13:41</c:v>
                </c:pt>
                <c:pt idx="822">
                  <c:v>13:42</c:v>
                </c:pt>
                <c:pt idx="823">
                  <c:v>13:43</c:v>
                </c:pt>
                <c:pt idx="824">
                  <c:v>13:44</c:v>
                </c:pt>
                <c:pt idx="825">
                  <c:v>13:45</c:v>
                </c:pt>
                <c:pt idx="826">
                  <c:v>13:46</c:v>
                </c:pt>
                <c:pt idx="827">
                  <c:v>13:47</c:v>
                </c:pt>
                <c:pt idx="828">
                  <c:v>13:48</c:v>
                </c:pt>
                <c:pt idx="829">
                  <c:v>13:49</c:v>
                </c:pt>
                <c:pt idx="830">
                  <c:v>13:50</c:v>
                </c:pt>
                <c:pt idx="831">
                  <c:v>13:51</c:v>
                </c:pt>
                <c:pt idx="832">
                  <c:v>13:52</c:v>
                </c:pt>
                <c:pt idx="833">
                  <c:v>13:53</c:v>
                </c:pt>
                <c:pt idx="834">
                  <c:v>13:54</c:v>
                </c:pt>
                <c:pt idx="835">
                  <c:v>13:55</c:v>
                </c:pt>
                <c:pt idx="836">
                  <c:v>13:56</c:v>
                </c:pt>
                <c:pt idx="837">
                  <c:v>13:57</c:v>
                </c:pt>
                <c:pt idx="838">
                  <c:v>13:58</c:v>
                </c:pt>
                <c:pt idx="839">
                  <c:v>13:59</c:v>
                </c:pt>
                <c:pt idx="840">
                  <c:v>14:00</c:v>
                </c:pt>
                <c:pt idx="841">
                  <c:v>14:01</c:v>
                </c:pt>
                <c:pt idx="842">
                  <c:v>14:02</c:v>
                </c:pt>
                <c:pt idx="843">
                  <c:v>14:03</c:v>
                </c:pt>
                <c:pt idx="844">
                  <c:v>14:04</c:v>
                </c:pt>
                <c:pt idx="845">
                  <c:v>14:05</c:v>
                </c:pt>
                <c:pt idx="846">
                  <c:v>14:06</c:v>
                </c:pt>
                <c:pt idx="847">
                  <c:v>14:07</c:v>
                </c:pt>
                <c:pt idx="848">
                  <c:v>14:08</c:v>
                </c:pt>
                <c:pt idx="849">
                  <c:v>14:09</c:v>
                </c:pt>
                <c:pt idx="850">
                  <c:v>14:10</c:v>
                </c:pt>
                <c:pt idx="851">
                  <c:v>14:11</c:v>
                </c:pt>
                <c:pt idx="852">
                  <c:v>14:12</c:v>
                </c:pt>
                <c:pt idx="853">
                  <c:v>14:13</c:v>
                </c:pt>
                <c:pt idx="854">
                  <c:v>14:14</c:v>
                </c:pt>
                <c:pt idx="855">
                  <c:v>14:15</c:v>
                </c:pt>
                <c:pt idx="856">
                  <c:v>14:16</c:v>
                </c:pt>
                <c:pt idx="857">
                  <c:v>14:17</c:v>
                </c:pt>
                <c:pt idx="858">
                  <c:v>14:18</c:v>
                </c:pt>
                <c:pt idx="859">
                  <c:v>14:19</c:v>
                </c:pt>
                <c:pt idx="860">
                  <c:v>14:20</c:v>
                </c:pt>
                <c:pt idx="861">
                  <c:v>14:21</c:v>
                </c:pt>
                <c:pt idx="862">
                  <c:v>14:22</c:v>
                </c:pt>
                <c:pt idx="863">
                  <c:v>14:23</c:v>
                </c:pt>
                <c:pt idx="864">
                  <c:v>14:24</c:v>
                </c:pt>
                <c:pt idx="865">
                  <c:v>14:25</c:v>
                </c:pt>
                <c:pt idx="866">
                  <c:v>14:26</c:v>
                </c:pt>
                <c:pt idx="867">
                  <c:v>14:27</c:v>
                </c:pt>
                <c:pt idx="868">
                  <c:v>14:28</c:v>
                </c:pt>
                <c:pt idx="869">
                  <c:v>14:29</c:v>
                </c:pt>
                <c:pt idx="870">
                  <c:v>14:30</c:v>
                </c:pt>
                <c:pt idx="871">
                  <c:v>14:31</c:v>
                </c:pt>
                <c:pt idx="872">
                  <c:v>14:32</c:v>
                </c:pt>
                <c:pt idx="873">
                  <c:v>14:33</c:v>
                </c:pt>
                <c:pt idx="874">
                  <c:v>14:34</c:v>
                </c:pt>
                <c:pt idx="875">
                  <c:v>14:35</c:v>
                </c:pt>
                <c:pt idx="876">
                  <c:v>14:36</c:v>
                </c:pt>
                <c:pt idx="877">
                  <c:v>14:37</c:v>
                </c:pt>
                <c:pt idx="878">
                  <c:v>14:38</c:v>
                </c:pt>
                <c:pt idx="879">
                  <c:v>14:39</c:v>
                </c:pt>
                <c:pt idx="880">
                  <c:v>14:40</c:v>
                </c:pt>
                <c:pt idx="881">
                  <c:v>14:41</c:v>
                </c:pt>
                <c:pt idx="882">
                  <c:v>14:42</c:v>
                </c:pt>
                <c:pt idx="883">
                  <c:v>14:43</c:v>
                </c:pt>
                <c:pt idx="884">
                  <c:v>14:44</c:v>
                </c:pt>
                <c:pt idx="885">
                  <c:v>14:45</c:v>
                </c:pt>
                <c:pt idx="886">
                  <c:v>14:46</c:v>
                </c:pt>
                <c:pt idx="887">
                  <c:v>14:47</c:v>
                </c:pt>
                <c:pt idx="888">
                  <c:v>14:48</c:v>
                </c:pt>
                <c:pt idx="889">
                  <c:v>14:49</c:v>
                </c:pt>
                <c:pt idx="890">
                  <c:v>14:50</c:v>
                </c:pt>
                <c:pt idx="891">
                  <c:v>14:51</c:v>
                </c:pt>
                <c:pt idx="892">
                  <c:v>14:52</c:v>
                </c:pt>
                <c:pt idx="893">
                  <c:v>14:53</c:v>
                </c:pt>
                <c:pt idx="894">
                  <c:v>14:54</c:v>
                </c:pt>
                <c:pt idx="895">
                  <c:v>14:55</c:v>
                </c:pt>
                <c:pt idx="896">
                  <c:v>14:56</c:v>
                </c:pt>
                <c:pt idx="897">
                  <c:v>14:57</c:v>
                </c:pt>
                <c:pt idx="898">
                  <c:v>14:58</c:v>
                </c:pt>
                <c:pt idx="899">
                  <c:v>14:59</c:v>
                </c:pt>
                <c:pt idx="900">
                  <c:v>15:00</c:v>
                </c:pt>
                <c:pt idx="901">
                  <c:v>15:01</c:v>
                </c:pt>
                <c:pt idx="902">
                  <c:v>15:02</c:v>
                </c:pt>
                <c:pt idx="903">
                  <c:v>15:03</c:v>
                </c:pt>
                <c:pt idx="904">
                  <c:v>15:04</c:v>
                </c:pt>
                <c:pt idx="905">
                  <c:v>15:05</c:v>
                </c:pt>
                <c:pt idx="906">
                  <c:v>15:06</c:v>
                </c:pt>
                <c:pt idx="907">
                  <c:v>15:07</c:v>
                </c:pt>
                <c:pt idx="908">
                  <c:v>15:08</c:v>
                </c:pt>
                <c:pt idx="909">
                  <c:v>15:09</c:v>
                </c:pt>
                <c:pt idx="910">
                  <c:v>15:10</c:v>
                </c:pt>
                <c:pt idx="911">
                  <c:v>15:11</c:v>
                </c:pt>
                <c:pt idx="912">
                  <c:v>15:12</c:v>
                </c:pt>
                <c:pt idx="913">
                  <c:v>15:13</c:v>
                </c:pt>
                <c:pt idx="914">
                  <c:v>15:14</c:v>
                </c:pt>
                <c:pt idx="915">
                  <c:v>15:15</c:v>
                </c:pt>
                <c:pt idx="916">
                  <c:v>15:16</c:v>
                </c:pt>
                <c:pt idx="917">
                  <c:v>15:17</c:v>
                </c:pt>
                <c:pt idx="918">
                  <c:v>15:18</c:v>
                </c:pt>
                <c:pt idx="919">
                  <c:v>15:19</c:v>
                </c:pt>
                <c:pt idx="920">
                  <c:v>15:20</c:v>
                </c:pt>
                <c:pt idx="921">
                  <c:v>15:21</c:v>
                </c:pt>
                <c:pt idx="922">
                  <c:v>15:22</c:v>
                </c:pt>
                <c:pt idx="923">
                  <c:v>15:23</c:v>
                </c:pt>
                <c:pt idx="924">
                  <c:v>15:24</c:v>
                </c:pt>
                <c:pt idx="925">
                  <c:v>15:25</c:v>
                </c:pt>
                <c:pt idx="926">
                  <c:v>15:26</c:v>
                </c:pt>
                <c:pt idx="927">
                  <c:v>15:27</c:v>
                </c:pt>
                <c:pt idx="928">
                  <c:v>15:28</c:v>
                </c:pt>
                <c:pt idx="929">
                  <c:v>15:29</c:v>
                </c:pt>
                <c:pt idx="930">
                  <c:v>15:30</c:v>
                </c:pt>
                <c:pt idx="931">
                  <c:v>15:31</c:v>
                </c:pt>
                <c:pt idx="932">
                  <c:v>15:32</c:v>
                </c:pt>
                <c:pt idx="933">
                  <c:v>15:33</c:v>
                </c:pt>
                <c:pt idx="934">
                  <c:v>15:34</c:v>
                </c:pt>
                <c:pt idx="935">
                  <c:v>15:35</c:v>
                </c:pt>
                <c:pt idx="936">
                  <c:v>15:36</c:v>
                </c:pt>
                <c:pt idx="937">
                  <c:v>15:37</c:v>
                </c:pt>
                <c:pt idx="938">
                  <c:v>15:38</c:v>
                </c:pt>
                <c:pt idx="939">
                  <c:v>15:39</c:v>
                </c:pt>
                <c:pt idx="940">
                  <c:v>15:40</c:v>
                </c:pt>
                <c:pt idx="941">
                  <c:v>15:41</c:v>
                </c:pt>
                <c:pt idx="942">
                  <c:v>15:42</c:v>
                </c:pt>
                <c:pt idx="943">
                  <c:v>15:43</c:v>
                </c:pt>
                <c:pt idx="944">
                  <c:v>15:44</c:v>
                </c:pt>
                <c:pt idx="945">
                  <c:v>15:45</c:v>
                </c:pt>
                <c:pt idx="946">
                  <c:v>15:46</c:v>
                </c:pt>
                <c:pt idx="947">
                  <c:v>15:47</c:v>
                </c:pt>
                <c:pt idx="948">
                  <c:v>15:48</c:v>
                </c:pt>
                <c:pt idx="949">
                  <c:v>15:49</c:v>
                </c:pt>
                <c:pt idx="950">
                  <c:v>15:50</c:v>
                </c:pt>
                <c:pt idx="951">
                  <c:v>15:51</c:v>
                </c:pt>
                <c:pt idx="952">
                  <c:v>15:52</c:v>
                </c:pt>
                <c:pt idx="953">
                  <c:v>15:53</c:v>
                </c:pt>
                <c:pt idx="954">
                  <c:v>15:54</c:v>
                </c:pt>
                <c:pt idx="955">
                  <c:v>15:55</c:v>
                </c:pt>
                <c:pt idx="956">
                  <c:v>15:56</c:v>
                </c:pt>
                <c:pt idx="957">
                  <c:v>15:57</c:v>
                </c:pt>
                <c:pt idx="958">
                  <c:v>15:58</c:v>
                </c:pt>
                <c:pt idx="959">
                  <c:v>15:59</c:v>
                </c:pt>
                <c:pt idx="960">
                  <c:v>16:00</c:v>
                </c:pt>
                <c:pt idx="961">
                  <c:v>16:01</c:v>
                </c:pt>
                <c:pt idx="962">
                  <c:v>16:02</c:v>
                </c:pt>
                <c:pt idx="963">
                  <c:v>16:03</c:v>
                </c:pt>
                <c:pt idx="964">
                  <c:v>16:04</c:v>
                </c:pt>
                <c:pt idx="965">
                  <c:v>16:05</c:v>
                </c:pt>
                <c:pt idx="966">
                  <c:v>16:06</c:v>
                </c:pt>
                <c:pt idx="967">
                  <c:v>16:07</c:v>
                </c:pt>
                <c:pt idx="968">
                  <c:v>16:08</c:v>
                </c:pt>
                <c:pt idx="969">
                  <c:v>16:09</c:v>
                </c:pt>
                <c:pt idx="970">
                  <c:v>16:10</c:v>
                </c:pt>
                <c:pt idx="971">
                  <c:v>16:11</c:v>
                </c:pt>
                <c:pt idx="972">
                  <c:v>16:12</c:v>
                </c:pt>
                <c:pt idx="973">
                  <c:v>16:13</c:v>
                </c:pt>
                <c:pt idx="974">
                  <c:v>16:14</c:v>
                </c:pt>
                <c:pt idx="975">
                  <c:v>16:15</c:v>
                </c:pt>
                <c:pt idx="976">
                  <c:v>16:16</c:v>
                </c:pt>
                <c:pt idx="977">
                  <c:v>16:17</c:v>
                </c:pt>
                <c:pt idx="978">
                  <c:v>16:18</c:v>
                </c:pt>
                <c:pt idx="979">
                  <c:v>16:19</c:v>
                </c:pt>
                <c:pt idx="980">
                  <c:v>16:20</c:v>
                </c:pt>
                <c:pt idx="981">
                  <c:v>16:21</c:v>
                </c:pt>
                <c:pt idx="982">
                  <c:v>16:22</c:v>
                </c:pt>
                <c:pt idx="983">
                  <c:v>16:23</c:v>
                </c:pt>
                <c:pt idx="984">
                  <c:v>16:24</c:v>
                </c:pt>
                <c:pt idx="985">
                  <c:v>16:25</c:v>
                </c:pt>
                <c:pt idx="986">
                  <c:v>16:26</c:v>
                </c:pt>
                <c:pt idx="987">
                  <c:v>16:27</c:v>
                </c:pt>
                <c:pt idx="988">
                  <c:v>16:28</c:v>
                </c:pt>
                <c:pt idx="989">
                  <c:v>16:29</c:v>
                </c:pt>
                <c:pt idx="990">
                  <c:v>16:30</c:v>
                </c:pt>
                <c:pt idx="991">
                  <c:v>16:31</c:v>
                </c:pt>
                <c:pt idx="992">
                  <c:v>16:32</c:v>
                </c:pt>
                <c:pt idx="993">
                  <c:v>16:33</c:v>
                </c:pt>
                <c:pt idx="994">
                  <c:v>16:34</c:v>
                </c:pt>
                <c:pt idx="995">
                  <c:v>16:35</c:v>
                </c:pt>
                <c:pt idx="996">
                  <c:v>16:36</c:v>
                </c:pt>
                <c:pt idx="997">
                  <c:v>16:37</c:v>
                </c:pt>
                <c:pt idx="998">
                  <c:v>16:38</c:v>
                </c:pt>
                <c:pt idx="999">
                  <c:v>16:39</c:v>
                </c:pt>
                <c:pt idx="1000">
                  <c:v>16:40</c:v>
                </c:pt>
                <c:pt idx="1001">
                  <c:v>16:41</c:v>
                </c:pt>
                <c:pt idx="1002">
                  <c:v>16:42</c:v>
                </c:pt>
                <c:pt idx="1003">
                  <c:v>16:43</c:v>
                </c:pt>
                <c:pt idx="1004">
                  <c:v>16:44</c:v>
                </c:pt>
                <c:pt idx="1005">
                  <c:v>16:45</c:v>
                </c:pt>
                <c:pt idx="1006">
                  <c:v>16:46</c:v>
                </c:pt>
                <c:pt idx="1007">
                  <c:v>16:47</c:v>
                </c:pt>
                <c:pt idx="1008">
                  <c:v>16:48</c:v>
                </c:pt>
                <c:pt idx="1009">
                  <c:v>16:49</c:v>
                </c:pt>
                <c:pt idx="1010">
                  <c:v>16:50</c:v>
                </c:pt>
                <c:pt idx="1011">
                  <c:v>16:51</c:v>
                </c:pt>
                <c:pt idx="1012">
                  <c:v>16:52</c:v>
                </c:pt>
                <c:pt idx="1013">
                  <c:v>16:53</c:v>
                </c:pt>
                <c:pt idx="1014">
                  <c:v>16:54</c:v>
                </c:pt>
                <c:pt idx="1015">
                  <c:v>16:55</c:v>
                </c:pt>
                <c:pt idx="1016">
                  <c:v>16:56</c:v>
                </c:pt>
                <c:pt idx="1017">
                  <c:v>16:57</c:v>
                </c:pt>
                <c:pt idx="1018">
                  <c:v>16:58</c:v>
                </c:pt>
                <c:pt idx="1019">
                  <c:v>16:59</c:v>
                </c:pt>
                <c:pt idx="1020">
                  <c:v>17:00</c:v>
                </c:pt>
                <c:pt idx="1021">
                  <c:v>17:01</c:v>
                </c:pt>
                <c:pt idx="1022">
                  <c:v>17:02</c:v>
                </c:pt>
                <c:pt idx="1023">
                  <c:v>17:03</c:v>
                </c:pt>
                <c:pt idx="1024">
                  <c:v>17:04</c:v>
                </c:pt>
                <c:pt idx="1025">
                  <c:v>17:05</c:v>
                </c:pt>
                <c:pt idx="1026">
                  <c:v>17:06</c:v>
                </c:pt>
                <c:pt idx="1027">
                  <c:v>17:07</c:v>
                </c:pt>
                <c:pt idx="1028">
                  <c:v>17:08</c:v>
                </c:pt>
                <c:pt idx="1029">
                  <c:v>17:09</c:v>
                </c:pt>
                <c:pt idx="1030">
                  <c:v>17:10</c:v>
                </c:pt>
                <c:pt idx="1031">
                  <c:v>17:11</c:v>
                </c:pt>
                <c:pt idx="1032">
                  <c:v>17:12</c:v>
                </c:pt>
                <c:pt idx="1033">
                  <c:v>17:13</c:v>
                </c:pt>
                <c:pt idx="1034">
                  <c:v>17:14</c:v>
                </c:pt>
                <c:pt idx="1035">
                  <c:v>17:15</c:v>
                </c:pt>
                <c:pt idx="1036">
                  <c:v>17:16</c:v>
                </c:pt>
                <c:pt idx="1037">
                  <c:v>17:17</c:v>
                </c:pt>
                <c:pt idx="1038">
                  <c:v>17:18</c:v>
                </c:pt>
                <c:pt idx="1039">
                  <c:v>17:19</c:v>
                </c:pt>
                <c:pt idx="1040">
                  <c:v>17:20</c:v>
                </c:pt>
                <c:pt idx="1041">
                  <c:v>17:21</c:v>
                </c:pt>
                <c:pt idx="1042">
                  <c:v>17:22</c:v>
                </c:pt>
                <c:pt idx="1043">
                  <c:v>17:23</c:v>
                </c:pt>
                <c:pt idx="1044">
                  <c:v>17:24</c:v>
                </c:pt>
                <c:pt idx="1045">
                  <c:v>17:25</c:v>
                </c:pt>
                <c:pt idx="1046">
                  <c:v>17:26</c:v>
                </c:pt>
                <c:pt idx="1047">
                  <c:v>17:27</c:v>
                </c:pt>
                <c:pt idx="1048">
                  <c:v>17:28</c:v>
                </c:pt>
                <c:pt idx="1049">
                  <c:v>17:29</c:v>
                </c:pt>
                <c:pt idx="1050">
                  <c:v>17:30</c:v>
                </c:pt>
                <c:pt idx="1051">
                  <c:v>17:31</c:v>
                </c:pt>
                <c:pt idx="1052">
                  <c:v>17:32</c:v>
                </c:pt>
                <c:pt idx="1053">
                  <c:v>17:33</c:v>
                </c:pt>
                <c:pt idx="1054">
                  <c:v>17:34</c:v>
                </c:pt>
                <c:pt idx="1055">
                  <c:v>17:35</c:v>
                </c:pt>
                <c:pt idx="1056">
                  <c:v>17:36</c:v>
                </c:pt>
                <c:pt idx="1057">
                  <c:v>17:37</c:v>
                </c:pt>
                <c:pt idx="1058">
                  <c:v>17:38</c:v>
                </c:pt>
                <c:pt idx="1059">
                  <c:v>17:39</c:v>
                </c:pt>
                <c:pt idx="1060">
                  <c:v>17:40</c:v>
                </c:pt>
                <c:pt idx="1061">
                  <c:v>17:41</c:v>
                </c:pt>
                <c:pt idx="1062">
                  <c:v>17:42</c:v>
                </c:pt>
                <c:pt idx="1063">
                  <c:v>17:43</c:v>
                </c:pt>
                <c:pt idx="1064">
                  <c:v>17:44</c:v>
                </c:pt>
                <c:pt idx="1065">
                  <c:v>17:45</c:v>
                </c:pt>
                <c:pt idx="1066">
                  <c:v>17:46</c:v>
                </c:pt>
                <c:pt idx="1067">
                  <c:v>17:47</c:v>
                </c:pt>
                <c:pt idx="1068">
                  <c:v>17:48</c:v>
                </c:pt>
                <c:pt idx="1069">
                  <c:v>17:49</c:v>
                </c:pt>
                <c:pt idx="1070">
                  <c:v>17:50</c:v>
                </c:pt>
                <c:pt idx="1071">
                  <c:v>17:51</c:v>
                </c:pt>
                <c:pt idx="1072">
                  <c:v>17:52</c:v>
                </c:pt>
                <c:pt idx="1073">
                  <c:v>17:53</c:v>
                </c:pt>
                <c:pt idx="1074">
                  <c:v>17:54</c:v>
                </c:pt>
                <c:pt idx="1075">
                  <c:v>17:55</c:v>
                </c:pt>
                <c:pt idx="1076">
                  <c:v>17:56</c:v>
                </c:pt>
                <c:pt idx="1077">
                  <c:v>17:57</c:v>
                </c:pt>
                <c:pt idx="1078">
                  <c:v>17:58</c:v>
                </c:pt>
                <c:pt idx="1079">
                  <c:v>17:59</c:v>
                </c:pt>
                <c:pt idx="1080">
                  <c:v>18:00</c:v>
                </c:pt>
                <c:pt idx="1081">
                  <c:v>18:01</c:v>
                </c:pt>
                <c:pt idx="1082">
                  <c:v>18:02</c:v>
                </c:pt>
                <c:pt idx="1083">
                  <c:v>18:03</c:v>
                </c:pt>
                <c:pt idx="1084">
                  <c:v>18:04</c:v>
                </c:pt>
                <c:pt idx="1085">
                  <c:v>18:05</c:v>
                </c:pt>
                <c:pt idx="1086">
                  <c:v>18:06</c:v>
                </c:pt>
                <c:pt idx="1087">
                  <c:v>18:07</c:v>
                </c:pt>
                <c:pt idx="1088">
                  <c:v>18:08</c:v>
                </c:pt>
                <c:pt idx="1089">
                  <c:v>18:09</c:v>
                </c:pt>
                <c:pt idx="1090">
                  <c:v>18:10</c:v>
                </c:pt>
                <c:pt idx="1091">
                  <c:v>18:11</c:v>
                </c:pt>
                <c:pt idx="1092">
                  <c:v>18:12</c:v>
                </c:pt>
                <c:pt idx="1093">
                  <c:v>18:13</c:v>
                </c:pt>
                <c:pt idx="1094">
                  <c:v>18:14</c:v>
                </c:pt>
                <c:pt idx="1095">
                  <c:v>18:15</c:v>
                </c:pt>
                <c:pt idx="1096">
                  <c:v>18:16</c:v>
                </c:pt>
                <c:pt idx="1097">
                  <c:v>18:17</c:v>
                </c:pt>
                <c:pt idx="1098">
                  <c:v>18:18</c:v>
                </c:pt>
                <c:pt idx="1099">
                  <c:v>18:19</c:v>
                </c:pt>
                <c:pt idx="1100">
                  <c:v>18:20</c:v>
                </c:pt>
                <c:pt idx="1101">
                  <c:v>18:21</c:v>
                </c:pt>
                <c:pt idx="1102">
                  <c:v>18:22</c:v>
                </c:pt>
                <c:pt idx="1103">
                  <c:v>18:23</c:v>
                </c:pt>
                <c:pt idx="1104">
                  <c:v>18:24</c:v>
                </c:pt>
                <c:pt idx="1105">
                  <c:v>18:25</c:v>
                </c:pt>
                <c:pt idx="1106">
                  <c:v>18:26</c:v>
                </c:pt>
                <c:pt idx="1107">
                  <c:v>18:27</c:v>
                </c:pt>
                <c:pt idx="1108">
                  <c:v>18:28</c:v>
                </c:pt>
                <c:pt idx="1109">
                  <c:v>18:29</c:v>
                </c:pt>
                <c:pt idx="1110">
                  <c:v>18:30</c:v>
                </c:pt>
                <c:pt idx="1111">
                  <c:v>18:31</c:v>
                </c:pt>
                <c:pt idx="1112">
                  <c:v>18:32</c:v>
                </c:pt>
                <c:pt idx="1113">
                  <c:v>18:33</c:v>
                </c:pt>
                <c:pt idx="1114">
                  <c:v>18:34</c:v>
                </c:pt>
                <c:pt idx="1115">
                  <c:v>18:35</c:v>
                </c:pt>
                <c:pt idx="1116">
                  <c:v>18:36</c:v>
                </c:pt>
                <c:pt idx="1117">
                  <c:v>18:37</c:v>
                </c:pt>
                <c:pt idx="1118">
                  <c:v>18:38</c:v>
                </c:pt>
                <c:pt idx="1119">
                  <c:v>18:39</c:v>
                </c:pt>
                <c:pt idx="1120">
                  <c:v>18:40</c:v>
                </c:pt>
                <c:pt idx="1121">
                  <c:v>18:41</c:v>
                </c:pt>
                <c:pt idx="1122">
                  <c:v>18:42</c:v>
                </c:pt>
                <c:pt idx="1123">
                  <c:v>18:43</c:v>
                </c:pt>
                <c:pt idx="1124">
                  <c:v>18:44</c:v>
                </c:pt>
                <c:pt idx="1125">
                  <c:v>18:45</c:v>
                </c:pt>
                <c:pt idx="1126">
                  <c:v>18:46</c:v>
                </c:pt>
                <c:pt idx="1127">
                  <c:v>18:47</c:v>
                </c:pt>
                <c:pt idx="1128">
                  <c:v>18:48</c:v>
                </c:pt>
                <c:pt idx="1129">
                  <c:v>18:49</c:v>
                </c:pt>
                <c:pt idx="1130">
                  <c:v>18:50</c:v>
                </c:pt>
                <c:pt idx="1131">
                  <c:v>18:51</c:v>
                </c:pt>
                <c:pt idx="1132">
                  <c:v>18:52</c:v>
                </c:pt>
                <c:pt idx="1133">
                  <c:v>18:53</c:v>
                </c:pt>
                <c:pt idx="1134">
                  <c:v>18:54</c:v>
                </c:pt>
                <c:pt idx="1135">
                  <c:v>18:55</c:v>
                </c:pt>
                <c:pt idx="1136">
                  <c:v>18:56</c:v>
                </c:pt>
                <c:pt idx="1137">
                  <c:v>18:57</c:v>
                </c:pt>
                <c:pt idx="1138">
                  <c:v>18:58</c:v>
                </c:pt>
                <c:pt idx="1139">
                  <c:v>18:59</c:v>
                </c:pt>
                <c:pt idx="1140">
                  <c:v>19:00</c:v>
                </c:pt>
                <c:pt idx="1141">
                  <c:v>19:01</c:v>
                </c:pt>
                <c:pt idx="1142">
                  <c:v>19:02</c:v>
                </c:pt>
                <c:pt idx="1143">
                  <c:v>19:03</c:v>
                </c:pt>
                <c:pt idx="1144">
                  <c:v>19:04</c:v>
                </c:pt>
                <c:pt idx="1145">
                  <c:v>19:05</c:v>
                </c:pt>
                <c:pt idx="1146">
                  <c:v>19:06</c:v>
                </c:pt>
                <c:pt idx="1147">
                  <c:v>19:07</c:v>
                </c:pt>
                <c:pt idx="1148">
                  <c:v>19:08</c:v>
                </c:pt>
                <c:pt idx="1149">
                  <c:v>19:09</c:v>
                </c:pt>
                <c:pt idx="1150">
                  <c:v>19:10</c:v>
                </c:pt>
                <c:pt idx="1151">
                  <c:v>19:11</c:v>
                </c:pt>
                <c:pt idx="1152">
                  <c:v>19:12</c:v>
                </c:pt>
                <c:pt idx="1153">
                  <c:v>19:13</c:v>
                </c:pt>
                <c:pt idx="1154">
                  <c:v>19:14</c:v>
                </c:pt>
                <c:pt idx="1155">
                  <c:v>19:15</c:v>
                </c:pt>
                <c:pt idx="1156">
                  <c:v>19:16</c:v>
                </c:pt>
                <c:pt idx="1157">
                  <c:v>19:17</c:v>
                </c:pt>
                <c:pt idx="1158">
                  <c:v>19:18</c:v>
                </c:pt>
                <c:pt idx="1159">
                  <c:v>19:19</c:v>
                </c:pt>
                <c:pt idx="1160">
                  <c:v>19:20</c:v>
                </c:pt>
                <c:pt idx="1161">
                  <c:v>19:21</c:v>
                </c:pt>
                <c:pt idx="1162">
                  <c:v>19:22</c:v>
                </c:pt>
                <c:pt idx="1163">
                  <c:v>19:23</c:v>
                </c:pt>
                <c:pt idx="1164">
                  <c:v>19:24</c:v>
                </c:pt>
                <c:pt idx="1165">
                  <c:v>19:25</c:v>
                </c:pt>
                <c:pt idx="1166">
                  <c:v>19:26</c:v>
                </c:pt>
                <c:pt idx="1167">
                  <c:v>19:27</c:v>
                </c:pt>
                <c:pt idx="1168">
                  <c:v>19:28</c:v>
                </c:pt>
                <c:pt idx="1169">
                  <c:v>19:29</c:v>
                </c:pt>
                <c:pt idx="1170">
                  <c:v>19:30</c:v>
                </c:pt>
                <c:pt idx="1171">
                  <c:v>19:31</c:v>
                </c:pt>
                <c:pt idx="1172">
                  <c:v>19:32</c:v>
                </c:pt>
                <c:pt idx="1173">
                  <c:v>19:33</c:v>
                </c:pt>
                <c:pt idx="1174">
                  <c:v>19:34</c:v>
                </c:pt>
                <c:pt idx="1175">
                  <c:v>19:35</c:v>
                </c:pt>
                <c:pt idx="1176">
                  <c:v>19:36</c:v>
                </c:pt>
                <c:pt idx="1177">
                  <c:v>19:37</c:v>
                </c:pt>
                <c:pt idx="1178">
                  <c:v>19:38</c:v>
                </c:pt>
                <c:pt idx="1179">
                  <c:v>19:39</c:v>
                </c:pt>
                <c:pt idx="1180">
                  <c:v>19:40</c:v>
                </c:pt>
                <c:pt idx="1181">
                  <c:v>19:41</c:v>
                </c:pt>
                <c:pt idx="1182">
                  <c:v>19:42</c:v>
                </c:pt>
                <c:pt idx="1183">
                  <c:v>19:43</c:v>
                </c:pt>
                <c:pt idx="1184">
                  <c:v>19:44</c:v>
                </c:pt>
                <c:pt idx="1185">
                  <c:v>19:45</c:v>
                </c:pt>
                <c:pt idx="1186">
                  <c:v>19:46</c:v>
                </c:pt>
                <c:pt idx="1187">
                  <c:v>19:47</c:v>
                </c:pt>
                <c:pt idx="1188">
                  <c:v>19:48</c:v>
                </c:pt>
                <c:pt idx="1189">
                  <c:v>19:49</c:v>
                </c:pt>
                <c:pt idx="1190">
                  <c:v>19:50</c:v>
                </c:pt>
                <c:pt idx="1191">
                  <c:v>19:51</c:v>
                </c:pt>
                <c:pt idx="1192">
                  <c:v>19:52</c:v>
                </c:pt>
                <c:pt idx="1193">
                  <c:v>19:53</c:v>
                </c:pt>
                <c:pt idx="1194">
                  <c:v>19:54</c:v>
                </c:pt>
                <c:pt idx="1195">
                  <c:v>19:55</c:v>
                </c:pt>
                <c:pt idx="1196">
                  <c:v>19:56</c:v>
                </c:pt>
                <c:pt idx="1197">
                  <c:v>19:57</c:v>
                </c:pt>
                <c:pt idx="1198">
                  <c:v>19:58</c:v>
                </c:pt>
                <c:pt idx="1199">
                  <c:v>19:59</c:v>
                </c:pt>
                <c:pt idx="1200">
                  <c:v>20:00</c:v>
                </c:pt>
              </c:strCache>
            </c:strRef>
          </c:cat>
          <c:val>
            <c:numRef>
              <c:f>'May 31'!$G$1:$G$1198</c:f>
              <c:numCache>
                <c:formatCode>General</c:formatCode>
                <c:ptCount val="119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0.22222222222222221</c:v>
                </c:pt>
                <c:pt idx="167">
                  <c:v>0.44444444444444442</c:v>
                </c:pt>
                <c:pt idx="168">
                  <c:v>0.66666666666666663</c:v>
                </c:pt>
                <c:pt idx="169">
                  <c:v>0.88888888888888884</c:v>
                </c:pt>
                <c:pt idx="170">
                  <c:v>1.1111111111111112</c:v>
                </c:pt>
                <c:pt idx="171">
                  <c:v>1.3333333333333335</c:v>
                </c:pt>
                <c:pt idx="172">
                  <c:v>1.5555555555555558</c:v>
                </c:pt>
                <c:pt idx="173">
                  <c:v>1.7777777777777781</c:v>
                </c:pt>
                <c:pt idx="174">
                  <c:v>2.0000000000000004</c:v>
                </c:pt>
                <c:pt idx="175">
                  <c:v>2.2222222222222228</c:v>
                </c:pt>
                <c:pt idx="176">
                  <c:v>2.4444444444444451</c:v>
                </c:pt>
                <c:pt idx="177">
                  <c:v>2.6666666666666674</c:v>
                </c:pt>
                <c:pt idx="178">
                  <c:v>2.8888888888888897</c:v>
                </c:pt>
                <c:pt idx="179">
                  <c:v>3.111111111111112</c:v>
                </c:pt>
                <c:pt idx="180">
                  <c:v>3.3333333333333344</c:v>
                </c:pt>
                <c:pt idx="181">
                  <c:v>3.5555555555555567</c:v>
                </c:pt>
                <c:pt idx="182">
                  <c:v>3.777777777777779</c:v>
                </c:pt>
                <c:pt idx="183">
                  <c:v>4.0000000000000009</c:v>
                </c:pt>
                <c:pt idx="184">
                  <c:v>4.2222222222222232</c:v>
                </c:pt>
                <c:pt idx="185">
                  <c:v>4.4444444444444455</c:v>
                </c:pt>
                <c:pt idx="186">
                  <c:v>4.6666666666666679</c:v>
                </c:pt>
                <c:pt idx="187">
                  <c:v>4.8888888888888902</c:v>
                </c:pt>
                <c:pt idx="188">
                  <c:v>5.1111111111111125</c:v>
                </c:pt>
                <c:pt idx="189">
                  <c:v>5.3333333333333348</c:v>
                </c:pt>
                <c:pt idx="190">
                  <c:v>5.5555555555555571</c:v>
                </c:pt>
                <c:pt idx="191">
                  <c:v>5.7777777777777795</c:v>
                </c:pt>
                <c:pt idx="192">
                  <c:v>6.0000000000000018</c:v>
                </c:pt>
                <c:pt idx="193">
                  <c:v>6.2222222222222241</c:v>
                </c:pt>
                <c:pt idx="194">
                  <c:v>6.4444444444444464</c:v>
                </c:pt>
                <c:pt idx="195">
                  <c:v>6.6666666666666687</c:v>
                </c:pt>
                <c:pt idx="196">
                  <c:v>6.8888888888888911</c:v>
                </c:pt>
                <c:pt idx="197">
                  <c:v>7.1111111111111134</c:v>
                </c:pt>
                <c:pt idx="198">
                  <c:v>7.3333333333333357</c:v>
                </c:pt>
                <c:pt idx="199">
                  <c:v>7.555555555555558</c:v>
                </c:pt>
                <c:pt idx="200">
                  <c:v>7.7777777777777803</c:v>
                </c:pt>
                <c:pt idx="201">
                  <c:v>8.0000000000000018</c:v>
                </c:pt>
                <c:pt idx="202">
                  <c:v>8.2222222222222232</c:v>
                </c:pt>
                <c:pt idx="203">
                  <c:v>8.4444444444444446</c:v>
                </c:pt>
                <c:pt idx="204">
                  <c:v>8.6666666666666661</c:v>
                </c:pt>
                <c:pt idx="205">
                  <c:v>8.8888888888888875</c:v>
                </c:pt>
                <c:pt idx="206">
                  <c:v>9.1111111111111089</c:v>
                </c:pt>
                <c:pt idx="207">
                  <c:v>9.3333333333333304</c:v>
                </c:pt>
                <c:pt idx="208">
                  <c:v>9.5555555555555518</c:v>
                </c:pt>
                <c:pt idx="209">
                  <c:v>9.7777777777777732</c:v>
                </c:pt>
                <c:pt idx="210">
                  <c:v>9.9999999999999947</c:v>
                </c:pt>
                <c:pt idx="211">
                  <c:v>10.222222222222216</c:v>
                </c:pt>
                <c:pt idx="212">
                  <c:v>10.444444444444438</c:v>
                </c:pt>
                <c:pt idx="213">
                  <c:v>10.666666666666659</c:v>
                </c:pt>
                <c:pt idx="214">
                  <c:v>10.88888888888888</c:v>
                </c:pt>
                <c:pt idx="215">
                  <c:v>11.111111111111102</c:v>
                </c:pt>
                <c:pt idx="216">
                  <c:v>11.333333333333323</c:v>
                </c:pt>
                <c:pt idx="217">
                  <c:v>11.555555555555545</c:v>
                </c:pt>
                <c:pt idx="218">
                  <c:v>11.777777777777766</c:v>
                </c:pt>
                <c:pt idx="219">
                  <c:v>11.999999999999988</c:v>
                </c:pt>
                <c:pt idx="220">
                  <c:v>12.222222222222209</c:v>
                </c:pt>
                <c:pt idx="221">
                  <c:v>12.44444444444443</c:v>
                </c:pt>
                <c:pt idx="222">
                  <c:v>12.666666666666652</c:v>
                </c:pt>
                <c:pt idx="223">
                  <c:v>12.888888888888873</c:v>
                </c:pt>
                <c:pt idx="224">
                  <c:v>13.111111111111095</c:v>
                </c:pt>
                <c:pt idx="225">
                  <c:v>13.333333333333316</c:v>
                </c:pt>
                <c:pt idx="226">
                  <c:v>13.555555555555538</c:v>
                </c:pt>
                <c:pt idx="227">
                  <c:v>13.777777777777759</c:v>
                </c:pt>
                <c:pt idx="228">
                  <c:v>13.99999999999998</c:v>
                </c:pt>
                <c:pt idx="229">
                  <c:v>14.222222222222202</c:v>
                </c:pt>
                <c:pt idx="230">
                  <c:v>14.444444444444423</c:v>
                </c:pt>
                <c:pt idx="231">
                  <c:v>14.666666666666645</c:v>
                </c:pt>
                <c:pt idx="232">
                  <c:v>14.888888888888866</c:v>
                </c:pt>
                <c:pt idx="233">
                  <c:v>15.111111111111088</c:v>
                </c:pt>
                <c:pt idx="234">
                  <c:v>15.333333333333309</c:v>
                </c:pt>
                <c:pt idx="235">
                  <c:v>15.55555555555553</c:v>
                </c:pt>
                <c:pt idx="236">
                  <c:v>15.777777777777752</c:v>
                </c:pt>
                <c:pt idx="237">
                  <c:v>15.999999999999973</c:v>
                </c:pt>
                <c:pt idx="238">
                  <c:v>16.222222222222197</c:v>
                </c:pt>
                <c:pt idx="239">
                  <c:v>16.444444444444418</c:v>
                </c:pt>
                <c:pt idx="240">
                  <c:v>16.666666666666639</c:v>
                </c:pt>
                <c:pt idx="241">
                  <c:v>16.888888888888861</c:v>
                </c:pt>
                <c:pt idx="242">
                  <c:v>17.111111111111082</c:v>
                </c:pt>
                <c:pt idx="243">
                  <c:v>17.333333333333304</c:v>
                </c:pt>
                <c:pt idx="244">
                  <c:v>17.555555555555525</c:v>
                </c:pt>
                <c:pt idx="245">
                  <c:v>17.777777777777747</c:v>
                </c:pt>
                <c:pt idx="246">
                  <c:v>17.999999999999968</c:v>
                </c:pt>
                <c:pt idx="247">
                  <c:v>18.222222222222189</c:v>
                </c:pt>
                <c:pt idx="248">
                  <c:v>18.444444444444411</c:v>
                </c:pt>
                <c:pt idx="249">
                  <c:v>18.666666666666632</c:v>
                </c:pt>
                <c:pt idx="250">
                  <c:v>18.888888888888854</c:v>
                </c:pt>
                <c:pt idx="251">
                  <c:v>19.111111111111075</c:v>
                </c:pt>
                <c:pt idx="252">
                  <c:v>19.333333333333297</c:v>
                </c:pt>
                <c:pt idx="253">
                  <c:v>19.555555555555518</c:v>
                </c:pt>
                <c:pt idx="254">
                  <c:v>19.777777777777739</c:v>
                </c:pt>
                <c:pt idx="255">
                  <c:v>20</c:v>
                </c:pt>
                <c:pt idx="256">
                  <c:v>20.172413793103448</c:v>
                </c:pt>
                <c:pt idx="257">
                  <c:v>20.344827586206897</c:v>
                </c:pt>
                <c:pt idx="258">
                  <c:v>20.517241379310345</c:v>
                </c:pt>
                <c:pt idx="259">
                  <c:v>20.689655172413794</c:v>
                </c:pt>
                <c:pt idx="260">
                  <c:v>20.862068965517242</c:v>
                </c:pt>
                <c:pt idx="261">
                  <c:v>21.03448275862069</c:v>
                </c:pt>
                <c:pt idx="262">
                  <c:v>21.206896551724139</c:v>
                </c:pt>
                <c:pt idx="263">
                  <c:v>21.379310344827587</c:v>
                </c:pt>
                <c:pt idx="264">
                  <c:v>21.551724137931036</c:v>
                </c:pt>
                <c:pt idx="265">
                  <c:v>21.724137931034484</c:v>
                </c:pt>
                <c:pt idx="266">
                  <c:v>21.896551724137932</c:v>
                </c:pt>
                <c:pt idx="267">
                  <c:v>22.068965517241381</c:v>
                </c:pt>
                <c:pt idx="268">
                  <c:v>22.241379310344829</c:v>
                </c:pt>
                <c:pt idx="269">
                  <c:v>22.413793103448278</c:v>
                </c:pt>
                <c:pt idx="270">
                  <c:v>22.586206896551726</c:v>
                </c:pt>
                <c:pt idx="271">
                  <c:v>22.758620689655174</c:v>
                </c:pt>
                <c:pt idx="272">
                  <c:v>22.931034482758623</c:v>
                </c:pt>
                <c:pt idx="273">
                  <c:v>23.103448275862071</c:v>
                </c:pt>
                <c:pt idx="274">
                  <c:v>23.27586206896552</c:v>
                </c:pt>
                <c:pt idx="275">
                  <c:v>23.448275862068968</c:v>
                </c:pt>
                <c:pt idx="276">
                  <c:v>23.620689655172416</c:v>
                </c:pt>
                <c:pt idx="277">
                  <c:v>23.793103448275865</c:v>
                </c:pt>
                <c:pt idx="278">
                  <c:v>23.965517241379313</c:v>
                </c:pt>
                <c:pt idx="279">
                  <c:v>24.137931034482762</c:v>
                </c:pt>
                <c:pt idx="280">
                  <c:v>24.31034482758621</c:v>
                </c:pt>
                <c:pt idx="281">
                  <c:v>24.482758620689658</c:v>
                </c:pt>
                <c:pt idx="282">
                  <c:v>24.655172413793107</c:v>
                </c:pt>
                <c:pt idx="283">
                  <c:v>24.827586206896555</c:v>
                </c:pt>
                <c:pt idx="284">
                  <c:v>25.000000000000004</c:v>
                </c:pt>
                <c:pt idx="285">
                  <c:v>25.172413793103452</c:v>
                </c:pt>
                <c:pt idx="286">
                  <c:v>25.3448275862069</c:v>
                </c:pt>
                <c:pt idx="287">
                  <c:v>25.517241379310349</c:v>
                </c:pt>
                <c:pt idx="288">
                  <c:v>25.689655172413797</c:v>
                </c:pt>
                <c:pt idx="289">
                  <c:v>25.862068965517246</c:v>
                </c:pt>
                <c:pt idx="290">
                  <c:v>26.034482758620694</c:v>
                </c:pt>
                <c:pt idx="291">
                  <c:v>26.206896551724142</c:v>
                </c:pt>
                <c:pt idx="292">
                  <c:v>26.379310344827591</c:v>
                </c:pt>
                <c:pt idx="293">
                  <c:v>26.551724137931039</c:v>
                </c:pt>
                <c:pt idx="294">
                  <c:v>26.724137931034488</c:v>
                </c:pt>
                <c:pt idx="295">
                  <c:v>26.896551724137936</c:v>
                </c:pt>
                <c:pt idx="296">
                  <c:v>27.068965517241384</c:v>
                </c:pt>
                <c:pt idx="297">
                  <c:v>27.241379310344833</c:v>
                </c:pt>
                <c:pt idx="298">
                  <c:v>27.413793103448281</c:v>
                </c:pt>
                <c:pt idx="299">
                  <c:v>27.58620689655173</c:v>
                </c:pt>
                <c:pt idx="300">
                  <c:v>27.758620689655178</c:v>
                </c:pt>
                <c:pt idx="301">
                  <c:v>27.931034482758626</c:v>
                </c:pt>
                <c:pt idx="302">
                  <c:v>28.103448275862075</c:v>
                </c:pt>
                <c:pt idx="303">
                  <c:v>28.275862068965523</c:v>
                </c:pt>
                <c:pt idx="304">
                  <c:v>28.448275862068972</c:v>
                </c:pt>
                <c:pt idx="305">
                  <c:v>28.62068965517242</c:v>
                </c:pt>
                <c:pt idx="306">
                  <c:v>28.793103448275868</c:v>
                </c:pt>
                <c:pt idx="307">
                  <c:v>28.965517241379317</c:v>
                </c:pt>
                <c:pt idx="308">
                  <c:v>29.137931034482765</c:v>
                </c:pt>
                <c:pt idx="309">
                  <c:v>29.310344827586214</c:v>
                </c:pt>
                <c:pt idx="310">
                  <c:v>29.482758620689662</c:v>
                </c:pt>
                <c:pt idx="311">
                  <c:v>29.65517241379311</c:v>
                </c:pt>
                <c:pt idx="312">
                  <c:v>29.827586206896559</c:v>
                </c:pt>
                <c:pt idx="313">
                  <c:v>30.000000000000007</c:v>
                </c:pt>
                <c:pt idx="314">
                  <c:v>30.172413793103456</c:v>
                </c:pt>
                <c:pt idx="315">
                  <c:v>30.344827586206904</c:v>
                </c:pt>
                <c:pt idx="316">
                  <c:v>30.517241379310352</c:v>
                </c:pt>
                <c:pt idx="317">
                  <c:v>30.689655172413801</c:v>
                </c:pt>
                <c:pt idx="318">
                  <c:v>30.862068965517249</c:v>
                </c:pt>
                <c:pt idx="319">
                  <c:v>31.034482758620697</c:v>
                </c:pt>
                <c:pt idx="320">
                  <c:v>31.206896551724146</c:v>
                </c:pt>
                <c:pt idx="321">
                  <c:v>31.379310344827594</c:v>
                </c:pt>
                <c:pt idx="322">
                  <c:v>31.551724137931043</c:v>
                </c:pt>
                <c:pt idx="323">
                  <c:v>31.724137931034491</c:v>
                </c:pt>
                <c:pt idx="324">
                  <c:v>31.896551724137939</c:v>
                </c:pt>
                <c:pt idx="325">
                  <c:v>32.068965517241388</c:v>
                </c:pt>
                <c:pt idx="326">
                  <c:v>32.241379310344833</c:v>
                </c:pt>
                <c:pt idx="327">
                  <c:v>32.413793103448278</c:v>
                </c:pt>
                <c:pt idx="328">
                  <c:v>32.586206896551722</c:v>
                </c:pt>
                <c:pt idx="329">
                  <c:v>32.758620689655167</c:v>
                </c:pt>
                <c:pt idx="330">
                  <c:v>32.931034482758612</c:v>
                </c:pt>
                <c:pt idx="331">
                  <c:v>33.103448275862057</c:v>
                </c:pt>
                <c:pt idx="332">
                  <c:v>33.275862068965502</c:v>
                </c:pt>
                <c:pt idx="333">
                  <c:v>33.448275862068947</c:v>
                </c:pt>
                <c:pt idx="334">
                  <c:v>33.620689655172391</c:v>
                </c:pt>
                <c:pt idx="335">
                  <c:v>33.793103448275836</c:v>
                </c:pt>
                <c:pt idx="336">
                  <c:v>33.965517241379281</c:v>
                </c:pt>
                <c:pt idx="337">
                  <c:v>34.137931034482726</c:v>
                </c:pt>
                <c:pt idx="338">
                  <c:v>34.310344827586171</c:v>
                </c:pt>
                <c:pt idx="339">
                  <c:v>34.482758620689616</c:v>
                </c:pt>
                <c:pt idx="340">
                  <c:v>34.655172413793061</c:v>
                </c:pt>
                <c:pt idx="341">
                  <c:v>34.827586206896505</c:v>
                </c:pt>
                <c:pt idx="342">
                  <c:v>35</c:v>
                </c:pt>
                <c:pt idx="343">
                  <c:v>35</c:v>
                </c:pt>
                <c:pt idx="344">
                  <c:v>35</c:v>
                </c:pt>
                <c:pt idx="345">
                  <c:v>35</c:v>
                </c:pt>
                <c:pt idx="346">
                  <c:v>35</c:v>
                </c:pt>
                <c:pt idx="347">
                  <c:v>35</c:v>
                </c:pt>
                <c:pt idx="348">
                  <c:v>35</c:v>
                </c:pt>
                <c:pt idx="349">
                  <c:v>35</c:v>
                </c:pt>
                <c:pt idx="350">
                  <c:v>35</c:v>
                </c:pt>
                <c:pt idx="351">
                  <c:v>35</c:v>
                </c:pt>
                <c:pt idx="352">
                  <c:v>35</c:v>
                </c:pt>
                <c:pt idx="353">
                  <c:v>35</c:v>
                </c:pt>
                <c:pt idx="354">
                  <c:v>35</c:v>
                </c:pt>
                <c:pt idx="355">
                  <c:v>35</c:v>
                </c:pt>
                <c:pt idx="356">
                  <c:v>35</c:v>
                </c:pt>
                <c:pt idx="357">
                  <c:v>35</c:v>
                </c:pt>
                <c:pt idx="358">
                  <c:v>35</c:v>
                </c:pt>
                <c:pt idx="359">
                  <c:v>35</c:v>
                </c:pt>
                <c:pt idx="360">
                  <c:v>35</c:v>
                </c:pt>
                <c:pt idx="361">
                  <c:v>35</c:v>
                </c:pt>
                <c:pt idx="362">
                  <c:v>35</c:v>
                </c:pt>
                <c:pt idx="363">
                  <c:v>35</c:v>
                </c:pt>
                <c:pt idx="364">
                  <c:v>35</c:v>
                </c:pt>
                <c:pt idx="365">
                  <c:v>35</c:v>
                </c:pt>
                <c:pt idx="366">
                  <c:v>35</c:v>
                </c:pt>
                <c:pt idx="367">
                  <c:v>35</c:v>
                </c:pt>
                <c:pt idx="368">
                  <c:v>35</c:v>
                </c:pt>
                <c:pt idx="369">
                  <c:v>35</c:v>
                </c:pt>
                <c:pt idx="370">
                  <c:v>35</c:v>
                </c:pt>
                <c:pt idx="371">
                  <c:v>35</c:v>
                </c:pt>
                <c:pt idx="372">
                  <c:v>35</c:v>
                </c:pt>
                <c:pt idx="373">
                  <c:v>35</c:v>
                </c:pt>
                <c:pt idx="374">
                  <c:v>35</c:v>
                </c:pt>
                <c:pt idx="375">
                  <c:v>35</c:v>
                </c:pt>
                <c:pt idx="376">
                  <c:v>35</c:v>
                </c:pt>
                <c:pt idx="377">
                  <c:v>35</c:v>
                </c:pt>
                <c:pt idx="378">
                  <c:v>35</c:v>
                </c:pt>
                <c:pt idx="379">
                  <c:v>35</c:v>
                </c:pt>
                <c:pt idx="380">
                  <c:v>35</c:v>
                </c:pt>
                <c:pt idx="381">
                  <c:v>35</c:v>
                </c:pt>
                <c:pt idx="382">
                  <c:v>35</c:v>
                </c:pt>
                <c:pt idx="383">
                  <c:v>35</c:v>
                </c:pt>
                <c:pt idx="384">
                  <c:v>35</c:v>
                </c:pt>
                <c:pt idx="385">
                  <c:v>35</c:v>
                </c:pt>
                <c:pt idx="386">
                  <c:v>35</c:v>
                </c:pt>
                <c:pt idx="387">
                  <c:v>35</c:v>
                </c:pt>
                <c:pt idx="388">
                  <c:v>35</c:v>
                </c:pt>
                <c:pt idx="389">
                  <c:v>35</c:v>
                </c:pt>
                <c:pt idx="390">
                  <c:v>35</c:v>
                </c:pt>
                <c:pt idx="391">
                  <c:v>35</c:v>
                </c:pt>
                <c:pt idx="392">
                  <c:v>35</c:v>
                </c:pt>
                <c:pt idx="393">
                  <c:v>35.028985507246375</c:v>
                </c:pt>
                <c:pt idx="394">
                  <c:v>35.05797101449275</c:v>
                </c:pt>
                <c:pt idx="395">
                  <c:v>35.086956521739125</c:v>
                </c:pt>
                <c:pt idx="396">
                  <c:v>35.115942028985501</c:v>
                </c:pt>
                <c:pt idx="397">
                  <c:v>35.144927536231876</c:v>
                </c:pt>
                <c:pt idx="398">
                  <c:v>35.173913043478251</c:v>
                </c:pt>
                <c:pt idx="399">
                  <c:v>35.202898550724626</c:v>
                </c:pt>
                <c:pt idx="400">
                  <c:v>35.231884057971001</c:v>
                </c:pt>
                <c:pt idx="401">
                  <c:v>35.260869565217376</c:v>
                </c:pt>
                <c:pt idx="402">
                  <c:v>35.289855072463752</c:v>
                </c:pt>
                <c:pt idx="403">
                  <c:v>35.318840579710127</c:v>
                </c:pt>
                <c:pt idx="404">
                  <c:v>35.347826086956502</c:v>
                </c:pt>
                <c:pt idx="405">
                  <c:v>35.376811594202877</c:v>
                </c:pt>
                <c:pt idx="406">
                  <c:v>35.405797101449252</c:v>
                </c:pt>
                <c:pt idx="407">
                  <c:v>35.434782608695627</c:v>
                </c:pt>
                <c:pt idx="408">
                  <c:v>35.463768115942003</c:v>
                </c:pt>
                <c:pt idx="409">
                  <c:v>35.492753623188378</c:v>
                </c:pt>
                <c:pt idx="410">
                  <c:v>35.521739130434753</c:v>
                </c:pt>
                <c:pt idx="411">
                  <c:v>35.550724637681128</c:v>
                </c:pt>
                <c:pt idx="412">
                  <c:v>35.579710144927503</c:v>
                </c:pt>
                <c:pt idx="413">
                  <c:v>35.608695652173878</c:v>
                </c:pt>
                <c:pt idx="414">
                  <c:v>35.637681159420254</c:v>
                </c:pt>
                <c:pt idx="415">
                  <c:v>35.666666666666629</c:v>
                </c:pt>
                <c:pt idx="416">
                  <c:v>35.695652173913004</c:v>
                </c:pt>
                <c:pt idx="417">
                  <c:v>35.724637681159379</c:v>
                </c:pt>
                <c:pt idx="418">
                  <c:v>35.753623188405754</c:v>
                </c:pt>
                <c:pt idx="419">
                  <c:v>35.782608695652129</c:v>
                </c:pt>
                <c:pt idx="420">
                  <c:v>35.811594202898505</c:v>
                </c:pt>
                <c:pt idx="421">
                  <c:v>35.84057971014488</c:v>
                </c:pt>
                <c:pt idx="422">
                  <c:v>35.869565217391255</c:v>
                </c:pt>
                <c:pt idx="423">
                  <c:v>35.89855072463763</c:v>
                </c:pt>
                <c:pt idx="424">
                  <c:v>35.927536231884005</c:v>
                </c:pt>
                <c:pt idx="425">
                  <c:v>35.95652173913038</c:v>
                </c:pt>
                <c:pt idx="426">
                  <c:v>35.985507246376756</c:v>
                </c:pt>
                <c:pt idx="427">
                  <c:v>36.014492753623131</c:v>
                </c:pt>
                <c:pt idx="428">
                  <c:v>36.043478260869506</c:v>
                </c:pt>
                <c:pt idx="429">
                  <c:v>36.072463768115881</c:v>
                </c:pt>
                <c:pt idx="430">
                  <c:v>36.101449275362256</c:v>
                </c:pt>
                <c:pt idx="431">
                  <c:v>36.130434782608631</c:v>
                </c:pt>
                <c:pt idx="432">
                  <c:v>36.159420289855007</c:v>
                </c:pt>
                <c:pt idx="433">
                  <c:v>36.188405797101382</c:v>
                </c:pt>
                <c:pt idx="434">
                  <c:v>36.217391304347757</c:v>
                </c:pt>
                <c:pt idx="435">
                  <c:v>36.246376811594132</c:v>
                </c:pt>
                <c:pt idx="436">
                  <c:v>36.275362318840507</c:v>
                </c:pt>
                <c:pt idx="437">
                  <c:v>36.304347826086882</c:v>
                </c:pt>
                <c:pt idx="438">
                  <c:v>36.333333333333258</c:v>
                </c:pt>
                <c:pt idx="439">
                  <c:v>36.362318840579633</c:v>
                </c:pt>
                <c:pt idx="440">
                  <c:v>36.391304347826008</c:v>
                </c:pt>
                <c:pt idx="441">
                  <c:v>36.420289855072383</c:v>
                </c:pt>
                <c:pt idx="442">
                  <c:v>36.449275362318758</c:v>
                </c:pt>
                <c:pt idx="443">
                  <c:v>36.478260869565133</c:v>
                </c:pt>
                <c:pt idx="444">
                  <c:v>36.507246376811509</c:v>
                </c:pt>
                <c:pt idx="445">
                  <c:v>36.536231884057884</c:v>
                </c:pt>
                <c:pt idx="446">
                  <c:v>36.565217391304259</c:v>
                </c:pt>
                <c:pt idx="447">
                  <c:v>36.594202898550634</c:v>
                </c:pt>
                <c:pt idx="448">
                  <c:v>36.623188405797009</c:v>
                </c:pt>
                <c:pt idx="449">
                  <c:v>36.652173913043384</c:v>
                </c:pt>
                <c:pt idx="450">
                  <c:v>36.68115942028976</c:v>
                </c:pt>
                <c:pt idx="451">
                  <c:v>36.710144927536135</c:v>
                </c:pt>
                <c:pt idx="452">
                  <c:v>36.73913043478251</c:v>
                </c:pt>
                <c:pt idx="453">
                  <c:v>36.768115942028885</c:v>
                </c:pt>
                <c:pt idx="454">
                  <c:v>36.79710144927526</c:v>
                </c:pt>
                <c:pt idx="455">
                  <c:v>36.826086956521635</c:v>
                </c:pt>
                <c:pt idx="456">
                  <c:v>36.85507246376801</c:v>
                </c:pt>
                <c:pt idx="457">
                  <c:v>36.884057971014386</c:v>
                </c:pt>
                <c:pt idx="458">
                  <c:v>36.913043478260761</c:v>
                </c:pt>
                <c:pt idx="459">
                  <c:v>36.942028985507136</c:v>
                </c:pt>
                <c:pt idx="460">
                  <c:v>36.971014492753511</c:v>
                </c:pt>
                <c:pt idx="461">
                  <c:v>37</c:v>
                </c:pt>
                <c:pt idx="462">
                  <c:v>36.72</c:v>
                </c:pt>
                <c:pt idx="463">
                  <c:v>36.44</c:v>
                </c:pt>
                <c:pt idx="464">
                  <c:v>36.159999999999997</c:v>
                </c:pt>
                <c:pt idx="465">
                  <c:v>35.879999999999995</c:v>
                </c:pt>
                <c:pt idx="466">
                  <c:v>35.599999999999994</c:v>
                </c:pt>
                <c:pt idx="467">
                  <c:v>35.319999999999993</c:v>
                </c:pt>
                <c:pt idx="468">
                  <c:v>35.039999999999992</c:v>
                </c:pt>
                <c:pt idx="469">
                  <c:v>34.759999999999991</c:v>
                </c:pt>
                <c:pt idx="470">
                  <c:v>34.47999999999999</c:v>
                </c:pt>
                <c:pt idx="471">
                  <c:v>34.199999999999989</c:v>
                </c:pt>
                <c:pt idx="472">
                  <c:v>33.919999999999987</c:v>
                </c:pt>
                <c:pt idx="473">
                  <c:v>33.639999999999986</c:v>
                </c:pt>
                <c:pt idx="474">
                  <c:v>33.359999999999985</c:v>
                </c:pt>
                <c:pt idx="475">
                  <c:v>33.079999999999984</c:v>
                </c:pt>
                <c:pt idx="476">
                  <c:v>32.799999999999983</c:v>
                </c:pt>
                <c:pt idx="477">
                  <c:v>32.519999999999982</c:v>
                </c:pt>
                <c:pt idx="478">
                  <c:v>32.239999999999981</c:v>
                </c:pt>
                <c:pt idx="479">
                  <c:v>31.95999999999998</c:v>
                </c:pt>
                <c:pt idx="480">
                  <c:v>31.679999999999978</c:v>
                </c:pt>
                <c:pt idx="481">
                  <c:v>31.399999999999977</c:v>
                </c:pt>
                <c:pt idx="482">
                  <c:v>31.119999999999976</c:v>
                </c:pt>
                <c:pt idx="483">
                  <c:v>30.839999999999975</c:v>
                </c:pt>
                <c:pt idx="484">
                  <c:v>30.559999999999974</c:v>
                </c:pt>
                <c:pt idx="485">
                  <c:v>30.279999999999973</c:v>
                </c:pt>
                <c:pt idx="486">
                  <c:v>30</c:v>
                </c:pt>
                <c:pt idx="487">
                  <c:v>30.09090909090909</c:v>
                </c:pt>
                <c:pt idx="488">
                  <c:v>30.18181818181818</c:v>
                </c:pt>
                <c:pt idx="489">
                  <c:v>30.27272727272727</c:v>
                </c:pt>
                <c:pt idx="490">
                  <c:v>30.36363636363636</c:v>
                </c:pt>
                <c:pt idx="491">
                  <c:v>30.45454545454545</c:v>
                </c:pt>
                <c:pt idx="492">
                  <c:v>30.54545454545454</c:v>
                </c:pt>
                <c:pt idx="493">
                  <c:v>30.63636363636363</c:v>
                </c:pt>
                <c:pt idx="494">
                  <c:v>30.72727272727272</c:v>
                </c:pt>
                <c:pt idx="495">
                  <c:v>30.818181818181809</c:v>
                </c:pt>
                <c:pt idx="496">
                  <c:v>30.909090909090899</c:v>
                </c:pt>
                <c:pt idx="497">
                  <c:v>30.999999999999989</c:v>
                </c:pt>
                <c:pt idx="498">
                  <c:v>31.090909090909079</c:v>
                </c:pt>
                <c:pt idx="499">
                  <c:v>31.181818181818169</c:v>
                </c:pt>
                <c:pt idx="500">
                  <c:v>31.272727272727259</c:v>
                </c:pt>
                <c:pt idx="501">
                  <c:v>31.363636363636349</c:v>
                </c:pt>
                <c:pt idx="502">
                  <c:v>31.454545454545439</c:v>
                </c:pt>
                <c:pt idx="503">
                  <c:v>31.545454545454529</c:v>
                </c:pt>
                <c:pt idx="504">
                  <c:v>31.636363636363619</c:v>
                </c:pt>
                <c:pt idx="505">
                  <c:v>31.727272727272709</c:v>
                </c:pt>
                <c:pt idx="506">
                  <c:v>31.818181818181799</c:v>
                </c:pt>
                <c:pt idx="507">
                  <c:v>31.909090909090889</c:v>
                </c:pt>
                <c:pt idx="508">
                  <c:v>31.999999999999979</c:v>
                </c:pt>
                <c:pt idx="509">
                  <c:v>32.090909090909072</c:v>
                </c:pt>
                <c:pt idx="510">
                  <c:v>32.181818181818166</c:v>
                </c:pt>
                <c:pt idx="511">
                  <c:v>32.272727272727259</c:v>
                </c:pt>
                <c:pt idx="512">
                  <c:v>32.363636363636353</c:v>
                </c:pt>
                <c:pt idx="513">
                  <c:v>32.454545454545446</c:v>
                </c:pt>
                <c:pt idx="514">
                  <c:v>32.54545454545454</c:v>
                </c:pt>
                <c:pt idx="515">
                  <c:v>32.636363636363633</c:v>
                </c:pt>
                <c:pt idx="516">
                  <c:v>32.727272727272727</c:v>
                </c:pt>
                <c:pt idx="517">
                  <c:v>32.81818181818182</c:v>
                </c:pt>
                <c:pt idx="518">
                  <c:v>32.909090909090914</c:v>
                </c:pt>
                <c:pt idx="519">
                  <c:v>33.000000000000007</c:v>
                </c:pt>
                <c:pt idx="520">
                  <c:v>33.090909090909101</c:v>
                </c:pt>
                <c:pt idx="521">
                  <c:v>33.181818181818194</c:v>
                </c:pt>
                <c:pt idx="522">
                  <c:v>33.272727272727288</c:v>
                </c:pt>
                <c:pt idx="523">
                  <c:v>33.363636363636381</c:v>
                </c:pt>
                <c:pt idx="524">
                  <c:v>33.454545454545475</c:v>
                </c:pt>
                <c:pt idx="525">
                  <c:v>33.545454545454568</c:v>
                </c:pt>
                <c:pt idx="526">
                  <c:v>33.636363636363662</c:v>
                </c:pt>
                <c:pt idx="527">
                  <c:v>33.727272727272755</c:v>
                </c:pt>
                <c:pt idx="528">
                  <c:v>33.818181818181849</c:v>
                </c:pt>
                <c:pt idx="529">
                  <c:v>33.909090909090942</c:v>
                </c:pt>
                <c:pt idx="530">
                  <c:v>34.000000000000036</c:v>
                </c:pt>
                <c:pt idx="531">
                  <c:v>34.090909090909129</c:v>
                </c:pt>
                <c:pt idx="532">
                  <c:v>34.181818181818223</c:v>
                </c:pt>
                <c:pt idx="533">
                  <c:v>34.272727272727316</c:v>
                </c:pt>
                <c:pt idx="534">
                  <c:v>34.363636363636409</c:v>
                </c:pt>
                <c:pt idx="535">
                  <c:v>34.454545454545503</c:v>
                </c:pt>
                <c:pt idx="536">
                  <c:v>34.545454545454596</c:v>
                </c:pt>
                <c:pt idx="537">
                  <c:v>34.63636363636369</c:v>
                </c:pt>
                <c:pt idx="538">
                  <c:v>34.727272727272783</c:v>
                </c:pt>
                <c:pt idx="539">
                  <c:v>34.818181818181877</c:v>
                </c:pt>
                <c:pt idx="540">
                  <c:v>34.90909090909097</c:v>
                </c:pt>
                <c:pt idx="541">
                  <c:v>35</c:v>
                </c:pt>
                <c:pt idx="542">
                  <c:v>35</c:v>
                </c:pt>
                <c:pt idx="543">
                  <c:v>35</c:v>
                </c:pt>
                <c:pt idx="544">
                  <c:v>35</c:v>
                </c:pt>
                <c:pt idx="545">
                  <c:v>35</c:v>
                </c:pt>
                <c:pt idx="546">
                  <c:v>35</c:v>
                </c:pt>
                <c:pt idx="547">
                  <c:v>35</c:v>
                </c:pt>
                <c:pt idx="548">
                  <c:v>35</c:v>
                </c:pt>
                <c:pt idx="549">
                  <c:v>35</c:v>
                </c:pt>
                <c:pt idx="550">
                  <c:v>35</c:v>
                </c:pt>
                <c:pt idx="551">
                  <c:v>35</c:v>
                </c:pt>
                <c:pt idx="552">
                  <c:v>35</c:v>
                </c:pt>
                <c:pt idx="553">
                  <c:v>35</c:v>
                </c:pt>
                <c:pt idx="554">
                  <c:v>35</c:v>
                </c:pt>
                <c:pt idx="555">
                  <c:v>35</c:v>
                </c:pt>
                <c:pt idx="556">
                  <c:v>35</c:v>
                </c:pt>
                <c:pt idx="557">
                  <c:v>35</c:v>
                </c:pt>
                <c:pt idx="558">
                  <c:v>35</c:v>
                </c:pt>
                <c:pt idx="559">
                  <c:v>35</c:v>
                </c:pt>
                <c:pt idx="560">
                  <c:v>35</c:v>
                </c:pt>
                <c:pt idx="561">
                  <c:v>35</c:v>
                </c:pt>
                <c:pt idx="562">
                  <c:v>35</c:v>
                </c:pt>
                <c:pt idx="563">
                  <c:v>35</c:v>
                </c:pt>
                <c:pt idx="564">
                  <c:v>35</c:v>
                </c:pt>
                <c:pt idx="565">
                  <c:v>35</c:v>
                </c:pt>
                <c:pt idx="566">
                  <c:v>35</c:v>
                </c:pt>
                <c:pt idx="567">
                  <c:v>35</c:v>
                </c:pt>
                <c:pt idx="568">
                  <c:v>35</c:v>
                </c:pt>
                <c:pt idx="569">
                  <c:v>35</c:v>
                </c:pt>
                <c:pt idx="570">
                  <c:v>35</c:v>
                </c:pt>
                <c:pt idx="571">
                  <c:v>35</c:v>
                </c:pt>
                <c:pt idx="572">
                  <c:v>35</c:v>
                </c:pt>
                <c:pt idx="573">
                  <c:v>35</c:v>
                </c:pt>
                <c:pt idx="574">
                  <c:v>35</c:v>
                </c:pt>
                <c:pt idx="575">
                  <c:v>35</c:v>
                </c:pt>
                <c:pt idx="576">
                  <c:v>35</c:v>
                </c:pt>
                <c:pt idx="577">
                  <c:v>35</c:v>
                </c:pt>
                <c:pt idx="578">
                  <c:v>35</c:v>
                </c:pt>
                <c:pt idx="579">
                  <c:v>35</c:v>
                </c:pt>
                <c:pt idx="580">
                  <c:v>35</c:v>
                </c:pt>
                <c:pt idx="581">
                  <c:v>35</c:v>
                </c:pt>
                <c:pt idx="582">
                  <c:v>35</c:v>
                </c:pt>
                <c:pt idx="583">
                  <c:v>35</c:v>
                </c:pt>
                <c:pt idx="584">
                  <c:v>35</c:v>
                </c:pt>
                <c:pt idx="585">
                  <c:v>35</c:v>
                </c:pt>
                <c:pt idx="586">
                  <c:v>35</c:v>
                </c:pt>
                <c:pt idx="587">
                  <c:v>35</c:v>
                </c:pt>
                <c:pt idx="588">
                  <c:v>35</c:v>
                </c:pt>
                <c:pt idx="589">
                  <c:v>35</c:v>
                </c:pt>
                <c:pt idx="590">
                  <c:v>35</c:v>
                </c:pt>
                <c:pt idx="591">
                  <c:v>35</c:v>
                </c:pt>
                <c:pt idx="592">
                  <c:v>35</c:v>
                </c:pt>
                <c:pt idx="593">
                  <c:v>35</c:v>
                </c:pt>
                <c:pt idx="594">
                  <c:v>35</c:v>
                </c:pt>
                <c:pt idx="595">
                  <c:v>35</c:v>
                </c:pt>
                <c:pt idx="596">
                  <c:v>35</c:v>
                </c:pt>
                <c:pt idx="597">
                  <c:v>35</c:v>
                </c:pt>
                <c:pt idx="598">
                  <c:v>35</c:v>
                </c:pt>
                <c:pt idx="599">
                  <c:v>35</c:v>
                </c:pt>
                <c:pt idx="600">
                  <c:v>35</c:v>
                </c:pt>
                <c:pt idx="601">
                  <c:v>35</c:v>
                </c:pt>
                <c:pt idx="602">
                  <c:v>35</c:v>
                </c:pt>
                <c:pt idx="603">
                  <c:v>35</c:v>
                </c:pt>
                <c:pt idx="604">
                  <c:v>35</c:v>
                </c:pt>
                <c:pt idx="605">
                  <c:v>35</c:v>
                </c:pt>
                <c:pt idx="606">
                  <c:v>35</c:v>
                </c:pt>
                <c:pt idx="607">
                  <c:v>35.555555555555557</c:v>
                </c:pt>
                <c:pt idx="608">
                  <c:v>36.111111111111114</c:v>
                </c:pt>
                <c:pt idx="609">
                  <c:v>36.666666666666671</c:v>
                </c:pt>
                <c:pt idx="610">
                  <c:v>37.222222222222229</c:v>
                </c:pt>
                <c:pt idx="611">
                  <c:v>37.777777777777786</c:v>
                </c:pt>
                <c:pt idx="612">
                  <c:v>38.333333333333343</c:v>
                </c:pt>
                <c:pt idx="613">
                  <c:v>38.8888888888889</c:v>
                </c:pt>
                <c:pt idx="614">
                  <c:v>39.444444444444457</c:v>
                </c:pt>
                <c:pt idx="615">
                  <c:v>40</c:v>
                </c:pt>
                <c:pt idx="616">
                  <c:v>39.921052631578945</c:v>
                </c:pt>
                <c:pt idx="617">
                  <c:v>39.84210526315789</c:v>
                </c:pt>
                <c:pt idx="618">
                  <c:v>39.763157894736835</c:v>
                </c:pt>
                <c:pt idx="619">
                  <c:v>39.68421052631578</c:v>
                </c:pt>
                <c:pt idx="620">
                  <c:v>39.605263157894726</c:v>
                </c:pt>
                <c:pt idx="621">
                  <c:v>39.526315789473671</c:v>
                </c:pt>
                <c:pt idx="622">
                  <c:v>39.447368421052616</c:v>
                </c:pt>
                <c:pt idx="623">
                  <c:v>39.368421052631561</c:v>
                </c:pt>
                <c:pt idx="624">
                  <c:v>39.289473684210506</c:v>
                </c:pt>
                <c:pt idx="625">
                  <c:v>39.210526315789451</c:v>
                </c:pt>
                <c:pt idx="626">
                  <c:v>39.131578947368396</c:v>
                </c:pt>
                <c:pt idx="627">
                  <c:v>39.052631578947341</c:v>
                </c:pt>
                <c:pt idx="628">
                  <c:v>38.973684210526287</c:v>
                </c:pt>
                <c:pt idx="629">
                  <c:v>38.894736842105232</c:v>
                </c:pt>
                <c:pt idx="630">
                  <c:v>38.815789473684177</c:v>
                </c:pt>
                <c:pt idx="631">
                  <c:v>38.736842105263122</c:v>
                </c:pt>
                <c:pt idx="632">
                  <c:v>38.657894736842067</c:v>
                </c:pt>
                <c:pt idx="633">
                  <c:v>38.578947368421012</c:v>
                </c:pt>
                <c:pt idx="634">
                  <c:v>38.499999999999957</c:v>
                </c:pt>
                <c:pt idx="635">
                  <c:v>38.421052631578902</c:v>
                </c:pt>
                <c:pt idx="636">
                  <c:v>38.342105263157848</c:v>
                </c:pt>
                <c:pt idx="637">
                  <c:v>38.263157894736793</c:v>
                </c:pt>
                <c:pt idx="638">
                  <c:v>38.184210526315738</c:v>
                </c:pt>
                <c:pt idx="639">
                  <c:v>38.105263157894683</c:v>
                </c:pt>
                <c:pt idx="640">
                  <c:v>38.026315789473628</c:v>
                </c:pt>
                <c:pt idx="641">
                  <c:v>37.947368421052573</c:v>
                </c:pt>
                <c:pt idx="642">
                  <c:v>37.868421052631518</c:v>
                </c:pt>
                <c:pt idx="643">
                  <c:v>37.789473684210463</c:v>
                </c:pt>
                <c:pt idx="644">
                  <c:v>37.710526315789409</c:v>
                </c:pt>
                <c:pt idx="645">
                  <c:v>37.631578947368354</c:v>
                </c:pt>
                <c:pt idx="646">
                  <c:v>37.552631578947299</c:v>
                </c:pt>
                <c:pt idx="647">
                  <c:v>37.473684210526244</c:v>
                </c:pt>
                <c:pt idx="648">
                  <c:v>37.394736842105189</c:v>
                </c:pt>
                <c:pt idx="649">
                  <c:v>37.315789473684134</c:v>
                </c:pt>
                <c:pt idx="650">
                  <c:v>37.236842105263079</c:v>
                </c:pt>
                <c:pt idx="651">
                  <c:v>37.157894736842024</c:v>
                </c:pt>
                <c:pt idx="652">
                  <c:v>37.07894736842097</c:v>
                </c:pt>
                <c:pt idx="653">
                  <c:v>36.999999999999915</c:v>
                </c:pt>
                <c:pt idx="654">
                  <c:v>36.92105263157886</c:v>
                </c:pt>
                <c:pt idx="655">
                  <c:v>36.842105263157805</c:v>
                </c:pt>
                <c:pt idx="656">
                  <c:v>36.76315789473675</c:v>
                </c:pt>
                <c:pt idx="657">
                  <c:v>36.684210526315695</c:v>
                </c:pt>
                <c:pt idx="658">
                  <c:v>36.60526315789464</c:v>
                </c:pt>
                <c:pt idx="659">
                  <c:v>36.526315789473585</c:v>
                </c:pt>
                <c:pt idx="660">
                  <c:v>36.447368421052531</c:v>
                </c:pt>
                <c:pt idx="661">
                  <c:v>36.368421052631476</c:v>
                </c:pt>
                <c:pt idx="662">
                  <c:v>36.289473684210421</c:v>
                </c:pt>
                <c:pt idx="663">
                  <c:v>36.210526315789366</c:v>
                </c:pt>
                <c:pt idx="664">
                  <c:v>36.131578947368311</c:v>
                </c:pt>
                <c:pt idx="665">
                  <c:v>36.052631578947256</c:v>
                </c:pt>
                <c:pt idx="666">
                  <c:v>35.973684210526201</c:v>
                </c:pt>
                <c:pt idx="667">
                  <c:v>35.894736842105146</c:v>
                </c:pt>
                <c:pt idx="668">
                  <c:v>35.815789473684092</c:v>
                </c:pt>
                <c:pt idx="669">
                  <c:v>35.736842105263037</c:v>
                </c:pt>
                <c:pt idx="670">
                  <c:v>35.657894736841982</c:v>
                </c:pt>
                <c:pt idx="671">
                  <c:v>35.578947368420927</c:v>
                </c:pt>
                <c:pt idx="672">
                  <c:v>35.499999999999872</c:v>
                </c:pt>
                <c:pt idx="673">
                  <c:v>35.421052631578817</c:v>
                </c:pt>
                <c:pt idx="674">
                  <c:v>35.342105263157762</c:v>
                </c:pt>
                <c:pt idx="675">
                  <c:v>35.263157894736707</c:v>
                </c:pt>
                <c:pt idx="676">
                  <c:v>35.184210526315653</c:v>
                </c:pt>
                <c:pt idx="677">
                  <c:v>35.105263157894598</c:v>
                </c:pt>
                <c:pt idx="678">
                  <c:v>35.026315789473543</c:v>
                </c:pt>
                <c:pt idx="679">
                  <c:v>34.947368421052488</c:v>
                </c:pt>
                <c:pt idx="680">
                  <c:v>34.868421052631433</c:v>
                </c:pt>
                <c:pt idx="681">
                  <c:v>34.789473684210378</c:v>
                </c:pt>
                <c:pt idx="682">
                  <c:v>34.710526315789323</c:v>
                </c:pt>
                <c:pt idx="683">
                  <c:v>34.631578947368268</c:v>
                </c:pt>
                <c:pt idx="684">
                  <c:v>34.552631578947214</c:v>
                </c:pt>
                <c:pt idx="685">
                  <c:v>34.473684210526159</c:v>
                </c:pt>
                <c:pt idx="686">
                  <c:v>34.394736842105104</c:v>
                </c:pt>
                <c:pt idx="687">
                  <c:v>34.315789473684049</c:v>
                </c:pt>
                <c:pt idx="688">
                  <c:v>34.236842105262994</c:v>
                </c:pt>
                <c:pt idx="689">
                  <c:v>34.157894736841939</c:v>
                </c:pt>
                <c:pt idx="690">
                  <c:v>34.078947368420884</c:v>
                </c:pt>
                <c:pt idx="691">
                  <c:v>34</c:v>
                </c:pt>
                <c:pt idx="692">
                  <c:v>34.073170731707314</c:v>
                </c:pt>
                <c:pt idx="693">
                  <c:v>34.146341463414629</c:v>
                </c:pt>
                <c:pt idx="694">
                  <c:v>34.219512195121943</c:v>
                </c:pt>
                <c:pt idx="695">
                  <c:v>34.292682926829258</c:v>
                </c:pt>
                <c:pt idx="696">
                  <c:v>34.365853658536572</c:v>
                </c:pt>
                <c:pt idx="697">
                  <c:v>34.439024390243887</c:v>
                </c:pt>
                <c:pt idx="698">
                  <c:v>34.512195121951201</c:v>
                </c:pt>
                <c:pt idx="699">
                  <c:v>34.585365853658516</c:v>
                </c:pt>
                <c:pt idx="700">
                  <c:v>34.65853658536583</c:v>
                </c:pt>
                <c:pt idx="701">
                  <c:v>34.731707317073145</c:v>
                </c:pt>
                <c:pt idx="702">
                  <c:v>34.804878048780459</c:v>
                </c:pt>
                <c:pt idx="703">
                  <c:v>34.878048780487774</c:v>
                </c:pt>
                <c:pt idx="704">
                  <c:v>34.951219512195088</c:v>
                </c:pt>
                <c:pt idx="705">
                  <c:v>35.024390243902403</c:v>
                </c:pt>
                <c:pt idx="706">
                  <c:v>35.097560975609717</c:v>
                </c:pt>
                <c:pt idx="707">
                  <c:v>35.170731707317032</c:v>
                </c:pt>
                <c:pt idx="708">
                  <c:v>35.243902439024346</c:v>
                </c:pt>
                <c:pt idx="709">
                  <c:v>35.317073170731661</c:v>
                </c:pt>
                <c:pt idx="710">
                  <c:v>35.390243902438975</c:v>
                </c:pt>
                <c:pt idx="711">
                  <c:v>35.463414634146289</c:v>
                </c:pt>
                <c:pt idx="712">
                  <c:v>35.536585365853604</c:v>
                </c:pt>
                <c:pt idx="713">
                  <c:v>35.609756097560918</c:v>
                </c:pt>
                <c:pt idx="714">
                  <c:v>35.682926829268233</c:v>
                </c:pt>
                <c:pt idx="715">
                  <c:v>35.756097560975547</c:v>
                </c:pt>
                <c:pt idx="716">
                  <c:v>35.829268292682862</c:v>
                </c:pt>
                <c:pt idx="717">
                  <c:v>35.902439024390176</c:v>
                </c:pt>
                <c:pt idx="718">
                  <c:v>35.975609756097491</c:v>
                </c:pt>
                <c:pt idx="719">
                  <c:v>36.048780487804805</c:v>
                </c:pt>
                <c:pt idx="720">
                  <c:v>36.12195121951212</c:v>
                </c:pt>
                <c:pt idx="721">
                  <c:v>36.195121951219434</c:v>
                </c:pt>
                <c:pt idx="722">
                  <c:v>36.268292682926749</c:v>
                </c:pt>
                <c:pt idx="723">
                  <c:v>36.341463414634063</c:v>
                </c:pt>
                <c:pt idx="724">
                  <c:v>36.414634146341378</c:v>
                </c:pt>
                <c:pt idx="725">
                  <c:v>36.487804878048692</c:v>
                </c:pt>
                <c:pt idx="726">
                  <c:v>36.560975609756007</c:v>
                </c:pt>
                <c:pt idx="727">
                  <c:v>36.634146341463321</c:v>
                </c:pt>
                <c:pt idx="728">
                  <c:v>36.707317073170636</c:v>
                </c:pt>
                <c:pt idx="729">
                  <c:v>36.78048780487795</c:v>
                </c:pt>
                <c:pt idx="730">
                  <c:v>36.853658536585264</c:v>
                </c:pt>
                <c:pt idx="731">
                  <c:v>36.926829268292579</c:v>
                </c:pt>
                <c:pt idx="732">
                  <c:v>37</c:v>
                </c:pt>
                <c:pt idx="733">
                  <c:v>36.918367346938773</c:v>
                </c:pt>
                <c:pt idx="734">
                  <c:v>36.836734693877546</c:v>
                </c:pt>
                <c:pt idx="735">
                  <c:v>36.755102040816318</c:v>
                </c:pt>
                <c:pt idx="736">
                  <c:v>36.673469387755091</c:v>
                </c:pt>
                <c:pt idx="737">
                  <c:v>36.591836734693864</c:v>
                </c:pt>
                <c:pt idx="738">
                  <c:v>36.510204081632637</c:v>
                </c:pt>
                <c:pt idx="739">
                  <c:v>36.428571428571409</c:v>
                </c:pt>
                <c:pt idx="740">
                  <c:v>36.346938775510182</c:v>
                </c:pt>
                <c:pt idx="741">
                  <c:v>36.265306122448955</c:v>
                </c:pt>
                <c:pt idx="742">
                  <c:v>36.183673469387728</c:v>
                </c:pt>
                <c:pt idx="743">
                  <c:v>36.1020408163265</c:v>
                </c:pt>
                <c:pt idx="744">
                  <c:v>36.020408163265273</c:v>
                </c:pt>
                <c:pt idx="745">
                  <c:v>35.938775510204046</c:v>
                </c:pt>
                <c:pt idx="746">
                  <c:v>35.857142857142819</c:v>
                </c:pt>
                <c:pt idx="747">
                  <c:v>35.775510204081591</c:v>
                </c:pt>
                <c:pt idx="748">
                  <c:v>35.693877551020364</c:v>
                </c:pt>
                <c:pt idx="749">
                  <c:v>35.612244897959137</c:v>
                </c:pt>
                <c:pt idx="750">
                  <c:v>35.53061224489791</c:v>
                </c:pt>
                <c:pt idx="751">
                  <c:v>35.448979591836682</c:v>
                </c:pt>
                <c:pt idx="752">
                  <c:v>35.367346938775455</c:v>
                </c:pt>
                <c:pt idx="753">
                  <c:v>35.285714285714228</c:v>
                </c:pt>
                <c:pt idx="754">
                  <c:v>35.204081632653001</c:v>
                </c:pt>
                <c:pt idx="755">
                  <c:v>35.122448979591773</c:v>
                </c:pt>
                <c:pt idx="756">
                  <c:v>35.040816326530546</c:v>
                </c:pt>
                <c:pt idx="757">
                  <c:v>34.959183673469319</c:v>
                </c:pt>
                <c:pt idx="758">
                  <c:v>34.877551020408092</c:v>
                </c:pt>
                <c:pt idx="759">
                  <c:v>34.795918367346864</c:v>
                </c:pt>
                <c:pt idx="760">
                  <c:v>34.714285714285637</c:v>
                </c:pt>
                <c:pt idx="761">
                  <c:v>34.63265306122441</c:v>
                </c:pt>
                <c:pt idx="762">
                  <c:v>34.551020408163183</c:v>
                </c:pt>
                <c:pt idx="763">
                  <c:v>34.469387755101955</c:v>
                </c:pt>
                <c:pt idx="764">
                  <c:v>34.387755102040728</c:v>
                </c:pt>
                <c:pt idx="765">
                  <c:v>34.306122448979501</c:v>
                </c:pt>
                <c:pt idx="766">
                  <c:v>34.224489795918274</c:v>
                </c:pt>
                <c:pt idx="767">
                  <c:v>34.142857142857046</c:v>
                </c:pt>
                <c:pt idx="768">
                  <c:v>34.061224489795819</c:v>
                </c:pt>
                <c:pt idx="769">
                  <c:v>33.979591836734592</c:v>
                </c:pt>
                <c:pt idx="770">
                  <c:v>33.897959183673365</c:v>
                </c:pt>
                <c:pt idx="771">
                  <c:v>33.816326530612137</c:v>
                </c:pt>
                <c:pt idx="772">
                  <c:v>33.73469387755091</c:v>
                </c:pt>
                <c:pt idx="773">
                  <c:v>33.653061224489683</c:v>
                </c:pt>
                <c:pt idx="774">
                  <c:v>33.571428571428456</c:v>
                </c:pt>
                <c:pt idx="775">
                  <c:v>33.489795918367228</c:v>
                </c:pt>
                <c:pt idx="776">
                  <c:v>33.408163265306001</c:v>
                </c:pt>
                <c:pt idx="777">
                  <c:v>33.326530612244774</c:v>
                </c:pt>
                <c:pt idx="778">
                  <c:v>33.244897959183547</c:v>
                </c:pt>
                <c:pt idx="779">
                  <c:v>33.163265306122319</c:v>
                </c:pt>
                <c:pt idx="780">
                  <c:v>33.081632653061092</c:v>
                </c:pt>
                <c:pt idx="781">
                  <c:v>33</c:v>
                </c:pt>
                <c:pt idx="782">
                  <c:v>33</c:v>
                </c:pt>
                <c:pt idx="783">
                  <c:v>33.005053507728896</c:v>
                </c:pt>
                <c:pt idx="784">
                  <c:v>33.020214030915575</c:v>
                </c:pt>
                <c:pt idx="785">
                  <c:v>33.045481569560046</c:v>
                </c:pt>
                <c:pt idx="786">
                  <c:v>33.080856123662308</c:v>
                </c:pt>
                <c:pt idx="787">
                  <c:v>33.126337693222354</c:v>
                </c:pt>
                <c:pt idx="788">
                  <c:v>33.181926278240191</c:v>
                </c:pt>
                <c:pt idx="789">
                  <c:v>33.247621878715812</c:v>
                </c:pt>
                <c:pt idx="790">
                  <c:v>33.323424494649224</c:v>
                </c:pt>
                <c:pt idx="791">
                  <c:v>33.409334126040427</c:v>
                </c:pt>
                <c:pt idx="792">
                  <c:v>33.505350772889415</c:v>
                </c:pt>
                <c:pt idx="793">
                  <c:v>33.611474435196193</c:v>
                </c:pt>
                <c:pt idx="794">
                  <c:v>33.727705112960763</c:v>
                </c:pt>
                <c:pt idx="795">
                  <c:v>33.854042806183116</c:v>
                </c:pt>
                <c:pt idx="796">
                  <c:v>33.990487514863261</c:v>
                </c:pt>
                <c:pt idx="797">
                  <c:v>34.13703923900119</c:v>
                </c:pt>
                <c:pt idx="798">
                  <c:v>34.29369797859691</c:v>
                </c:pt>
                <c:pt idx="799">
                  <c:v>34.460463733650414</c:v>
                </c:pt>
                <c:pt idx="800">
                  <c:v>34.637336504161709</c:v>
                </c:pt>
                <c:pt idx="801">
                  <c:v>34.824316290130795</c:v>
                </c:pt>
                <c:pt idx="802">
                  <c:v>35.021403091557673</c:v>
                </c:pt>
                <c:pt idx="803">
                  <c:v>35.228596908442327</c:v>
                </c:pt>
                <c:pt idx="804">
                  <c:v>35.44589774078478</c:v>
                </c:pt>
                <c:pt idx="805">
                  <c:v>35.673305588585016</c:v>
                </c:pt>
                <c:pt idx="806">
                  <c:v>35.910820451843044</c:v>
                </c:pt>
                <c:pt idx="807">
                  <c:v>36.158442330558856</c:v>
                </c:pt>
                <c:pt idx="808">
                  <c:v>36.416171224732459</c:v>
                </c:pt>
                <c:pt idx="809">
                  <c:v>36.684007134363853</c:v>
                </c:pt>
                <c:pt idx="810">
                  <c:v>36.961950059453031</c:v>
                </c:pt>
                <c:pt idx="811">
                  <c:v>37.25</c:v>
                </c:pt>
                <c:pt idx="812">
                  <c:v>37.54815695600476</c:v>
                </c:pt>
                <c:pt idx="813">
                  <c:v>37.856420927467298</c:v>
                </c:pt>
                <c:pt idx="814">
                  <c:v>38.174791914387633</c:v>
                </c:pt>
                <c:pt idx="815">
                  <c:v>38.503269916765753</c:v>
                </c:pt>
                <c:pt idx="816">
                  <c:v>38.841854934601663</c:v>
                </c:pt>
                <c:pt idx="817">
                  <c:v>39.190546967895365</c:v>
                </c:pt>
                <c:pt idx="818">
                  <c:v>39.549346016646851</c:v>
                </c:pt>
                <c:pt idx="819">
                  <c:v>39.918252080856128</c:v>
                </c:pt>
                <c:pt idx="820">
                  <c:v>40.297265160523189</c:v>
                </c:pt>
                <c:pt idx="821">
                  <c:v>40.686385255648041</c:v>
                </c:pt>
                <c:pt idx="822">
                  <c:v>41.085612366230677</c:v>
                </c:pt>
                <c:pt idx="823">
                  <c:v>41.494946492271104</c:v>
                </c:pt>
                <c:pt idx="824">
                  <c:v>41.914387633769323</c:v>
                </c:pt>
                <c:pt idx="825">
                  <c:v>42.343935790725325</c:v>
                </c:pt>
                <c:pt idx="826">
                  <c:v>42.783590963139119</c:v>
                </c:pt>
                <c:pt idx="827">
                  <c:v>43.233353151010704</c:v>
                </c:pt>
                <c:pt idx="828">
                  <c:v>43.693222354340072</c:v>
                </c:pt>
                <c:pt idx="829">
                  <c:v>44.163198573127232</c:v>
                </c:pt>
                <c:pt idx="830">
                  <c:v>44.643281807372176</c:v>
                </c:pt>
                <c:pt idx="831">
                  <c:v>45.133472057074911</c:v>
                </c:pt>
                <c:pt idx="832">
                  <c:v>45.633769322235437</c:v>
                </c:pt>
                <c:pt idx="833">
                  <c:v>46.144173602853741</c:v>
                </c:pt>
                <c:pt idx="834">
                  <c:v>46.664684898929849</c:v>
                </c:pt>
                <c:pt idx="835">
                  <c:v>47.195303210463734</c:v>
                </c:pt>
                <c:pt idx="836">
                  <c:v>47.736028537455411</c:v>
                </c:pt>
                <c:pt idx="837">
                  <c:v>48.286860879904879</c:v>
                </c:pt>
                <c:pt idx="838">
                  <c:v>48.84780023781213</c:v>
                </c:pt>
                <c:pt idx="839">
                  <c:v>49.418846611177173</c:v>
                </c:pt>
                <c:pt idx="840">
                  <c:v>50</c:v>
                </c:pt>
                <c:pt idx="841">
                  <c:v>50</c:v>
                </c:pt>
                <c:pt idx="842">
                  <c:v>50.166666666666664</c:v>
                </c:pt>
                <c:pt idx="843">
                  <c:v>50.333333333333329</c:v>
                </c:pt>
                <c:pt idx="844">
                  <c:v>50.499999999999993</c:v>
                </c:pt>
                <c:pt idx="845">
                  <c:v>50.666666666666657</c:v>
                </c:pt>
                <c:pt idx="846">
                  <c:v>50.833333333333321</c:v>
                </c:pt>
                <c:pt idx="847">
                  <c:v>50.999999999999986</c:v>
                </c:pt>
                <c:pt idx="848">
                  <c:v>51.16666666666665</c:v>
                </c:pt>
                <c:pt idx="849">
                  <c:v>51.333333333333314</c:v>
                </c:pt>
                <c:pt idx="850">
                  <c:v>51.499999999999979</c:v>
                </c:pt>
                <c:pt idx="851">
                  <c:v>51.666666666666643</c:v>
                </c:pt>
                <c:pt idx="852">
                  <c:v>51.833333333333307</c:v>
                </c:pt>
                <c:pt idx="853">
                  <c:v>51.999999999999972</c:v>
                </c:pt>
                <c:pt idx="854">
                  <c:v>52.166666666666636</c:v>
                </c:pt>
                <c:pt idx="855">
                  <c:v>52.3333333333333</c:v>
                </c:pt>
                <c:pt idx="856">
                  <c:v>52.499999999999964</c:v>
                </c:pt>
                <c:pt idx="857">
                  <c:v>52.666666666666629</c:v>
                </c:pt>
                <c:pt idx="858">
                  <c:v>52.833333333333293</c:v>
                </c:pt>
                <c:pt idx="859">
                  <c:v>52.999999999999957</c:v>
                </c:pt>
                <c:pt idx="860">
                  <c:v>53.166666666666622</c:v>
                </c:pt>
                <c:pt idx="861">
                  <c:v>53.333333333333286</c:v>
                </c:pt>
                <c:pt idx="862">
                  <c:v>53.49999999999995</c:v>
                </c:pt>
                <c:pt idx="863">
                  <c:v>53.666666666666615</c:v>
                </c:pt>
                <c:pt idx="864">
                  <c:v>53.833333333333279</c:v>
                </c:pt>
                <c:pt idx="865">
                  <c:v>53.999999999999943</c:v>
                </c:pt>
                <c:pt idx="866">
                  <c:v>54.166666666666607</c:v>
                </c:pt>
                <c:pt idx="867">
                  <c:v>54.333333333333272</c:v>
                </c:pt>
                <c:pt idx="868">
                  <c:v>54.499999999999936</c:v>
                </c:pt>
                <c:pt idx="869">
                  <c:v>54.6666666666666</c:v>
                </c:pt>
                <c:pt idx="870">
                  <c:v>54.833333333333265</c:v>
                </c:pt>
                <c:pt idx="871">
                  <c:v>54.999999999999929</c:v>
                </c:pt>
                <c:pt idx="872">
                  <c:v>55.166666666666593</c:v>
                </c:pt>
                <c:pt idx="873">
                  <c:v>55.333333333333258</c:v>
                </c:pt>
                <c:pt idx="874">
                  <c:v>55.499999999999922</c:v>
                </c:pt>
                <c:pt idx="875">
                  <c:v>55.666666666666586</c:v>
                </c:pt>
                <c:pt idx="876">
                  <c:v>55.83333333333325</c:v>
                </c:pt>
                <c:pt idx="877">
                  <c:v>55.999999999999915</c:v>
                </c:pt>
                <c:pt idx="878">
                  <c:v>56.166666666666579</c:v>
                </c:pt>
                <c:pt idx="879">
                  <c:v>56.333333333333243</c:v>
                </c:pt>
                <c:pt idx="880">
                  <c:v>56.499999999999908</c:v>
                </c:pt>
                <c:pt idx="881">
                  <c:v>56.666666666666572</c:v>
                </c:pt>
                <c:pt idx="882">
                  <c:v>56.833333333333236</c:v>
                </c:pt>
                <c:pt idx="883">
                  <c:v>56.999999999999901</c:v>
                </c:pt>
                <c:pt idx="884">
                  <c:v>57.166666666666565</c:v>
                </c:pt>
                <c:pt idx="885">
                  <c:v>57.333333333333229</c:v>
                </c:pt>
                <c:pt idx="886">
                  <c:v>57.499999999999893</c:v>
                </c:pt>
                <c:pt idx="887">
                  <c:v>57.666666666666558</c:v>
                </c:pt>
                <c:pt idx="888">
                  <c:v>57.833333333333222</c:v>
                </c:pt>
                <c:pt idx="889">
                  <c:v>57.999999999999886</c:v>
                </c:pt>
                <c:pt idx="890">
                  <c:v>58.166666666666551</c:v>
                </c:pt>
                <c:pt idx="891">
                  <c:v>58.333333333333215</c:v>
                </c:pt>
                <c:pt idx="892">
                  <c:v>58.499999999999879</c:v>
                </c:pt>
                <c:pt idx="893">
                  <c:v>58.666666666666544</c:v>
                </c:pt>
                <c:pt idx="894">
                  <c:v>58.833333333333208</c:v>
                </c:pt>
                <c:pt idx="895">
                  <c:v>58.999999999999872</c:v>
                </c:pt>
                <c:pt idx="896">
                  <c:v>59.166666666666536</c:v>
                </c:pt>
                <c:pt idx="897">
                  <c:v>59.333333333333201</c:v>
                </c:pt>
                <c:pt idx="898">
                  <c:v>59.499999999999865</c:v>
                </c:pt>
                <c:pt idx="899">
                  <c:v>59.666666666666529</c:v>
                </c:pt>
                <c:pt idx="900">
                  <c:v>59.833333333333194</c:v>
                </c:pt>
                <c:pt idx="901">
                  <c:v>60</c:v>
                </c:pt>
                <c:pt idx="902">
                  <c:v>59.833333333333336</c:v>
                </c:pt>
                <c:pt idx="903">
                  <c:v>59.666666666666671</c:v>
                </c:pt>
                <c:pt idx="904">
                  <c:v>59.500000000000007</c:v>
                </c:pt>
                <c:pt idx="905">
                  <c:v>59.333333333333343</c:v>
                </c:pt>
                <c:pt idx="906">
                  <c:v>59.166666666666679</c:v>
                </c:pt>
                <c:pt idx="907">
                  <c:v>59.000000000000014</c:v>
                </c:pt>
                <c:pt idx="908">
                  <c:v>58.83333333333335</c:v>
                </c:pt>
                <c:pt idx="909">
                  <c:v>58.666666666666686</c:v>
                </c:pt>
                <c:pt idx="910">
                  <c:v>58.500000000000021</c:v>
                </c:pt>
                <c:pt idx="911">
                  <c:v>58.333333333333357</c:v>
                </c:pt>
                <c:pt idx="912">
                  <c:v>58.166666666666693</c:v>
                </c:pt>
                <c:pt idx="913">
                  <c:v>58.000000000000028</c:v>
                </c:pt>
                <c:pt idx="914">
                  <c:v>57.833333333333364</c:v>
                </c:pt>
                <c:pt idx="915">
                  <c:v>57.6666666666667</c:v>
                </c:pt>
                <c:pt idx="916">
                  <c:v>57.500000000000036</c:v>
                </c:pt>
                <c:pt idx="917">
                  <c:v>57.333333333333371</c:v>
                </c:pt>
                <c:pt idx="918">
                  <c:v>57.166666666666707</c:v>
                </c:pt>
                <c:pt idx="919">
                  <c:v>57.000000000000043</c:v>
                </c:pt>
                <c:pt idx="920">
                  <c:v>56.833333333333378</c:v>
                </c:pt>
                <c:pt idx="921">
                  <c:v>56.666666666666714</c:v>
                </c:pt>
                <c:pt idx="922">
                  <c:v>56.50000000000005</c:v>
                </c:pt>
                <c:pt idx="923">
                  <c:v>56.333333333333385</c:v>
                </c:pt>
                <c:pt idx="924">
                  <c:v>56.166666666666721</c:v>
                </c:pt>
                <c:pt idx="925">
                  <c:v>56.000000000000057</c:v>
                </c:pt>
                <c:pt idx="926">
                  <c:v>55.833333333333393</c:v>
                </c:pt>
                <c:pt idx="927">
                  <c:v>55.666666666666728</c:v>
                </c:pt>
                <c:pt idx="928">
                  <c:v>55.500000000000064</c:v>
                </c:pt>
                <c:pt idx="929">
                  <c:v>55.3333333333334</c:v>
                </c:pt>
                <c:pt idx="930">
                  <c:v>55.166666666666735</c:v>
                </c:pt>
                <c:pt idx="931">
                  <c:v>55.000000000000071</c:v>
                </c:pt>
                <c:pt idx="932">
                  <c:v>54.833333333333407</c:v>
                </c:pt>
                <c:pt idx="933">
                  <c:v>54.666666666666742</c:v>
                </c:pt>
                <c:pt idx="934">
                  <c:v>54.500000000000078</c:v>
                </c:pt>
                <c:pt idx="935">
                  <c:v>54.333333333333414</c:v>
                </c:pt>
                <c:pt idx="936">
                  <c:v>54.16666666666675</c:v>
                </c:pt>
                <c:pt idx="937">
                  <c:v>54.000000000000085</c:v>
                </c:pt>
                <c:pt idx="938">
                  <c:v>53.833333333333421</c:v>
                </c:pt>
                <c:pt idx="939">
                  <c:v>53.666666666666757</c:v>
                </c:pt>
                <c:pt idx="940">
                  <c:v>53.500000000000092</c:v>
                </c:pt>
                <c:pt idx="941">
                  <c:v>53.333333333333428</c:v>
                </c:pt>
                <c:pt idx="942">
                  <c:v>53.166666666666764</c:v>
                </c:pt>
                <c:pt idx="943">
                  <c:v>53.000000000000099</c:v>
                </c:pt>
                <c:pt idx="944">
                  <c:v>52.833333333333435</c:v>
                </c:pt>
                <c:pt idx="945">
                  <c:v>52.666666666666771</c:v>
                </c:pt>
                <c:pt idx="946">
                  <c:v>52.500000000000107</c:v>
                </c:pt>
                <c:pt idx="947">
                  <c:v>52.333333333333442</c:v>
                </c:pt>
                <c:pt idx="948">
                  <c:v>52.166666666666778</c:v>
                </c:pt>
                <c:pt idx="949">
                  <c:v>52.000000000000114</c:v>
                </c:pt>
                <c:pt idx="950">
                  <c:v>51.833333333333449</c:v>
                </c:pt>
                <c:pt idx="951">
                  <c:v>51.666666666666785</c:v>
                </c:pt>
                <c:pt idx="952">
                  <c:v>51.500000000000121</c:v>
                </c:pt>
                <c:pt idx="953">
                  <c:v>51.333333333333456</c:v>
                </c:pt>
                <c:pt idx="954">
                  <c:v>51.166666666666792</c:v>
                </c:pt>
                <c:pt idx="955">
                  <c:v>51.000000000000128</c:v>
                </c:pt>
                <c:pt idx="956">
                  <c:v>50.833333333333464</c:v>
                </c:pt>
                <c:pt idx="957">
                  <c:v>50.666666666666799</c:v>
                </c:pt>
                <c:pt idx="958">
                  <c:v>50.500000000000135</c:v>
                </c:pt>
                <c:pt idx="959">
                  <c:v>50.333333333333471</c:v>
                </c:pt>
                <c:pt idx="960">
                  <c:v>50.166666666666806</c:v>
                </c:pt>
                <c:pt idx="961">
                  <c:v>50</c:v>
                </c:pt>
                <c:pt idx="962">
                  <c:v>49.977777777777774</c:v>
                </c:pt>
                <c:pt idx="963">
                  <c:v>49.955555555555549</c:v>
                </c:pt>
                <c:pt idx="964">
                  <c:v>49.933333333333323</c:v>
                </c:pt>
                <c:pt idx="965">
                  <c:v>49.911111111111097</c:v>
                </c:pt>
                <c:pt idx="966">
                  <c:v>49.888888888888872</c:v>
                </c:pt>
                <c:pt idx="967">
                  <c:v>49.866666666666646</c:v>
                </c:pt>
                <c:pt idx="968">
                  <c:v>49.84444444444442</c:v>
                </c:pt>
                <c:pt idx="969">
                  <c:v>49.822222222222194</c:v>
                </c:pt>
                <c:pt idx="970">
                  <c:v>49.799999999999969</c:v>
                </c:pt>
                <c:pt idx="971">
                  <c:v>49.777777777777743</c:v>
                </c:pt>
                <c:pt idx="972">
                  <c:v>49.755555555555517</c:v>
                </c:pt>
                <c:pt idx="973">
                  <c:v>49.733333333333292</c:v>
                </c:pt>
                <c:pt idx="974">
                  <c:v>49.711111111111066</c:v>
                </c:pt>
                <c:pt idx="975">
                  <c:v>49.68888888888884</c:v>
                </c:pt>
                <c:pt idx="976">
                  <c:v>49.666666666666615</c:v>
                </c:pt>
                <c:pt idx="977">
                  <c:v>49.644444444444389</c:v>
                </c:pt>
                <c:pt idx="978">
                  <c:v>49.622222222222163</c:v>
                </c:pt>
                <c:pt idx="979">
                  <c:v>49.599999999999937</c:v>
                </c:pt>
                <c:pt idx="980">
                  <c:v>49.577777777777712</c:v>
                </c:pt>
                <c:pt idx="981">
                  <c:v>49.555555555555486</c:v>
                </c:pt>
                <c:pt idx="982">
                  <c:v>49.53333333333326</c:v>
                </c:pt>
                <c:pt idx="983">
                  <c:v>49.511111111111035</c:v>
                </c:pt>
                <c:pt idx="984">
                  <c:v>49.488888888888809</c:v>
                </c:pt>
                <c:pt idx="985">
                  <c:v>49.466666666666583</c:v>
                </c:pt>
                <c:pt idx="986">
                  <c:v>49.444444444444358</c:v>
                </c:pt>
                <c:pt idx="987">
                  <c:v>49.422222222222132</c:v>
                </c:pt>
                <c:pt idx="988">
                  <c:v>49.399999999999906</c:v>
                </c:pt>
                <c:pt idx="989">
                  <c:v>49.377777777777681</c:v>
                </c:pt>
                <c:pt idx="990">
                  <c:v>49.355555555555455</c:v>
                </c:pt>
                <c:pt idx="991">
                  <c:v>49.333333333333229</c:v>
                </c:pt>
                <c:pt idx="992">
                  <c:v>49.311111111111003</c:v>
                </c:pt>
                <c:pt idx="993">
                  <c:v>49.288888888888778</c:v>
                </c:pt>
                <c:pt idx="994">
                  <c:v>49.266666666666552</c:v>
                </c:pt>
                <c:pt idx="995">
                  <c:v>49.244444444444326</c:v>
                </c:pt>
                <c:pt idx="996">
                  <c:v>49.222222222222101</c:v>
                </c:pt>
                <c:pt idx="997">
                  <c:v>49.199999999999875</c:v>
                </c:pt>
                <c:pt idx="998">
                  <c:v>49.177777777777649</c:v>
                </c:pt>
                <c:pt idx="999">
                  <c:v>49.155555555555424</c:v>
                </c:pt>
                <c:pt idx="1000">
                  <c:v>49.133333333333198</c:v>
                </c:pt>
                <c:pt idx="1001">
                  <c:v>49.111111111110972</c:v>
                </c:pt>
                <c:pt idx="1002">
                  <c:v>49.088888888888746</c:v>
                </c:pt>
                <c:pt idx="1003">
                  <c:v>49.066666666666521</c:v>
                </c:pt>
                <c:pt idx="1004">
                  <c:v>49.044444444444295</c:v>
                </c:pt>
                <c:pt idx="1005">
                  <c:v>49.022222222222069</c:v>
                </c:pt>
                <c:pt idx="1006">
                  <c:v>48.999999999999844</c:v>
                </c:pt>
                <c:pt idx="1007">
                  <c:v>48.977777777777618</c:v>
                </c:pt>
                <c:pt idx="1008">
                  <c:v>48.955555555555392</c:v>
                </c:pt>
                <c:pt idx="1009">
                  <c:v>48.933333333333167</c:v>
                </c:pt>
                <c:pt idx="1010">
                  <c:v>48.911111111110941</c:v>
                </c:pt>
                <c:pt idx="1011">
                  <c:v>48.888888888888715</c:v>
                </c:pt>
                <c:pt idx="1012">
                  <c:v>48.86666666666649</c:v>
                </c:pt>
                <c:pt idx="1013">
                  <c:v>48.844444444444264</c:v>
                </c:pt>
                <c:pt idx="1014">
                  <c:v>48.822222222222038</c:v>
                </c:pt>
                <c:pt idx="1015">
                  <c:v>48.799999999999812</c:v>
                </c:pt>
                <c:pt idx="1016">
                  <c:v>48.777777777777587</c:v>
                </c:pt>
                <c:pt idx="1017">
                  <c:v>48.755555555555361</c:v>
                </c:pt>
                <c:pt idx="1018">
                  <c:v>48.733333333333135</c:v>
                </c:pt>
                <c:pt idx="1019">
                  <c:v>48.71111111111091</c:v>
                </c:pt>
                <c:pt idx="1020">
                  <c:v>48.688888888888684</c:v>
                </c:pt>
                <c:pt idx="1021">
                  <c:v>48.666666666666458</c:v>
                </c:pt>
                <c:pt idx="1022">
                  <c:v>48.644444444444233</c:v>
                </c:pt>
                <c:pt idx="1023">
                  <c:v>48.622222222222007</c:v>
                </c:pt>
                <c:pt idx="1024">
                  <c:v>48.599999999999781</c:v>
                </c:pt>
                <c:pt idx="1025">
                  <c:v>48.577777777777555</c:v>
                </c:pt>
                <c:pt idx="1026">
                  <c:v>48.55555555555533</c:v>
                </c:pt>
                <c:pt idx="1027">
                  <c:v>48.533333333333104</c:v>
                </c:pt>
                <c:pt idx="1028">
                  <c:v>48.511111111110878</c:v>
                </c:pt>
                <c:pt idx="1029">
                  <c:v>48.488888888888653</c:v>
                </c:pt>
                <c:pt idx="1030">
                  <c:v>48.466666666666427</c:v>
                </c:pt>
                <c:pt idx="1031">
                  <c:v>48.444444444444201</c:v>
                </c:pt>
                <c:pt idx="1032">
                  <c:v>48.422222222221976</c:v>
                </c:pt>
                <c:pt idx="1033">
                  <c:v>48.39999999999975</c:v>
                </c:pt>
                <c:pt idx="1034">
                  <c:v>48.377777777777524</c:v>
                </c:pt>
                <c:pt idx="1035">
                  <c:v>48.355555555555298</c:v>
                </c:pt>
                <c:pt idx="1036">
                  <c:v>48.333333333333073</c:v>
                </c:pt>
                <c:pt idx="1037">
                  <c:v>48.311111111110847</c:v>
                </c:pt>
                <c:pt idx="1038">
                  <c:v>48.288888888888621</c:v>
                </c:pt>
                <c:pt idx="1039">
                  <c:v>48.266666666666396</c:v>
                </c:pt>
                <c:pt idx="1040">
                  <c:v>48.24444444444417</c:v>
                </c:pt>
                <c:pt idx="1041">
                  <c:v>48.222222222221944</c:v>
                </c:pt>
                <c:pt idx="1042">
                  <c:v>48.199999999999719</c:v>
                </c:pt>
                <c:pt idx="1043">
                  <c:v>48.177777777777493</c:v>
                </c:pt>
                <c:pt idx="1044">
                  <c:v>48.155555555555267</c:v>
                </c:pt>
                <c:pt idx="1045">
                  <c:v>48.133333333333042</c:v>
                </c:pt>
                <c:pt idx="1046">
                  <c:v>48.111111111110816</c:v>
                </c:pt>
                <c:pt idx="1047">
                  <c:v>48.08888888888859</c:v>
                </c:pt>
                <c:pt idx="1048">
                  <c:v>48.066666666666364</c:v>
                </c:pt>
                <c:pt idx="1049">
                  <c:v>48.044444444444139</c:v>
                </c:pt>
                <c:pt idx="1050">
                  <c:v>48.022222222221913</c:v>
                </c:pt>
                <c:pt idx="1051">
                  <c:v>48</c:v>
                </c:pt>
                <c:pt idx="1052">
                  <c:v>48.25</c:v>
                </c:pt>
                <c:pt idx="1053">
                  <c:v>48.5</c:v>
                </c:pt>
                <c:pt idx="1054">
                  <c:v>48.75</c:v>
                </c:pt>
                <c:pt idx="1055">
                  <c:v>49</c:v>
                </c:pt>
                <c:pt idx="1056">
                  <c:v>49.25</c:v>
                </c:pt>
                <c:pt idx="1057">
                  <c:v>49.5</c:v>
                </c:pt>
                <c:pt idx="1058">
                  <c:v>49.75</c:v>
                </c:pt>
                <c:pt idx="1059">
                  <c:v>50</c:v>
                </c:pt>
                <c:pt idx="1060">
                  <c:v>50.25</c:v>
                </c:pt>
                <c:pt idx="1061">
                  <c:v>50.5</c:v>
                </c:pt>
                <c:pt idx="1062">
                  <c:v>50.75</c:v>
                </c:pt>
                <c:pt idx="1063">
                  <c:v>51</c:v>
                </c:pt>
                <c:pt idx="1064">
                  <c:v>51.25</c:v>
                </c:pt>
                <c:pt idx="1065">
                  <c:v>51.5</c:v>
                </c:pt>
                <c:pt idx="1066">
                  <c:v>51.75</c:v>
                </c:pt>
                <c:pt idx="1067">
                  <c:v>52</c:v>
                </c:pt>
                <c:pt idx="1068">
                  <c:v>52.25</c:v>
                </c:pt>
                <c:pt idx="1069">
                  <c:v>52.5</c:v>
                </c:pt>
                <c:pt idx="1070">
                  <c:v>52.75</c:v>
                </c:pt>
                <c:pt idx="1071">
                  <c:v>53</c:v>
                </c:pt>
                <c:pt idx="1072">
                  <c:v>53.25</c:v>
                </c:pt>
                <c:pt idx="1073">
                  <c:v>53.5</c:v>
                </c:pt>
                <c:pt idx="1074">
                  <c:v>53.75</c:v>
                </c:pt>
                <c:pt idx="1075">
                  <c:v>54</c:v>
                </c:pt>
                <c:pt idx="1076">
                  <c:v>54.25</c:v>
                </c:pt>
                <c:pt idx="1077">
                  <c:v>54.5</c:v>
                </c:pt>
                <c:pt idx="1078">
                  <c:v>54.75</c:v>
                </c:pt>
                <c:pt idx="1079">
                  <c:v>55</c:v>
                </c:pt>
                <c:pt idx="1080">
                  <c:v>55.25</c:v>
                </c:pt>
                <c:pt idx="1081">
                  <c:v>55.5</c:v>
                </c:pt>
                <c:pt idx="1082">
                  <c:v>55.75</c:v>
                </c:pt>
                <c:pt idx="1083">
                  <c:v>56</c:v>
                </c:pt>
                <c:pt idx="1084">
                  <c:v>56.25</c:v>
                </c:pt>
                <c:pt idx="1085">
                  <c:v>56.5</c:v>
                </c:pt>
                <c:pt idx="1086">
                  <c:v>56.75</c:v>
                </c:pt>
                <c:pt idx="1087">
                  <c:v>57</c:v>
                </c:pt>
                <c:pt idx="1088">
                  <c:v>57.25</c:v>
                </c:pt>
                <c:pt idx="1089">
                  <c:v>57.5</c:v>
                </c:pt>
                <c:pt idx="1090">
                  <c:v>57.75</c:v>
                </c:pt>
                <c:pt idx="1091">
                  <c:v>58</c:v>
                </c:pt>
                <c:pt idx="1092">
                  <c:v>58.25</c:v>
                </c:pt>
                <c:pt idx="1093">
                  <c:v>58.5</c:v>
                </c:pt>
                <c:pt idx="1094">
                  <c:v>58.75</c:v>
                </c:pt>
                <c:pt idx="1095">
                  <c:v>59</c:v>
                </c:pt>
                <c:pt idx="1096">
                  <c:v>59.25</c:v>
                </c:pt>
                <c:pt idx="1097">
                  <c:v>59.5</c:v>
                </c:pt>
                <c:pt idx="1098">
                  <c:v>59.75</c:v>
                </c:pt>
                <c:pt idx="1099">
                  <c:v>60</c:v>
                </c:pt>
                <c:pt idx="1100">
                  <c:v>60.476190476190474</c:v>
                </c:pt>
                <c:pt idx="1101">
                  <c:v>60.952380952380949</c:v>
                </c:pt>
                <c:pt idx="1102">
                  <c:v>61.428571428571423</c:v>
                </c:pt>
                <c:pt idx="1103">
                  <c:v>61.904761904761898</c:v>
                </c:pt>
                <c:pt idx="1104">
                  <c:v>62.380952380952372</c:v>
                </c:pt>
                <c:pt idx="1105">
                  <c:v>62.857142857142847</c:v>
                </c:pt>
                <c:pt idx="1106">
                  <c:v>63.333333333333321</c:v>
                </c:pt>
                <c:pt idx="1107">
                  <c:v>63.809523809523796</c:v>
                </c:pt>
                <c:pt idx="1108">
                  <c:v>64.285714285714278</c:v>
                </c:pt>
                <c:pt idx="1109">
                  <c:v>64.761904761904759</c:v>
                </c:pt>
                <c:pt idx="1110">
                  <c:v>65.238095238095241</c:v>
                </c:pt>
                <c:pt idx="1111">
                  <c:v>65.714285714285722</c:v>
                </c:pt>
                <c:pt idx="1112">
                  <c:v>66.190476190476204</c:v>
                </c:pt>
                <c:pt idx="1113">
                  <c:v>66.666666666666686</c:v>
                </c:pt>
                <c:pt idx="1114">
                  <c:v>67.142857142857167</c:v>
                </c:pt>
                <c:pt idx="1115">
                  <c:v>67.619047619047649</c:v>
                </c:pt>
                <c:pt idx="1116">
                  <c:v>68.09523809523813</c:v>
                </c:pt>
                <c:pt idx="1117">
                  <c:v>68.571428571428612</c:v>
                </c:pt>
                <c:pt idx="1118">
                  <c:v>69.047619047619094</c:v>
                </c:pt>
                <c:pt idx="1119">
                  <c:v>69.523809523809575</c:v>
                </c:pt>
                <c:pt idx="1120">
                  <c:v>70.000000000000057</c:v>
                </c:pt>
                <c:pt idx="1121">
                  <c:v>70.476190476190538</c:v>
                </c:pt>
                <c:pt idx="1122">
                  <c:v>70.95238095238102</c:v>
                </c:pt>
                <c:pt idx="1123">
                  <c:v>71.428571428571502</c:v>
                </c:pt>
                <c:pt idx="1124">
                  <c:v>71.904761904761983</c:v>
                </c:pt>
                <c:pt idx="1125">
                  <c:v>72.380952380952465</c:v>
                </c:pt>
                <c:pt idx="1126">
                  <c:v>72.857142857142946</c:v>
                </c:pt>
                <c:pt idx="1127">
                  <c:v>73.333333333333428</c:v>
                </c:pt>
                <c:pt idx="1128">
                  <c:v>73.80952380952391</c:v>
                </c:pt>
                <c:pt idx="1129">
                  <c:v>74.285714285714391</c:v>
                </c:pt>
                <c:pt idx="1130">
                  <c:v>74.761904761904873</c:v>
                </c:pt>
                <c:pt idx="1131">
                  <c:v>75.238095238095354</c:v>
                </c:pt>
                <c:pt idx="1132">
                  <c:v>75.714285714285836</c:v>
                </c:pt>
                <c:pt idx="1133">
                  <c:v>76.190476190476318</c:v>
                </c:pt>
                <c:pt idx="1134">
                  <c:v>76.666666666666799</c:v>
                </c:pt>
                <c:pt idx="1135">
                  <c:v>77.142857142857281</c:v>
                </c:pt>
                <c:pt idx="1136">
                  <c:v>77.619047619047763</c:v>
                </c:pt>
                <c:pt idx="1137">
                  <c:v>78.095238095238244</c:v>
                </c:pt>
                <c:pt idx="1138">
                  <c:v>78.571428571428726</c:v>
                </c:pt>
                <c:pt idx="1139">
                  <c:v>79.047619047619207</c:v>
                </c:pt>
                <c:pt idx="1140">
                  <c:v>79.523809523809689</c:v>
                </c:pt>
                <c:pt idx="1141">
                  <c:v>80</c:v>
                </c:pt>
                <c:pt idx="1142">
                  <c:v>80</c:v>
                </c:pt>
                <c:pt idx="1143">
                  <c:v>80.781133465884949</c:v>
                </c:pt>
                <c:pt idx="1144">
                  <c:v>81.104689541477981</c:v>
                </c:pt>
                <c:pt idx="1145">
                  <c:v>81.352962850405092</c:v>
                </c:pt>
                <c:pt idx="1146">
                  <c:v>81.562266931769884</c:v>
                </c:pt>
                <c:pt idx="1147">
                  <c:v>81.74666752921874</c:v>
                </c:pt>
                <c:pt idx="1148">
                  <c:v>81.913378412429836</c:v>
                </c:pt>
                <c:pt idx="1149">
                  <c:v>82.066684891481515</c:v>
                </c:pt>
                <c:pt idx="1150">
                  <c:v>82.209379082955977</c:v>
                </c:pt>
                <c:pt idx="1151">
                  <c:v>82.343400397654833</c:v>
                </c:pt>
                <c:pt idx="1152">
                  <c:v>82.470160908777856</c:v>
                </c:pt>
                <c:pt idx="1153">
                  <c:v>82.590726617530237</c:v>
                </c:pt>
                <c:pt idx="1154">
                  <c:v>82.705925700810184</c:v>
                </c:pt>
                <c:pt idx="1155">
                  <c:v>82.816416764229061</c:v>
                </c:pt>
                <c:pt idx="1156">
                  <c:v>82.922733802684732</c:v>
                </c:pt>
                <c:pt idx="1157">
                  <c:v>83.025316904537661</c:v>
                </c:pt>
                <c:pt idx="1158">
                  <c:v>83.124533863539767</c:v>
                </c:pt>
                <c:pt idx="1159">
                  <c:v>83.220695787548436</c:v>
                </c:pt>
                <c:pt idx="1160">
                  <c:v>83.314068624433958</c:v>
                </c:pt>
                <c:pt idx="1161">
                  <c:v>83.404881839210148</c:v>
                </c:pt>
                <c:pt idx="1162">
                  <c:v>83.493335058437495</c:v>
                </c:pt>
                <c:pt idx="1163">
                  <c:v>83.579603235280956</c:v>
                </c:pt>
                <c:pt idx="1164">
                  <c:v>83.66384071891224</c:v>
                </c:pt>
                <c:pt idx="1165">
                  <c:v>83.746184499605533</c:v>
                </c:pt>
                <c:pt idx="1166">
                  <c:v>83.826756824859686</c:v>
                </c:pt>
                <c:pt idx="1167">
                  <c:v>83.905667329424716</c:v>
                </c:pt>
                <c:pt idx="1168">
                  <c:v>83.983014785267684</c:v>
                </c:pt>
                <c:pt idx="1169">
                  <c:v>84.058888551215276</c:v>
                </c:pt>
                <c:pt idx="1170">
                  <c:v>84.13336978296303</c:v>
                </c:pt>
                <c:pt idx="1171">
                  <c:v>84.206532450158591</c:v>
                </c:pt>
                <c:pt idx="1172">
                  <c:v>84.27844419687375</c:v>
                </c:pt>
                <c:pt idx="1173">
                  <c:v>84.34916707396809</c:v>
                </c:pt>
                <c:pt idx="1174">
                  <c:v>84.418758165911953</c:v>
                </c:pt>
                <c:pt idx="1175">
                  <c:v>84.487270130083431</c:v>
                </c:pt>
                <c:pt idx="1176">
                  <c:v>84.554751663028881</c:v>
                </c:pt>
                <c:pt idx="1177">
                  <c:v>84.62124790542444</c:v>
                </c:pt>
                <c:pt idx="1178">
                  <c:v>84.686800795309665</c:v>
                </c:pt>
                <c:pt idx="1179">
                  <c:v>84.751449377446917</c:v>
                </c:pt>
                <c:pt idx="1180">
                  <c:v>84.815230075288838</c:v>
                </c:pt>
                <c:pt idx="1181">
                  <c:v>84.878176930933478</c:v>
                </c:pt>
                <c:pt idx="1182">
                  <c:v>84.940321817555713</c:v>
                </c:pt>
                <c:pt idx="1183">
                  <c:v>85.0016946280778</c:v>
                </c:pt>
                <c:pt idx="1184">
                  <c:v>85.062323443248943</c:v>
                </c:pt>
                <c:pt idx="1185">
                  <c:v>85.12223468181547</c:v>
                </c:pt>
                <c:pt idx="1186">
                  <c:v>85.181453235060474</c:v>
                </c:pt>
                <c:pt idx="1187">
                  <c:v>85.240002587656235</c:v>
                </c:pt>
                <c:pt idx="1188">
                  <c:v>85.297904926494013</c:v>
                </c:pt>
                <c:pt idx="1189">
                  <c:v>85.355181238921318</c:v>
                </c:pt>
                <c:pt idx="1190">
                  <c:v>85.411851401620368</c:v>
                </c:pt>
                <c:pt idx="1191">
                  <c:v>85.4679342611946</c:v>
                </c:pt>
                <c:pt idx="1192">
                  <c:v>85.523447707389934</c:v>
                </c:pt>
                <c:pt idx="1193">
                  <c:v>85.578408739756938</c:v>
                </c:pt>
                <c:pt idx="1194">
                  <c:v>85.632833528458121</c:v>
                </c:pt>
                <c:pt idx="1195">
                  <c:v>85.686737469836942</c:v>
                </c:pt>
                <c:pt idx="1196">
                  <c:v>85.740135237289522</c:v>
                </c:pt>
                <c:pt idx="1197">
                  <c:v>85.793040827915704</c:v>
                </c:pt>
              </c:numCache>
            </c:numRef>
          </c:val>
          <c:smooth val="0"/>
          <c:extLst>
            <c:ext xmlns:c16="http://schemas.microsoft.com/office/drawing/2014/chart" uri="{C3380CC4-5D6E-409C-BE32-E72D297353CC}">
              <c16:uniqueId val="{00000000-DAD4-45D1-8986-C074598FD906}"/>
            </c:ext>
          </c:extLst>
        </c:ser>
        <c:dLbls>
          <c:showLegendKey val="0"/>
          <c:showVal val="0"/>
          <c:showCatName val="0"/>
          <c:showSerName val="0"/>
          <c:showPercent val="0"/>
          <c:showBubbleSize val="0"/>
        </c:dLbls>
        <c:smooth val="0"/>
        <c:axId val="154532096"/>
        <c:axId val="130560384"/>
      </c:lineChart>
      <c:catAx>
        <c:axId val="154532096"/>
        <c:scaling>
          <c:orientation val="minMax"/>
        </c:scaling>
        <c:delete val="0"/>
        <c:axPos val="b"/>
        <c:title>
          <c:tx>
            <c:rich>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dirty="0"/>
                  <a:t>Time</a:t>
                </a:r>
              </a:p>
            </c:rich>
          </c:tx>
          <c:overlay val="0"/>
          <c:spPr>
            <a:noFill/>
            <a:ln>
              <a:noFill/>
            </a:ln>
            <a:effectLst/>
          </c:spPr>
          <c:txPr>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0"/>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130560384"/>
        <c:crosses val="autoZero"/>
        <c:auto val="1"/>
        <c:lblAlgn val="ctr"/>
        <c:lblOffset val="100"/>
        <c:tickLblSkip val="60"/>
        <c:noMultiLvlLbl val="0"/>
      </c:catAx>
      <c:valAx>
        <c:axId val="13056038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1545320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GB" sz="1100"/>
              <a:t>Mover (trial 2)</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Mover</c:v>
          </c:tx>
          <c:spPr>
            <a:ln w="19050" cap="rnd">
              <a:solidFill>
                <a:schemeClr val="accent1"/>
              </a:solidFill>
              <a:round/>
            </a:ln>
            <a:effectLst/>
          </c:spPr>
          <c:marker>
            <c:symbol val="none"/>
          </c:marker>
          <c:cat>
            <c:strRef>
              <c:f>'June 3'!$B$2:$B$1202</c:f>
              <c:strCache>
                <c:ptCount val="1201"/>
                <c:pt idx="0">
                  <c:v>00:00</c:v>
                </c:pt>
                <c:pt idx="1">
                  <c:v>00:01</c:v>
                </c:pt>
                <c:pt idx="2">
                  <c:v>00:02</c:v>
                </c:pt>
                <c:pt idx="3">
                  <c:v>00:03</c:v>
                </c:pt>
                <c:pt idx="4">
                  <c:v>00:04</c:v>
                </c:pt>
                <c:pt idx="5">
                  <c:v>00:05</c:v>
                </c:pt>
                <c:pt idx="6">
                  <c:v>00:06</c:v>
                </c:pt>
                <c:pt idx="7">
                  <c:v>00:07</c:v>
                </c:pt>
                <c:pt idx="8">
                  <c:v>00:08</c:v>
                </c:pt>
                <c:pt idx="9">
                  <c:v>00:09</c:v>
                </c:pt>
                <c:pt idx="10">
                  <c:v>00:10</c:v>
                </c:pt>
                <c:pt idx="11">
                  <c:v>00:11</c:v>
                </c:pt>
                <c:pt idx="12">
                  <c:v>00:12</c:v>
                </c:pt>
                <c:pt idx="13">
                  <c:v>00:13</c:v>
                </c:pt>
                <c:pt idx="14">
                  <c:v>00:14</c:v>
                </c:pt>
                <c:pt idx="15">
                  <c:v>00:15</c:v>
                </c:pt>
                <c:pt idx="16">
                  <c:v>00:16</c:v>
                </c:pt>
                <c:pt idx="17">
                  <c:v>00:17</c:v>
                </c:pt>
                <c:pt idx="18">
                  <c:v>00:18</c:v>
                </c:pt>
                <c:pt idx="19">
                  <c:v>00:19</c:v>
                </c:pt>
                <c:pt idx="20">
                  <c:v>00:20</c:v>
                </c:pt>
                <c:pt idx="21">
                  <c:v>00:21</c:v>
                </c:pt>
                <c:pt idx="22">
                  <c:v>00:22</c:v>
                </c:pt>
                <c:pt idx="23">
                  <c:v>00:23</c:v>
                </c:pt>
                <c:pt idx="24">
                  <c:v>00:24</c:v>
                </c:pt>
                <c:pt idx="25">
                  <c:v>00:25</c:v>
                </c:pt>
                <c:pt idx="26">
                  <c:v>00:26</c:v>
                </c:pt>
                <c:pt idx="27">
                  <c:v>00:27</c:v>
                </c:pt>
                <c:pt idx="28">
                  <c:v>00:28</c:v>
                </c:pt>
                <c:pt idx="29">
                  <c:v>00:29</c:v>
                </c:pt>
                <c:pt idx="30">
                  <c:v>00:30</c:v>
                </c:pt>
                <c:pt idx="31">
                  <c:v>00:31</c:v>
                </c:pt>
                <c:pt idx="32">
                  <c:v>00:32</c:v>
                </c:pt>
                <c:pt idx="33">
                  <c:v>00:33</c:v>
                </c:pt>
                <c:pt idx="34">
                  <c:v>00:34</c:v>
                </c:pt>
                <c:pt idx="35">
                  <c:v>00:35</c:v>
                </c:pt>
                <c:pt idx="36">
                  <c:v>00:36</c:v>
                </c:pt>
                <c:pt idx="37">
                  <c:v>00:37</c:v>
                </c:pt>
                <c:pt idx="38">
                  <c:v>00:38</c:v>
                </c:pt>
                <c:pt idx="39">
                  <c:v>00:39</c:v>
                </c:pt>
                <c:pt idx="40">
                  <c:v>00:40</c:v>
                </c:pt>
                <c:pt idx="41">
                  <c:v>00:41</c:v>
                </c:pt>
                <c:pt idx="42">
                  <c:v>00:42</c:v>
                </c:pt>
                <c:pt idx="43">
                  <c:v>00:43</c:v>
                </c:pt>
                <c:pt idx="44">
                  <c:v>00:44</c:v>
                </c:pt>
                <c:pt idx="45">
                  <c:v>00:45</c:v>
                </c:pt>
                <c:pt idx="46">
                  <c:v>00:46</c:v>
                </c:pt>
                <c:pt idx="47">
                  <c:v>00:47</c:v>
                </c:pt>
                <c:pt idx="48">
                  <c:v>00:48</c:v>
                </c:pt>
                <c:pt idx="49">
                  <c:v>00:49</c:v>
                </c:pt>
                <c:pt idx="50">
                  <c:v>00:50</c:v>
                </c:pt>
                <c:pt idx="51">
                  <c:v>00:51</c:v>
                </c:pt>
                <c:pt idx="52">
                  <c:v>00:52</c:v>
                </c:pt>
                <c:pt idx="53">
                  <c:v>00:53</c:v>
                </c:pt>
                <c:pt idx="54">
                  <c:v>00:54</c:v>
                </c:pt>
                <c:pt idx="55">
                  <c:v>00:55</c:v>
                </c:pt>
                <c:pt idx="56">
                  <c:v>00:56</c:v>
                </c:pt>
                <c:pt idx="57">
                  <c:v>00:57</c:v>
                </c:pt>
                <c:pt idx="58">
                  <c:v>00:58</c:v>
                </c:pt>
                <c:pt idx="59">
                  <c:v>00:59</c:v>
                </c:pt>
                <c:pt idx="60">
                  <c:v>01:00</c:v>
                </c:pt>
                <c:pt idx="61">
                  <c:v>01:01</c:v>
                </c:pt>
                <c:pt idx="62">
                  <c:v>01:02</c:v>
                </c:pt>
                <c:pt idx="63">
                  <c:v>01:03</c:v>
                </c:pt>
                <c:pt idx="64">
                  <c:v>01:04</c:v>
                </c:pt>
                <c:pt idx="65">
                  <c:v>01:05</c:v>
                </c:pt>
                <c:pt idx="66">
                  <c:v>01:06</c:v>
                </c:pt>
                <c:pt idx="67">
                  <c:v>01:07</c:v>
                </c:pt>
                <c:pt idx="68">
                  <c:v>01:08</c:v>
                </c:pt>
                <c:pt idx="69">
                  <c:v>01:09</c:v>
                </c:pt>
                <c:pt idx="70">
                  <c:v>01:10</c:v>
                </c:pt>
                <c:pt idx="71">
                  <c:v>01:11</c:v>
                </c:pt>
                <c:pt idx="72">
                  <c:v>01:12</c:v>
                </c:pt>
                <c:pt idx="73">
                  <c:v>01:13</c:v>
                </c:pt>
                <c:pt idx="74">
                  <c:v>01:14</c:v>
                </c:pt>
                <c:pt idx="75">
                  <c:v>01:15</c:v>
                </c:pt>
                <c:pt idx="76">
                  <c:v>01:16</c:v>
                </c:pt>
                <c:pt idx="77">
                  <c:v>01:17</c:v>
                </c:pt>
                <c:pt idx="78">
                  <c:v>01:18</c:v>
                </c:pt>
                <c:pt idx="79">
                  <c:v>01:19</c:v>
                </c:pt>
                <c:pt idx="80">
                  <c:v>01:20</c:v>
                </c:pt>
                <c:pt idx="81">
                  <c:v>01:21</c:v>
                </c:pt>
                <c:pt idx="82">
                  <c:v>01:22</c:v>
                </c:pt>
                <c:pt idx="83">
                  <c:v>01:23</c:v>
                </c:pt>
                <c:pt idx="84">
                  <c:v>01:24</c:v>
                </c:pt>
                <c:pt idx="85">
                  <c:v>01:25</c:v>
                </c:pt>
                <c:pt idx="86">
                  <c:v>01:26</c:v>
                </c:pt>
                <c:pt idx="87">
                  <c:v>01:27</c:v>
                </c:pt>
                <c:pt idx="88">
                  <c:v>01:28</c:v>
                </c:pt>
                <c:pt idx="89">
                  <c:v>01:29</c:v>
                </c:pt>
                <c:pt idx="90">
                  <c:v>01:30</c:v>
                </c:pt>
                <c:pt idx="91">
                  <c:v>01:31</c:v>
                </c:pt>
                <c:pt idx="92">
                  <c:v>01:32</c:v>
                </c:pt>
                <c:pt idx="93">
                  <c:v>01:33</c:v>
                </c:pt>
                <c:pt idx="94">
                  <c:v>01:34</c:v>
                </c:pt>
                <c:pt idx="95">
                  <c:v>01:35</c:v>
                </c:pt>
                <c:pt idx="96">
                  <c:v>01:36</c:v>
                </c:pt>
                <c:pt idx="97">
                  <c:v>01:37</c:v>
                </c:pt>
                <c:pt idx="98">
                  <c:v>01:38</c:v>
                </c:pt>
                <c:pt idx="99">
                  <c:v>01:39</c:v>
                </c:pt>
                <c:pt idx="100">
                  <c:v>01:40</c:v>
                </c:pt>
                <c:pt idx="101">
                  <c:v>01:41</c:v>
                </c:pt>
                <c:pt idx="102">
                  <c:v>01:42</c:v>
                </c:pt>
                <c:pt idx="103">
                  <c:v>01:43</c:v>
                </c:pt>
                <c:pt idx="104">
                  <c:v>01:44</c:v>
                </c:pt>
                <c:pt idx="105">
                  <c:v>01:45</c:v>
                </c:pt>
                <c:pt idx="106">
                  <c:v>01:46</c:v>
                </c:pt>
                <c:pt idx="107">
                  <c:v>01:47</c:v>
                </c:pt>
                <c:pt idx="108">
                  <c:v>01:48</c:v>
                </c:pt>
                <c:pt idx="109">
                  <c:v>01:49</c:v>
                </c:pt>
                <c:pt idx="110">
                  <c:v>01:50</c:v>
                </c:pt>
                <c:pt idx="111">
                  <c:v>01:51</c:v>
                </c:pt>
                <c:pt idx="112">
                  <c:v>01:52</c:v>
                </c:pt>
                <c:pt idx="113">
                  <c:v>01:53</c:v>
                </c:pt>
                <c:pt idx="114">
                  <c:v>01:54</c:v>
                </c:pt>
                <c:pt idx="115">
                  <c:v>01:55</c:v>
                </c:pt>
                <c:pt idx="116">
                  <c:v>01:56</c:v>
                </c:pt>
                <c:pt idx="117">
                  <c:v>01:57</c:v>
                </c:pt>
                <c:pt idx="118">
                  <c:v>01:58</c:v>
                </c:pt>
                <c:pt idx="119">
                  <c:v>01:59</c:v>
                </c:pt>
                <c:pt idx="120">
                  <c:v>02:00</c:v>
                </c:pt>
                <c:pt idx="121">
                  <c:v>02:01</c:v>
                </c:pt>
                <c:pt idx="122">
                  <c:v>02:02</c:v>
                </c:pt>
                <c:pt idx="123">
                  <c:v>02:03</c:v>
                </c:pt>
                <c:pt idx="124">
                  <c:v>02:04</c:v>
                </c:pt>
                <c:pt idx="125">
                  <c:v>02:05</c:v>
                </c:pt>
                <c:pt idx="126">
                  <c:v>02:06</c:v>
                </c:pt>
                <c:pt idx="127">
                  <c:v>02:07</c:v>
                </c:pt>
                <c:pt idx="128">
                  <c:v>02:08</c:v>
                </c:pt>
                <c:pt idx="129">
                  <c:v>02:09</c:v>
                </c:pt>
                <c:pt idx="130">
                  <c:v>02:10</c:v>
                </c:pt>
                <c:pt idx="131">
                  <c:v>02:11</c:v>
                </c:pt>
                <c:pt idx="132">
                  <c:v>02:12</c:v>
                </c:pt>
                <c:pt idx="133">
                  <c:v>02:13</c:v>
                </c:pt>
                <c:pt idx="134">
                  <c:v>02:14</c:v>
                </c:pt>
                <c:pt idx="135">
                  <c:v>02:15</c:v>
                </c:pt>
                <c:pt idx="136">
                  <c:v>02:16</c:v>
                </c:pt>
                <c:pt idx="137">
                  <c:v>02:17</c:v>
                </c:pt>
                <c:pt idx="138">
                  <c:v>02:18</c:v>
                </c:pt>
                <c:pt idx="139">
                  <c:v>02:19</c:v>
                </c:pt>
                <c:pt idx="140">
                  <c:v>02:20</c:v>
                </c:pt>
                <c:pt idx="141">
                  <c:v>02:21</c:v>
                </c:pt>
                <c:pt idx="142">
                  <c:v>02:22</c:v>
                </c:pt>
                <c:pt idx="143">
                  <c:v>02:23</c:v>
                </c:pt>
                <c:pt idx="144">
                  <c:v>02:24</c:v>
                </c:pt>
                <c:pt idx="145">
                  <c:v>02:25</c:v>
                </c:pt>
                <c:pt idx="146">
                  <c:v>02:26</c:v>
                </c:pt>
                <c:pt idx="147">
                  <c:v>02:27</c:v>
                </c:pt>
                <c:pt idx="148">
                  <c:v>02:28</c:v>
                </c:pt>
                <c:pt idx="149">
                  <c:v>02:29</c:v>
                </c:pt>
                <c:pt idx="150">
                  <c:v>02:30</c:v>
                </c:pt>
                <c:pt idx="151">
                  <c:v>02:31</c:v>
                </c:pt>
                <c:pt idx="152">
                  <c:v>02:32</c:v>
                </c:pt>
                <c:pt idx="153">
                  <c:v>02:33</c:v>
                </c:pt>
                <c:pt idx="154">
                  <c:v>02:34</c:v>
                </c:pt>
                <c:pt idx="155">
                  <c:v>02:35</c:v>
                </c:pt>
                <c:pt idx="156">
                  <c:v>02:36</c:v>
                </c:pt>
                <c:pt idx="157">
                  <c:v>02:37</c:v>
                </c:pt>
                <c:pt idx="158">
                  <c:v>02:38</c:v>
                </c:pt>
                <c:pt idx="159">
                  <c:v>02:39</c:v>
                </c:pt>
                <c:pt idx="160">
                  <c:v>02:40</c:v>
                </c:pt>
                <c:pt idx="161">
                  <c:v>02:41</c:v>
                </c:pt>
                <c:pt idx="162">
                  <c:v>02:42</c:v>
                </c:pt>
                <c:pt idx="163">
                  <c:v>02:43</c:v>
                </c:pt>
                <c:pt idx="164">
                  <c:v>02:44</c:v>
                </c:pt>
                <c:pt idx="165">
                  <c:v>02:45</c:v>
                </c:pt>
                <c:pt idx="166">
                  <c:v>02:46</c:v>
                </c:pt>
                <c:pt idx="167">
                  <c:v>02:47</c:v>
                </c:pt>
                <c:pt idx="168">
                  <c:v>02:48</c:v>
                </c:pt>
                <c:pt idx="169">
                  <c:v>02:49</c:v>
                </c:pt>
                <c:pt idx="170">
                  <c:v>02:50</c:v>
                </c:pt>
                <c:pt idx="171">
                  <c:v>02:51</c:v>
                </c:pt>
                <c:pt idx="172">
                  <c:v>02:52</c:v>
                </c:pt>
                <c:pt idx="173">
                  <c:v>02:53</c:v>
                </c:pt>
                <c:pt idx="174">
                  <c:v>02:54</c:v>
                </c:pt>
                <c:pt idx="175">
                  <c:v>02:55</c:v>
                </c:pt>
                <c:pt idx="176">
                  <c:v>02:56</c:v>
                </c:pt>
                <c:pt idx="177">
                  <c:v>02:57</c:v>
                </c:pt>
                <c:pt idx="178">
                  <c:v>02:58</c:v>
                </c:pt>
                <c:pt idx="179">
                  <c:v>02:59</c:v>
                </c:pt>
                <c:pt idx="180">
                  <c:v>03:00</c:v>
                </c:pt>
                <c:pt idx="181">
                  <c:v>03:01</c:v>
                </c:pt>
                <c:pt idx="182">
                  <c:v>03:02</c:v>
                </c:pt>
                <c:pt idx="183">
                  <c:v>03:03</c:v>
                </c:pt>
                <c:pt idx="184">
                  <c:v>03:04</c:v>
                </c:pt>
                <c:pt idx="185">
                  <c:v>03:05</c:v>
                </c:pt>
                <c:pt idx="186">
                  <c:v>03:06</c:v>
                </c:pt>
                <c:pt idx="187">
                  <c:v>03:07</c:v>
                </c:pt>
                <c:pt idx="188">
                  <c:v>03:08</c:v>
                </c:pt>
                <c:pt idx="189">
                  <c:v>03:09</c:v>
                </c:pt>
                <c:pt idx="190">
                  <c:v>03:10</c:v>
                </c:pt>
                <c:pt idx="191">
                  <c:v>03:11</c:v>
                </c:pt>
                <c:pt idx="192">
                  <c:v>03:12</c:v>
                </c:pt>
                <c:pt idx="193">
                  <c:v>03:13</c:v>
                </c:pt>
                <c:pt idx="194">
                  <c:v>03:14</c:v>
                </c:pt>
                <c:pt idx="195">
                  <c:v>03:15</c:v>
                </c:pt>
                <c:pt idx="196">
                  <c:v>03:16</c:v>
                </c:pt>
                <c:pt idx="197">
                  <c:v>03:17</c:v>
                </c:pt>
                <c:pt idx="198">
                  <c:v>03:18</c:v>
                </c:pt>
                <c:pt idx="199">
                  <c:v>03:19</c:v>
                </c:pt>
                <c:pt idx="200">
                  <c:v>03:20</c:v>
                </c:pt>
                <c:pt idx="201">
                  <c:v>03:21</c:v>
                </c:pt>
                <c:pt idx="202">
                  <c:v>03:22</c:v>
                </c:pt>
                <c:pt idx="203">
                  <c:v>03:23</c:v>
                </c:pt>
                <c:pt idx="204">
                  <c:v>03:24</c:v>
                </c:pt>
                <c:pt idx="205">
                  <c:v>03:25</c:v>
                </c:pt>
                <c:pt idx="206">
                  <c:v>03:26</c:v>
                </c:pt>
                <c:pt idx="207">
                  <c:v>03:27</c:v>
                </c:pt>
                <c:pt idx="208">
                  <c:v>03:28</c:v>
                </c:pt>
                <c:pt idx="209">
                  <c:v>03:29</c:v>
                </c:pt>
                <c:pt idx="210">
                  <c:v>03:30</c:v>
                </c:pt>
                <c:pt idx="211">
                  <c:v>03:31</c:v>
                </c:pt>
                <c:pt idx="212">
                  <c:v>03:32</c:v>
                </c:pt>
                <c:pt idx="213">
                  <c:v>03:33</c:v>
                </c:pt>
                <c:pt idx="214">
                  <c:v>03:34</c:v>
                </c:pt>
                <c:pt idx="215">
                  <c:v>03:35</c:v>
                </c:pt>
                <c:pt idx="216">
                  <c:v>03:36</c:v>
                </c:pt>
                <c:pt idx="217">
                  <c:v>03:37</c:v>
                </c:pt>
                <c:pt idx="218">
                  <c:v>03:38</c:v>
                </c:pt>
                <c:pt idx="219">
                  <c:v>03:39</c:v>
                </c:pt>
                <c:pt idx="220">
                  <c:v>03:40</c:v>
                </c:pt>
                <c:pt idx="221">
                  <c:v>03:41</c:v>
                </c:pt>
                <c:pt idx="222">
                  <c:v>03:42</c:v>
                </c:pt>
                <c:pt idx="223">
                  <c:v>03:43</c:v>
                </c:pt>
                <c:pt idx="224">
                  <c:v>03:44</c:v>
                </c:pt>
                <c:pt idx="225">
                  <c:v>03:45</c:v>
                </c:pt>
                <c:pt idx="226">
                  <c:v>03:46</c:v>
                </c:pt>
                <c:pt idx="227">
                  <c:v>03:47</c:v>
                </c:pt>
                <c:pt idx="228">
                  <c:v>03:48</c:v>
                </c:pt>
                <c:pt idx="229">
                  <c:v>03:49</c:v>
                </c:pt>
                <c:pt idx="230">
                  <c:v>03:50</c:v>
                </c:pt>
                <c:pt idx="231">
                  <c:v>03:51</c:v>
                </c:pt>
                <c:pt idx="232">
                  <c:v>03:52</c:v>
                </c:pt>
                <c:pt idx="233">
                  <c:v>03:53</c:v>
                </c:pt>
                <c:pt idx="234">
                  <c:v>03:54</c:v>
                </c:pt>
                <c:pt idx="235">
                  <c:v>03:55</c:v>
                </c:pt>
                <c:pt idx="236">
                  <c:v>03:56</c:v>
                </c:pt>
                <c:pt idx="237">
                  <c:v>03:57</c:v>
                </c:pt>
                <c:pt idx="238">
                  <c:v>03:58</c:v>
                </c:pt>
                <c:pt idx="239">
                  <c:v>03:59</c:v>
                </c:pt>
                <c:pt idx="240">
                  <c:v>04:00</c:v>
                </c:pt>
                <c:pt idx="241">
                  <c:v>04:01</c:v>
                </c:pt>
                <c:pt idx="242">
                  <c:v>04:02</c:v>
                </c:pt>
                <c:pt idx="243">
                  <c:v>04:03</c:v>
                </c:pt>
                <c:pt idx="244">
                  <c:v>04:04</c:v>
                </c:pt>
                <c:pt idx="245">
                  <c:v>04:05</c:v>
                </c:pt>
                <c:pt idx="246">
                  <c:v>04:06</c:v>
                </c:pt>
                <c:pt idx="247">
                  <c:v>04:07</c:v>
                </c:pt>
                <c:pt idx="248">
                  <c:v>04:08</c:v>
                </c:pt>
                <c:pt idx="249">
                  <c:v>04:09</c:v>
                </c:pt>
                <c:pt idx="250">
                  <c:v>04:10</c:v>
                </c:pt>
                <c:pt idx="251">
                  <c:v>04:11</c:v>
                </c:pt>
                <c:pt idx="252">
                  <c:v>04:12</c:v>
                </c:pt>
                <c:pt idx="253">
                  <c:v>04:13</c:v>
                </c:pt>
                <c:pt idx="254">
                  <c:v>04:14</c:v>
                </c:pt>
                <c:pt idx="255">
                  <c:v>04:15</c:v>
                </c:pt>
                <c:pt idx="256">
                  <c:v>04:16</c:v>
                </c:pt>
                <c:pt idx="257">
                  <c:v>04:17</c:v>
                </c:pt>
                <c:pt idx="258">
                  <c:v>04:18</c:v>
                </c:pt>
                <c:pt idx="259">
                  <c:v>04:19</c:v>
                </c:pt>
                <c:pt idx="260">
                  <c:v>04:20</c:v>
                </c:pt>
                <c:pt idx="261">
                  <c:v>04:21</c:v>
                </c:pt>
                <c:pt idx="262">
                  <c:v>04:22</c:v>
                </c:pt>
                <c:pt idx="263">
                  <c:v>04:23</c:v>
                </c:pt>
                <c:pt idx="264">
                  <c:v>04:24</c:v>
                </c:pt>
                <c:pt idx="265">
                  <c:v>04:25</c:v>
                </c:pt>
                <c:pt idx="266">
                  <c:v>04:26</c:v>
                </c:pt>
                <c:pt idx="267">
                  <c:v>04:27</c:v>
                </c:pt>
                <c:pt idx="268">
                  <c:v>04:28</c:v>
                </c:pt>
                <c:pt idx="269">
                  <c:v>04:29</c:v>
                </c:pt>
                <c:pt idx="270">
                  <c:v>04:30</c:v>
                </c:pt>
                <c:pt idx="271">
                  <c:v>04:31</c:v>
                </c:pt>
                <c:pt idx="272">
                  <c:v>04:32</c:v>
                </c:pt>
                <c:pt idx="273">
                  <c:v>04:33</c:v>
                </c:pt>
                <c:pt idx="274">
                  <c:v>04:34</c:v>
                </c:pt>
                <c:pt idx="275">
                  <c:v>04:35</c:v>
                </c:pt>
                <c:pt idx="276">
                  <c:v>04:36</c:v>
                </c:pt>
                <c:pt idx="277">
                  <c:v>04:37</c:v>
                </c:pt>
                <c:pt idx="278">
                  <c:v>04:38</c:v>
                </c:pt>
                <c:pt idx="279">
                  <c:v>04:39</c:v>
                </c:pt>
                <c:pt idx="280">
                  <c:v>04:40</c:v>
                </c:pt>
                <c:pt idx="281">
                  <c:v>04:41</c:v>
                </c:pt>
                <c:pt idx="282">
                  <c:v>04:42</c:v>
                </c:pt>
                <c:pt idx="283">
                  <c:v>04:43</c:v>
                </c:pt>
                <c:pt idx="284">
                  <c:v>04:44</c:v>
                </c:pt>
                <c:pt idx="285">
                  <c:v>04:45</c:v>
                </c:pt>
                <c:pt idx="286">
                  <c:v>04:46</c:v>
                </c:pt>
                <c:pt idx="287">
                  <c:v>04:47</c:v>
                </c:pt>
                <c:pt idx="288">
                  <c:v>04:48</c:v>
                </c:pt>
                <c:pt idx="289">
                  <c:v>04:49</c:v>
                </c:pt>
                <c:pt idx="290">
                  <c:v>04:50</c:v>
                </c:pt>
                <c:pt idx="291">
                  <c:v>04:51</c:v>
                </c:pt>
                <c:pt idx="292">
                  <c:v>04:52</c:v>
                </c:pt>
                <c:pt idx="293">
                  <c:v>04:53</c:v>
                </c:pt>
                <c:pt idx="294">
                  <c:v>04:54</c:v>
                </c:pt>
                <c:pt idx="295">
                  <c:v>04:55</c:v>
                </c:pt>
                <c:pt idx="296">
                  <c:v>04:56</c:v>
                </c:pt>
                <c:pt idx="297">
                  <c:v>04:57</c:v>
                </c:pt>
                <c:pt idx="298">
                  <c:v>04:58</c:v>
                </c:pt>
                <c:pt idx="299">
                  <c:v>04:59</c:v>
                </c:pt>
                <c:pt idx="300">
                  <c:v>05:00</c:v>
                </c:pt>
                <c:pt idx="301">
                  <c:v>05:01</c:v>
                </c:pt>
                <c:pt idx="302">
                  <c:v>05:02</c:v>
                </c:pt>
                <c:pt idx="303">
                  <c:v>05:03</c:v>
                </c:pt>
                <c:pt idx="304">
                  <c:v>05:04</c:v>
                </c:pt>
                <c:pt idx="305">
                  <c:v>05:05</c:v>
                </c:pt>
                <c:pt idx="306">
                  <c:v>05:06</c:v>
                </c:pt>
                <c:pt idx="307">
                  <c:v>05:07</c:v>
                </c:pt>
                <c:pt idx="308">
                  <c:v>05:08</c:v>
                </c:pt>
                <c:pt idx="309">
                  <c:v>05:09</c:v>
                </c:pt>
                <c:pt idx="310">
                  <c:v>05:10</c:v>
                </c:pt>
                <c:pt idx="311">
                  <c:v>05:11</c:v>
                </c:pt>
                <c:pt idx="312">
                  <c:v>05:12</c:v>
                </c:pt>
                <c:pt idx="313">
                  <c:v>05:13</c:v>
                </c:pt>
                <c:pt idx="314">
                  <c:v>05:14</c:v>
                </c:pt>
                <c:pt idx="315">
                  <c:v>05:15</c:v>
                </c:pt>
                <c:pt idx="316">
                  <c:v>05:16</c:v>
                </c:pt>
                <c:pt idx="317">
                  <c:v>05:17</c:v>
                </c:pt>
                <c:pt idx="318">
                  <c:v>05:18</c:v>
                </c:pt>
                <c:pt idx="319">
                  <c:v>05:19</c:v>
                </c:pt>
                <c:pt idx="320">
                  <c:v>05:20</c:v>
                </c:pt>
                <c:pt idx="321">
                  <c:v>05:21</c:v>
                </c:pt>
                <c:pt idx="322">
                  <c:v>05:22</c:v>
                </c:pt>
                <c:pt idx="323">
                  <c:v>05:23</c:v>
                </c:pt>
                <c:pt idx="324">
                  <c:v>05:24</c:v>
                </c:pt>
                <c:pt idx="325">
                  <c:v>05:25</c:v>
                </c:pt>
                <c:pt idx="326">
                  <c:v>05:26</c:v>
                </c:pt>
                <c:pt idx="327">
                  <c:v>05:27</c:v>
                </c:pt>
                <c:pt idx="328">
                  <c:v>05:28</c:v>
                </c:pt>
                <c:pt idx="329">
                  <c:v>05:29</c:v>
                </c:pt>
                <c:pt idx="330">
                  <c:v>05:30</c:v>
                </c:pt>
                <c:pt idx="331">
                  <c:v>05:31</c:v>
                </c:pt>
                <c:pt idx="332">
                  <c:v>05:32</c:v>
                </c:pt>
                <c:pt idx="333">
                  <c:v>05:33</c:v>
                </c:pt>
                <c:pt idx="334">
                  <c:v>05:34</c:v>
                </c:pt>
                <c:pt idx="335">
                  <c:v>05:35</c:v>
                </c:pt>
                <c:pt idx="336">
                  <c:v>05:36</c:v>
                </c:pt>
                <c:pt idx="337">
                  <c:v>05:37</c:v>
                </c:pt>
                <c:pt idx="338">
                  <c:v>05:38</c:v>
                </c:pt>
                <c:pt idx="339">
                  <c:v>05:39</c:v>
                </c:pt>
                <c:pt idx="340">
                  <c:v>05:40</c:v>
                </c:pt>
                <c:pt idx="341">
                  <c:v>05:41</c:v>
                </c:pt>
                <c:pt idx="342">
                  <c:v>05:42</c:v>
                </c:pt>
                <c:pt idx="343">
                  <c:v>05:43</c:v>
                </c:pt>
                <c:pt idx="344">
                  <c:v>05:44</c:v>
                </c:pt>
                <c:pt idx="345">
                  <c:v>05:45</c:v>
                </c:pt>
                <c:pt idx="346">
                  <c:v>05:46</c:v>
                </c:pt>
                <c:pt idx="347">
                  <c:v>05:47</c:v>
                </c:pt>
                <c:pt idx="348">
                  <c:v>05:48</c:v>
                </c:pt>
                <c:pt idx="349">
                  <c:v>05:49</c:v>
                </c:pt>
                <c:pt idx="350">
                  <c:v>05:50</c:v>
                </c:pt>
                <c:pt idx="351">
                  <c:v>05:51</c:v>
                </c:pt>
                <c:pt idx="352">
                  <c:v>05:52</c:v>
                </c:pt>
                <c:pt idx="353">
                  <c:v>05:53</c:v>
                </c:pt>
                <c:pt idx="354">
                  <c:v>05:54</c:v>
                </c:pt>
                <c:pt idx="355">
                  <c:v>05:55</c:v>
                </c:pt>
                <c:pt idx="356">
                  <c:v>05:56</c:v>
                </c:pt>
                <c:pt idx="357">
                  <c:v>05:57</c:v>
                </c:pt>
                <c:pt idx="358">
                  <c:v>05:58</c:v>
                </c:pt>
                <c:pt idx="359">
                  <c:v>05:59</c:v>
                </c:pt>
                <c:pt idx="360">
                  <c:v>06:00</c:v>
                </c:pt>
                <c:pt idx="361">
                  <c:v>06:01</c:v>
                </c:pt>
                <c:pt idx="362">
                  <c:v>06:02</c:v>
                </c:pt>
                <c:pt idx="363">
                  <c:v>06:03</c:v>
                </c:pt>
                <c:pt idx="364">
                  <c:v>06:04</c:v>
                </c:pt>
                <c:pt idx="365">
                  <c:v>06:05</c:v>
                </c:pt>
                <c:pt idx="366">
                  <c:v>06:06</c:v>
                </c:pt>
                <c:pt idx="367">
                  <c:v>06:07</c:v>
                </c:pt>
                <c:pt idx="368">
                  <c:v>06:08</c:v>
                </c:pt>
                <c:pt idx="369">
                  <c:v>06:09</c:v>
                </c:pt>
                <c:pt idx="370">
                  <c:v>06:10</c:v>
                </c:pt>
                <c:pt idx="371">
                  <c:v>06:11</c:v>
                </c:pt>
                <c:pt idx="372">
                  <c:v>06:12</c:v>
                </c:pt>
                <c:pt idx="373">
                  <c:v>06:13</c:v>
                </c:pt>
                <c:pt idx="374">
                  <c:v>06:14</c:v>
                </c:pt>
                <c:pt idx="375">
                  <c:v>06:15</c:v>
                </c:pt>
                <c:pt idx="376">
                  <c:v>06:16</c:v>
                </c:pt>
                <c:pt idx="377">
                  <c:v>06:17</c:v>
                </c:pt>
                <c:pt idx="378">
                  <c:v>06:18</c:v>
                </c:pt>
                <c:pt idx="379">
                  <c:v>06:19</c:v>
                </c:pt>
                <c:pt idx="380">
                  <c:v>06:20</c:v>
                </c:pt>
                <c:pt idx="381">
                  <c:v>06:21</c:v>
                </c:pt>
                <c:pt idx="382">
                  <c:v>06:22</c:v>
                </c:pt>
                <c:pt idx="383">
                  <c:v>06:23</c:v>
                </c:pt>
                <c:pt idx="384">
                  <c:v>06:24</c:v>
                </c:pt>
                <c:pt idx="385">
                  <c:v>06:25</c:v>
                </c:pt>
                <c:pt idx="386">
                  <c:v>06:26</c:v>
                </c:pt>
                <c:pt idx="387">
                  <c:v>06:27</c:v>
                </c:pt>
                <c:pt idx="388">
                  <c:v>06:28</c:v>
                </c:pt>
                <c:pt idx="389">
                  <c:v>06:29</c:v>
                </c:pt>
                <c:pt idx="390">
                  <c:v>06:30</c:v>
                </c:pt>
                <c:pt idx="391">
                  <c:v>06:31</c:v>
                </c:pt>
                <c:pt idx="392">
                  <c:v>06:32</c:v>
                </c:pt>
                <c:pt idx="393">
                  <c:v>06:33</c:v>
                </c:pt>
                <c:pt idx="394">
                  <c:v>06:34</c:v>
                </c:pt>
                <c:pt idx="395">
                  <c:v>06:35</c:v>
                </c:pt>
                <c:pt idx="396">
                  <c:v>06:36</c:v>
                </c:pt>
                <c:pt idx="397">
                  <c:v>06:37</c:v>
                </c:pt>
                <c:pt idx="398">
                  <c:v>06:38</c:v>
                </c:pt>
                <c:pt idx="399">
                  <c:v>06:39</c:v>
                </c:pt>
                <c:pt idx="400">
                  <c:v>06:40</c:v>
                </c:pt>
                <c:pt idx="401">
                  <c:v>06:41</c:v>
                </c:pt>
                <c:pt idx="402">
                  <c:v>06:42</c:v>
                </c:pt>
                <c:pt idx="403">
                  <c:v>06:43</c:v>
                </c:pt>
                <c:pt idx="404">
                  <c:v>06:44</c:v>
                </c:pt>
                <c:pt idx="405">
                  <c:v>06:45</c:v>
                </c:pt>
                <c:pt idx="406">
                  <c:v>06:46</c:v>
                </c:pt>
                <c:pt idx="407">
                  <c:v>06:47</c:v>
                </c:pt>
                <c:pt idx="408">
                  <c:v>06:48</c:v>
                </c:pt>
                <c:pt idx="409">
                  <c:v>06:49</c:v>
                </c:pt>
                <c:pt idx="410">
                  <c:v>06:50</c:v>
                </c:pt>
                <c:pt idx="411">
                  <c:v>06:51</c:v>
                </c:pt>
                <c:pt idx="412">
                  <c:v>06:52</c:v>
                </c:pt>
                <c:pt idx="413">
                  <c:v>06:53</c:v>
                </c:pt>
                <c:pt idx="414">
                  <c:v>06:54</c:v>
                </c:pt>
                <c:pt idx="415">
                  <c:v>06:55</c:v>
                </c:pt>
                <c:pt idx="416">
                  <c:v>06:56</c:v>
                </c:pt>
                <c:pt idx="417">
                  <c:v>06:57</c:v>
                </c:pt>
                <c:pt idx="418">
                  <c:v>06:58</c:v>
                </c:pt>
                <c:pt idx="419">
                  <c:v>06:59</c:v>
                </c:pt>
                <c:pt idx="420">
                  <c:v>07:00</c:v>
                </c:pt>
                <c:pt idx="421">
                  <c:v>07:01</c:v>
                </c:pt>
                <c:pt idx="422">
                  <c:v>07:02</c:v>
                </c:pt>
                <c:pt idx="423">
                  <c:v>07:03</c:v>
                </c:pt>
                <c:pt idx="424">
                  <c:v>07:04</c:v>
                </c:pt>
                <c:pt idx="425">
                  <c:v>07:05</c:v>
                </c:pt>
                <c:pt idx="426">
                  <c:v>07:06</c:v>
                </c:pt>
                <c:pt idx="427">
                  <c:v>07:07</c:v>
                </c:pt>
                <c:pt idx="428">
                  <c:v>07:08</c:v>
                </c:pt>
                <c:pt idx="429">
                  <c:v>07:09</c:v>
                </c:pt>
                <c:pt idx="430">
                  <c:v>07:10</c:v>
                </c:pt>
                <c:pt idx="431">
                  <c:v>07:11</c:v>
                </c:pt>
                <c:pt idx="432">
                  <c:v>07:12</c:v>
                </c:pt>
                <c:pt idx="433">
                  <c:v>07:13</c:v>
                </c:pt>
                <c:pt idx="434">
                  <c:v>07:14</c:v>
                </c:pt>
                <c:pt idx="435">
                  <c:v>07:15</c:v>
                </c:pt>
                <c:pt idx="436">
                  <c:v>07:16</c:v>
                </c:pt>
                <c:pt idx="437">
                  <c:v>07:17</c:v>
                </c:pt>
                <c:pt idx="438">
                  <c:v>07:18</c:v>
                </c:pt>
                <c:pt idx="439">
                  <c:v>07:19</c:v>
                </c:pt>
                <c:pt idx="440">
                  <c:v>07:20</c:v>
                </c:pt>
                <c:pt idx="441">
                  <c:v>07:21</c:v>
                </c:pt>
                <c:pt idx="442">
                  <c:v>07:22</c:v>
                </c:pt>
                <c:pt idx="443">
                  <c:v>07:23</c:v>
                </c:pt>
                <c:pt idx="444">
                  <c:v>07:24</c:v>
                </c:pt>
                <c:pt idx="445">
                  <c:v>07:25</c:v>
                </c:pt>
                <c:pt idx="446">
                  <c:v>07:26</c:v>
                </c:pt>
                <c:pt idx="447">
                  <c:v>07:27</c:v>
                </c:pt>
                <c:pt idx="448">
                  <c:v>07:28</c:v>
                </c:pt>
                <c:pt idx="449">
                  <c:v>07:29</c:v>
                </c:pt>
                <c:pt idx="450">
                  <c:v>07:30</c:v>
                </c:pt>
                <c:pt idx="451">
                  <c:v>07:31</c:v>
                </c:pt>
                <c:pt idx="452">
                  <c:v>07:32</c:v>
                </c:pt>
                <c:pt idx="453">
                  <c:v>07:33</c:v>
                </c:pt>
                <c:pt idx="454">
                  <c:v>07:34</c:v>
                </c:pt>
                <c:pt idx="455">
                  <c:v>07:35</c:v>
                </c:pt>
                <c:pt idx="456">
                  <c:v>07:36</c:v>
                </c:pt>
                <c:pt idx="457">
                  <c:v>07:37</c:v>
                </c:pt>
                <c:pt idx="458">
                  <c:v>07:38</c:v>
                </c:pt>
                <c:pt idx="459">
                  <c:v>07:39</c:v>
                </c:pt>
                <c:pt idx="460">
                  <c:v>07:40</c:v>
                </c:pt>
                <c:pt idx="461">
                  <c:v>07:41</c:v>
                </c:pt>
                <c:pt idx="462">
                  <c:v>07:42</c:v>
                </c:pt>
                <c:pt idx="463">
                  <c:v>07:43</c:v>
                </c:pt>
                <c:pt idx="464">
                  <c:v>07:44</c:v>
                </c:pt>
                <c:pt idx="465">
                  <c:v>07:45</c:v>
                </c:pt>
                <c:pt idx="466">
                  <c:v>07:46</c:v>
                </c:pt>
                <c:pt idx="467">
                  <c:v>07:47</c:v>
                </c:pt>
                <c:pt idx="468">
                  <c:v>07:48</c:v>
                </c:pt>
                <c:pt idx="469">
                  <c:v>07:49</c:v>
                </c:pt>
                <c:pt idx="470">
                  <c:v>07:50</c:v>
                </c:pt>
                <c:pt idx="471">
                  <c:v>07:51</c:v>
                </c:pt>
                <c:pt idx="472">
                  <c:v>07:52</c:v>
                </c:pt>
                <c:pt idx="473">
                  <c:v>07:53</c:v>
                </c:pt>
                <c:pt idx="474">
                  <c:v>07:54</c:v>
                </c:pt>
                <c:pt idx="475">
                  <c:v>07:55</c:v>
                </c:pt>
                <c:pt idx="476">
                  <c:v>07:56</c:v>
                </c:pt>
                <c:pt idx="477">
                  <c:v>07:57</c:v>
                </c:pt>
                <c:pt idx="478">
                  <c:v>07:58</c:v>
                </c:pt>
                <c:pt idx="479">
                  <c:v>07:59</c:v>
                </c:pt>
                <c:pt idx="480">
                  <c:v>08:00</c:v>
                </c:pt>
                <c:pt idx="481">
                  <c:v>08:01</c:v>
                </c:pt>
                <c:pt idx="482">
                  <c:v>08:02</c:v>
                </c:pt>
                <c:pt idx="483">
                  <c:v>08:03</c:v>
                </c:pt>
                <c:pt idx="484">
                  <c:v>08:04</c:v>
                </c:pt>
                <c:pt idx="485">
                  <c:v>08:05</c:v>
                </c:pt>
                <c:pt idx="486">
                  <c:v>08:06</c:v>
                </c:pt>
                <c:pt idx="487">
                  <c:v>08:07</c:v>
                </c:pt>
                <c:pt idx="488">
                  <c:v>08:08</c:v>
                </c:pt>
                <c:pt idx="489">
                  <c:v>08:09</c:v>
                </c:pt>
                <c:pt idx="490">
                  <c:v>08:10</c:v>
                </c:pt>
                <c:pt idx="491">
                  <c:v>08:11</c:v>
                </c:pt>
                <c:pt idx="492">
                  <c:v>08:12</c:v>
                </c:pt>
                <c:pt idx="493">
                  <c:v>08:13</c:v>
                </c:pt>
                <c:pt idx="494">
                  <c:v>08:14</c:v>
                </c:pt>
                <c:pt idx="495">
                  <c:v>08:15</c:v>
                </c:pt>
                <c:pt idx="496">
                  <c:v>08:16</c:v>
                </c:pt>
                <c:pt idx="497">
                  <c:v>08:17</c:v>
                </c:pt>
                <c:pt idx="498">
                  <c:v>08:18</c:v>
                </c:pt>
                <c:pt idx="499">
                  <c:v>08:19</c:v>
                </c:pt>
                <c:pt idx="500">
                  <c:v>08:20</c:v>
                </c:pt>
                <c:pt idx="501">
                  <c:v>08:21</c:v>
                </c:pt>
                <c:pt idx="502">
                  <c:v>08:22</c:v>
                </c:pt>
                <c:pt idx="503">
                  <c:v>08:23</c:v>
                </c:pt>
                <c:pt idx="504">
                  <c:v>08:24</c:v>
                </c:pt>
                <c:pt idx="505">
                  <c:v>08:25</c:v>
                </c:pt>
                <c:pt idx="506">
                  <c:v>08:26</c:v>
                </c:pt>
                <c:pt idx="507">
                  <c:v>08:27</c:v>
                </c:pt>
                <c:pt idx="508">
                  <c:v>08:28</c:v>
                </c:pt>
                <c:pt idx="509">
                  <c:v>08:29</c:v>
                </c:pt>
                <c:pt idx="510">
                  <c:v>08:30</c:v>
                </c:pt>
                <c:pt idx="511">
                  <c:v>08:31</c:v>
                </c:pt>
                <c:pt idx="512">
                  <c:v>08:32</c:v>
                </c:pt>
                <c:pt idx="513">
                  <c:v>08:33</c:v>
                </c:pt>
                <c:pt idx="514">
                  <c:v>08:34</c:v>
                </c:pt>
                <c:pt idx="515">
                  <c:v>08:35</c:v>
                </c:pt>
                <c:pt idx="516">
                  <c:v>08:36</c:v>
                </c:pt>
                <c:pt idx="517">
                  <c:v>08:37</c:v>
                </c:pt>
                <c:pt idx="518">
                  <c:v>08:38</c:v>
                </c:pt>
                <c:pt idx="519">
                  <c:v>08:39</c:v>
                </c:pt>
                <c:pt idx="520">
                  <c:v>08:40</c:v>
                </c:pt>
                <c:pt idx="521">
                  <c:v>08:41</c:v>
                </c:pt>
                <c:pt idx="522">
                  <c:v>08:42</c:v>
                </c:pt>
                <c:pt idx="523">
                  <c:v>08:43</c:v>
                </c:pt>
                <c:pt idx="524">
                  <c:v>08:44</c:v>
                </c:pt>
                <c:pt idx="525">
                  <c:v>08:45</c:v>
                </c:pt>
                <c:pt idx="526">
                  <c:v>08:46</c:v>
                </c:pt>
                <c:pt idx="527">
                  <c:v>08:47</c:v>
                </c:pt>
                <c:pt idx="528">
                  <c:v>08:48</c:v>
                </c:pt>
                <c:pt idx="529">
                  <c:v>08:49</c:v>
                </c:pt>
                <c:pt idx="530">
                  <c:v>08:50</c:v>
                </c:pt>
                <c:pt idx="531">
                  <c:v>08:51</c:v>
                </c:pt>
                <c:pt idx="532">
                  <c:v>08:52</c:v>
                </c:pt>
                <c:pt idx="533">
                  <c:v>08:53</c:v>
                </c:pt>
                <c:pt idx="534">
                  <c:v>08:54</c:v>
                </c:pt>
                <c:pt idx="535">
                  <c:v>08:55</c:v>
                </c:pt>
                <c:pt idx="536">
                  <c:v>08:56</c:v>
                </c:pt>
                <c:pt idx="537">
                  <c:v>08:57</c:v>
                </c:pt>
                <c:pt idx="538">
                  <c:v>08:58</c:v>
                </c:pt>
                <c:pt idx="539">
                  <c:v>08:59</c:v>
                </c:pt>
                <c:pt idx="540">
                  <c:v>09:00</c:v>
                </c:pt>
                <c:pt idx="541">
                  <c:v>09:01</c:v>
                </c:pt>
                <c:pt idx="542">
                  <c:v>09:02</c:v>
                </c:pt>
                <c:pt idx="543">
                  <c:v>09:03</c:v>
                </c:pt>
                <c:pt idx="544">
                  <c:v>09:04</c:v>
                </c:pt>
                <c:pt idx="545">
                  <c:v>09:05</c:v>
                </c:pt>
                <c:pt idx="546">
                  <c:v>09:06</c:v>
                </c:pt>
                <c:pt idx="547">
                  <c:v>09:07</c:v>
                </c:pt>
                <c:pt idx="548">
                  <c:v>09:08</c:v>
                </c:pt>
                <c:pt idx="549">
                  <c:v>09:09</c:v>
                </c:pt>
                <c:pt idx="550">
                  <c:v>09:10</c:v>
                </c:pt>
                <c:pt idx="551">
                  <c:v>09:11</c:v>
                </c:pt>
                <c:pt idx="552">
                  <c:v>09:12</c:v>
                </c:pt>
                <c:pt idx="553">
                  <c:v>09:13</c:v>
                </c:pt>
                <c:pt idx="554">
                  <c:v>09:14</c:v>
                </c:pt>
                <c:pt idx="555">
                  <c:v>09:15</c:v>
                </c:pt>
                <c:pt idx="556">
                  <c:v>09:16</c:v>
                </c:pt>
                <c:pt idx="557">
                  <c:v>09:17</c:v>
                </c:pt>
                <c:pt idx="558">
                  <c:v>09:18</c:v>
                </c:pt>
                <c:pt idx="559">
                  <c:v>09:19</c:v>
                </c:pt>
                <c:pt idx="560">
                  <c:v>09:20</c:v>
                </c:pt>
                <c:pt idx="561">
                  <c:v>09:21</c:v>
                </c:pt>
                <c:pt idx="562">
                  <c:v>09:22</c:v>
                </c:pt>
                <c:pt idx="563">
                  <c:v>09:23</c:v>
                </c:pt>
                <c:pt idx="564">
                  <c:v>09:24</c:v>
                </c:pt>
                <c:pt idx="565">
                  <c:v>09:25</c:v>
                </c:pt>
                <c:pt idx="566">
                  <c:v>09:26</c:v>
                </c:pt>
                <c:pt idx="567">
                  <c:v>09:27</c:v>
                </c:pt>
                <c:pt idx="568">
                  <c:v>09:28</c:v>
                </c:pt>
                <c:pt idx="569">
                  <c:v>09:29</c:v>
                </c:pt>
                <c:pt idx="570">
                  <c:v>09:30</c:v>
                </c:pt>
                <c:pt idx="571">
                  <c:v>09:31</c:v>
                </c:pt>
                <c:pt idx="572">
                  <c:v>09:32</c:v>
                </c:pt>
                <c:pt idx="573">
                  <c:v>09:33</c:v>
                </c:pt>
                <c:pt idx="574">
                  <c:v>09:34</c:v>
                </c:pt>
                <c:pt idx="575">
                  <c:v>09:35</c:v>
                </c:pt>
                <c:pt idx="576">
                  <c:v>09:36</c:v>
                </c:pt>
                <c:pt idx="577">
                  <c:v>09:37</c:v>
                </c:pt>
                <c:pt idx="578">
                  <c:v>09:38</c:v>
                </c:pt>
                <c:pt idx="579">
                  <c:v>09:39</c:v>
                </c:pt>
                <c:pt idx="580">
                  <c:v>09:40</c:v>
                </c:pt>
                <c:pt idx="581">
                  <c:v>09:41</c:v>
                </c:pt>
                <c:pt idx="582">
                  <c:v>09:42</c:v>
                </c:pt>
                <c:pt idx="583">
                  <c:v>09:43</c:v>
                </c:pt>
                <c:pt idx="584">
                  <c:v>09:44</c:v>
                </c:pt>
                <c:pt idx="585">
                  <c:v>09:45</c:v>
                </c:pt>
                <c:pt idx="586">
                  <c:v>09:46</c:v>
                </c:pt>
                <c:pt idx="587">
                  <c:v>09:47</c:v>
                </c:pt>
                <c:pt idx="588">
                  <c:v>09:48</c:v>
                </c:pt>
                <c:pt idx="589">
                  <c:v>09:49</c:v>
                </c:pt>
                <c:pt idx="590">
                  <c:v>09:50</c:v>
                </c:pt>
                <c:pt idx="591">
                  <c:v>09:51</c:v>
                </c:pt>
                <c:pt idx="592">
                  <c:v>09:52</c:v>
                </c:pt>
                <c:pt idx="593">
                  <c:v>09:53</c:v>
                </c:pt>
                <c:pt idx="594">
                  <c:v>09:54</c:v>
                </c:pt>
                <c:pt idx="595">
                  <c:v>09:55</c:v>
                </c:pt>
                <c:pt idx="596">
                  <c:v>09:56</c:v>
                </c:pt>
                <c:pt idx="597">
                  <c:v>09:57</c:v>
                </c:pt>
                <c:pt idx="598">
                  <c:v>09:58</c:v>
                </c:pt>
                <c:pt idx="599">
                  <c:v>09:59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11:00</c:v>
                </c:pt>
                <c:pt idx="661">
                  <c:v>11:01</c:v>
                </c:pt>
                <c:pt idx="662">
                  <c:v>11:02</c:v>
                </c:pt>
                <c:pt idx="663">
                  <c:v>11:03</c:v>
                </c:pt>
                <c:pt idx="664">
                  <c:v>11:04</c:v>
                </c:pt>
                <c:pt idx="665">
                  <c:v>11:05</c:v>
                </c:pt>
                <c:pt idx="666">
                  <c:v>11:06</c:v>
                </c:pt>
                <c:pt idx="667">
                  <c:v>11:07</c:v>
                </c:pt>
                <c:pt idx="668">
                  <c:v>11:08</c:v>
                </c:pt>
                <c:pt idx="669">
                  <c:v>11:09</c:v>
                </c:pt>
                <c:pt idx="670">
                  <c:v>11:10</c:v>
                </c:pt>
                <c:pt idx="671">
                  <c:v>11:11</c:v>
                </c:pt>
                <c:pt idx="672">
                  <c:v>11:12</c:v>
                </c:pt>
                <c:pt idx="673">
                  <c:v>11:13</c:v>
                </c:pt>
                <c:pt idx="674">
                  <c:v>11:14</c:v>
                </c:pt>
                <c:pt idx="675">
                  <c:v>11:15</c:v>
                </c:pt>
                <c:pt idx="676">
                  <c:v>11:16</c:v>
                </c:pt>
                <c:pt idx="677">
                  <c:v>11:17</c:v>
                </c:pt>
                <c:pt idx="678">
                  <c:v>11:18</c:v>
                </c:pt>
                <c:pt idx="679">
                  <c:v>11:19</c:v>
                </c:pt>
                <c:pt idx="680">
                  <c:v>11:20</c:v>
                </c:pt>
                <c:pt idx="681">
                  <c:v>11:21</c:v>
                </c:pt>
                <c:pt idx="682">
                  <c:v>11:22</c:v>
                </c:pt>
                <c:pt idx="683">
                  <c:v>11:23</c:v>
                </c:pt>
                <c:pt idx="684">
                  <c:v>11:24</c:v>
                </c:pt>
                <c:pt idx="685">
                  <c:v>11:25</c:v>
                </c:pt>
                <c:pt idx="686">
                  <c:v>11:26</c:v>
                </c:pt>
                <c:pt idx="687">
                  <c:v>11:27</c:v>
                </c:pt>
                <c:pt idx="688">
                  <c:v>11:28</c:v>
                </c:pt>
                <c:pt idx="689">
                  <c:v>11:29</c:v>
                </c:pt>
                <c:pt idx="690">
                  <c:v>11:30</c:v>
                </c:pt>
                <c:pt idx="691">
                  <c:v>11:31</c:v>
                </c:pt>
                <c:pt idx="692">
                  <c:v>11:32</c:v>
                </c:pt>
                <c:pt idx="693">
                  <c:v>11:33</c:v>
                </c:pt>
                <c:pt idx="694">
                  <c:v>11:34</c:v>
                </c:pt>
                <c:pt idx="695">
                  <c:v>11:35</c:v>
                </c:pt>
                <c:pt idx="696">
                  <c:v>11:36</c:v>
                </c:pt>
                <c:pt idx="697">
                  <c:v>11:37</c:v>
                </c:pt>
                <c:pt idx="698">
                  <c:v>11:38</c:v>
                </c:pt>
                <c:pt idx="699">
                  <c:v>11:39</c:v>
                </c:pt>
                <c:pt idx="700">
                  <c:v>11:40</c:v>
                </c:pt>
                <c:pt idx="701">
                  <c:v>11:41</c:v>
                </c:pt>
                <c:pt idx="702">
                  <c:v>11:42</c:v>
                </c:pt>
                <c:pt idx="703">
                  <c:v>11:43</c:v>
                </c:pt>
                <c:pt idx="704">
                  <c:v>11:44</c:v>
                </c:pt>
                <c:pt idx="705">
                  <c:v>11:45</c:v>
                </c:pt>
                <c:pt idx="706">
                  <c:v>11:46</c:v>
                </c:pt>
                <c:pt idx="707">
                  <c:v>11:47</c:v>
                </c:pt>
                <c:pt idx="708">
                  <c:v>11:48</c:v>
                </c:pt>
                <c:pt idx="709">
                  <c:v>11:49</c:v>
                </c:pt>
                <c:pt idx="710">
                  <c:v>11:50</c:v>
                </c:pt>
                <c:pt idx="711">
                  <c:v>11:51</c:v>
                </c:pt>
                <c:pt idx="712">
                  <c:v>11:52</c:v>
                </c:pt>
                <c:pt idx="713">
                  <c:v>11:53</c:v>
                </c:pt>
                <c:pt idx="714">
                  <c:v>11:54</c:v>
                </c:pt>
                <c:pt idx="715">
                  <c:v>11:55</c:v>
                </c:pt>
                <c:pt idx="716">
                  <c:v>11:56</c:v>
                </c:pt>
                <c:pt idx="717">
                  <c:v>11:57</c:v>
                </c:pt>
                <c:pt idx="718">
                  <c:v>11:58</c:v>
                </c:pt>
                <c:pt idx="719">
                  <c:v>11:59</c:v>
                </c:pt>
                <c:pt idx="720">
                  <c:v>12:00</c:v>
                </c:pt>
                <c:pt idx="721">
                  <c:v>12:01</c:v>
                </c:pt>
                <c:pt idx="722">
                  <c:v>12:02</c:v>
                </c:pt>
                <c:pt idx="723">
                  <c:v>12:03</c:v>
                </c:pt>
                <c:pt idx="724">
                  <c:v>12:04</c:v>
                </c:pt>
                <c:pt idx="725">
                  <c:v>12:05</c:v>
                </c:pt>
                <c:pt idx="726">
                  <c:v>12:06</c:v>
                </c:pt>
                <c:pt idx="727">
                  <c:v>12:07</c:v>
                </c:pt>
                <c:pt idx="728">
                  <c:v>12:08</c:v>
                </c:pt>
                <c:pt idx="729">
                  <c:v>12:09</c:v>
                </c:pt>
                <c:pt idx="730">
                  <c:v>12:10</c:v>
                </c:pt>
                <c:pt idx="731">
                  <c:v>12:11</c:v>
                </c:pt>
                <c:pt idx="732">
                  <c:v>12:12</c:v>
                </c:pt>
                <c:pt idx="733">
                  <c:v>12:13</c:v>
                </c:pt>
                <c:pt idx="734">
                  <c:v>12:14</c:v>
                </c:pt>
                <c:pt idx="735">
                  <c:v>12:15</c:v>
                </c:pt>
                <c:pt idx="736">
                  <c:v>12:16</c:v>
                </c:pt>
                <c:pt idx="737">
                  <c:v>12:17</c:v>
                </c:pt>
                <c:pt idx="738">
                  <c:v>12:18</c:v>
                </c:pt>
                <c:pt idx="739">
                  <c:v>12:19</c:v>
                </c:pt>
                <c:pt idx="740">
                  <c:v>12:20</c:v>
                </c:pt>
                <c:pt idx="741">
                  <c:v>12:21</c:v>
                </c:pt>
                <c:pt idx="742">
                  <c:v>12:22</c:v>
                </c:pt>
                <c:pt idx="743">
                  <c:v>12:23</c:v>
                </c:pt>
                <c:pt idx="744">
                  <c:v>12:24</c:v>
                </c:pt>
                <c:pt idx="745">
                  <c:v>12:25</c:v>
                </c:pt>
                <c:pt idx="746">
                  <c:v>12:26</c:v>
                </c:pt>
                <c:pt idx="747">
                  <c:v>12:27</c:v>
                </c:pt>
                <c:pt idx="748">
                  <c:v>12:28</c:v>
                </c:pt>
                <c:pt idx="749">
                  <c:v>12:29</c:v>
                </c:pt>
                <c:pt idx="750">
                  <c:v>12:30</c:v>
                </c:pt>
                <c:pt idx="751">
                  <c:v>12:31</c:v>
                </c:pt>
                <c:pt idx="752">
                  <c:v>12:32</c:v>
                </c:pt>
                <c:pt idx="753">
                  <c:v>12:33</c:v>
                </c:pt>
                <c:pt idx="754">
                  <c:v>12:34</c:v>
                </c:pt>
                <c:pt idx="755">
                  <c:v>12:35</c:v>
                </c:pt>
                <c:pt idx="756">
                  <c:v>12:36</c:v>
                </c:pt>
                <c:pt idx="757">
                  <c:v>12:37</c:v>
                </c:pt>
                <c:pt idx="758">
                  <c:v>12:38</c:v>
                </c:pt>
                <c:pt idx="759">
                  <c:v>12:39</c:v>
                </c:pt>
                <c:pt idx="760">
                  <c:v>12:40</c:v>
                </c:pt>
                <c:pt idx="761">
                  <c:v>12:41</c:v>
                </c:pt>
                <c:pt idx="762">
                  <c:v>12:42</c:v>
                </c:pt>
                <c:pt idx="763">
                  <c:v>12:43</c:v>
                </c:pt>
                <c:pt idx="764">
                  <c:v>12:44</c:v>
                </c:pt>
                <c:pt idx="765">
                  <c:v>12:45</c:v>
                </c:pt>
                <c:pt idx="766">
                  <c:v>12:46</c:v>
                </c:pt>
                <c:pt idx="767">
                  <c:v>12:47</c:v>
                </c:pt>
                <c:pt idx="768">
                  <c:v>12:48</c:v>
                </c:pt>
                <c:pt idx="769">
                  <c:v>12:49</c:v>
                </c:pt>
                <c:pt idx="770">
                  <c:v>12:50</c:v>
                </c:pt>
                <c:pt idx="771">
                  <c:v>12:51</c:v>
                </c:pt>
                <c:pt idx="772">
                  <c:v>12:52</c:v>
                </c:pt>
                <c:pt idx="773">
                  <c:v>12:53</c:v>
                </c:pt>
                <c:pt idx="774">
                  <c:v>12:54</c:v>
                </c:pt>
                <c:pt idx="775">
                  <c:v>12:55</c:v>
                </c:pt>
                <c:pt idx="776">
                  <c:v>12:56</c:v>
                </c:pt>
                <c:pt idx="777">
                  <c:v>12:57</c:v>
                </c:pt>
                <c:pt idx="778">
                  <c:v>12:58</c:v>
                </c:pt>
                <c:pt idx="779">
                  <c:v>12:59</c:v>
                </c:pt>
                <c:pt idx="780">
                  <c:v>13:00</c:v>
                </c:pt>
                <c:pt idx="781">
                  <c:v>13:01</c:v>
                </c:pt>
                <c:pt idx="782">
                  <c:v>13:02</c:v>
                </c:pt>
                <c:pt idx="783">
                  <c:v>13:03</c:v>
                </c:pt>
                <c:pt idx="784">
                  <c:v>13:04</c:v>
                </c:pt>
                <c:pt idx="785">
                  <c:v>13:05</c:v>
                </c:pt>
                <c:pt idx="786">
                  <c:v>13:06</c:v>
                </c:pt>
                <c:pt idx="787">
                  <c:v>13:07</c:v>
                </c:pt>
                <c:pt idx="788">
                  <c:v>13:08</c:v>
                </c:pt>
                <c:pt idx="789">
                  <c:v>13:09</c:v>
                </c:pt>
                <c:pt idx="790">
                  <c:v>13:10</c:v>
                </c:pt>
                <c:pt idx="791">
                  <c:v>13:11</c:v>
                </c:pt>
                <c:pt idx="792">
                  <c:v>13:12</c:v>
                </c:pt>
                <c:pt idx="793">
                  <c:v>13:13</c:v>
                </c:pt>
                <c:pt idx="794">
                  <c:v>13:14</c:v>
                </c:pt>
                <c:pt idx="795">
                  <c:v>13:15</c:v>
                </c:pt>
                <c:pt idx="796">
                  <c:v>13:16</c:v>
                </c:pt>
                <c:pt idx="797">
                  <c:v>13:17</c:v>
                </c:pt>
                <c:pt idx="798">
                  <c:v>13:18</c:v>
                </c:pt>
                <c:pt idx="799">
                  <c:v>13:19</c:v>
                </c:pt>
                <c:pt idx="800">
                  <c:v>13:20</c:v>
                </c:pt>
                <c:pt idx="801">
                  <c:v>13:21</c:v>
                </c:pt>
                <c:pt idx="802">
                  <c:v>13:22</c:v>
                </c:pt>
                <c:pt idx="803">
                  <c:v>13:23</c:v>
                </c:pt>
                <c:pt idx="804">
                  <c:v>13:24</c:v>
                </c:pt>
                <c:pt idx="805">
                  <c:v>13:25</c:v>
                </c:pt>
                <c:pt idx="806">
                  <c:v>13:26</c:v>
                </c:pt>
                <c:pt idx="807">
                  <c:v>13:27</c:v>
                </c:pt>
                <c:pt idx="808">
                  <c:v>13:28</c:v>
                </c:pt>
                <c:pt idx="809">
                  <c:v>13:29</c:v>
                </c:pt>
                <c:pt idx="810">
                  <c:v>13:30</c:v>
                </c:pt>
                <c:pt idx="811">
                  <c:v>13:31</c:v>
                </c:pt>
                <c:pt idx="812">
                  <c:v>13:32</c:v>
                </c:pt>
                <c:pt idx="813">
                  <c:v>13:33</c:v>
                </c:pt>
                <c:pt idx="814">
                  <c:v>13:34</c:v>
                </c:pt>
                <c:pt idx="815">
                  <c:v>13:35</c:v>
                </c:pt>
                <c:pt idx="816">
                  <c:v>13:36</c:v>
                </c:pt>
                <c:pt idx="817">
                  <c:v>13:37</c:v>
                </c:pt>
                <c:pt idx="818">
                  <c:v>13:38</c:v>
                </c:pt>
                <c:pt idx="819">
                  <c:v>13:39</c:v>
                </c:pt>
                <c:pt idx="820">
                  <c:v>13:40</c:v>
                </c:pt>
                <c:pt idx="821">
                  <c:v>13:41</c:v>
                </c:pt>
                <c:pt idx="822">
                  <c:v>13:42</c:v>
                </c:pt>
                <c:pt idx="823">
                  <c:v>13:43</c:v>
                </c:pt>
                <c:pt idx="824">
                  <c:v>13:44</c:v>
                </c:pt>
                <c:pt idx="825">
                  <c:v>13:45</c:v>
                </c:pt>
                <c:pt idx="826">
                  <c:v>13:46</c:v>
                </c:pt>
                <c:pt idx="827">
                  <c:v>13:47</c:v>
                </c:pt>
                <c:pt idx="828">
                  <c:v>13:48</c:v>
                </c:pt>
                <c:pt idx="829">
                  <c:v>13:49</c:v>
                </c:pt>
                <c:pt idx="830">
                  <c:v>13:50</c:v>
                </c:pt>
                <c:pt idx="831">
                  <c:v>13:51</c:v>
                </c:pt>
                <c:pt idx="832">
                  <c:v>13:52</c:v>
                </c:pt>
                <c:pt idx="833">
                  <c:v>13:53</c:v>
                </c:pt>
                <c:pt idx="834">
                  <c:v>13:54</c:v>
                </c:pt>
                <c:pt idx="835">
                  <c:v>13:55</c:v>
                </c:pt>
                <c:pt idx="836">
                  <c:v>13:56</c:v>
                </c:pt>
                <c:pt idx="837">
                  <c:v>13:57</c:v>
                </c:pt>
                <c:pt idx="838">
                  <c:v>13:58</c:v>
                </c:pt>
                <c:pt idx="839">
                  <c:v>13:59</c:v>
                </c:pt>
                <c:pt idx="840">
                  <c:v>14:00</c:v>
                </c:pt>
                <c:pt idx="841">
                  <c:v>14:01</c:v>
                </c:pt>
                <c:pt idx="842">
                  <c:v>14:02</c:v>
                </c:pt>
                <c:pt idx="843">
                  <c:v>14:03</c:v>
                </c:pt>
                <c:pt idx="844">
                  <c:v>14:04</c:v>
                </c:pt>
                <c:pt idx="845">
                  <c:v>14:05</c:v>
                </c:pt>
                <c:pt idx="846">
                  <c:v>14:06</c:v>
                </c:pt>
                <c:pt idx="847">
                  <c:v>14:07</c:v>
                </c:pt>
                <c:pt idx="848">
                  <c:v>14:08</c:v>
                </c:pt>
                <c:pt idx="849">
                  <c:v>14:09</c:v>
                </c:pt>
                <c:pt idx="850">
                  <c:v>14:10</c:v>
                </c:pt>
                <c:pt idx="851">
                  <c:v>14:11</c:v>
                </c:pt>
                <c:pt idx="852">
                  <c:v>14:12</c:v>
                </c:pt>
                <c:pt idx="853">
                  <c:v>14:13</c:v>
                </c:pt>
                <c:pt idx="854">
                  <c:v>14:14</c:v>
                </c:pt>
                <c:pt idx="855">
                  <c:v>14:15</c:v>
                </c:pt>
                <c:pt idx="856">
                  <c:v>14:16</c:v>
                </c:pt>
                <c:pt idx="857">
                  <c:v>14:17</c:v>
                </c:pt>
                <c:pt idx="858">
                  <c:v>14:18</c:v>
                </c:pt>
                <c:pt idx="859">
                  <c:v>14:19</c:v>
                </c:pt>
                <c:pt idx="860">
                  <c:v>14:20</c:v>
                </c:pt>
                <c:pt idx="861">
                  <c:v>14:21</c:v>
                </c:pt>
                <c:pt idx="862">
                  <c:v>14:22</c:v>
                </c:pt>
                <c:pt idx="863">
                  <c:v>14:23</c:v>
                </c:pt>
                <c:pt idx="864">
                  <c:v>14:24</c:v>
                </c:pt>
                <c:pt idx="865">
                  <c:v>14:25</c:v>
                </c:pt>
                <c:pt idx="866">
                  <c:v>14:26</c:v>
                </c:pt>
                <c:pt idx="867">
                  <c:v>14:27</c:v>
                </c:pt>
                <c:pt idx="868">
                  <c:v>14:28</c:v>
                </c:pt>
                <c:pt idx="869">
                  <c:v>14:29</c:v>
                </c:pt>
                <c:pt idx="870">
                  <c:v>14:30</c:v>
                </c:pt>
                <c:pt idx="871">
                  <c:v>14:31</c:v>
                </c:pt>
                <c:pt idx="872">
                  <c:v>14:32</c:v>
                </c:pt>
                <c:pt idx="873">
                  <c:v>14:33</c:v>
                </c:pt>
                <c:pt idx="874">
                  <c:v>14:34</c:v>
                </c:pt>
                <c:pt idx="875">
                  <c:v>14:35</c:v>
                </c:pt>
                <c:pt idx="876">
                  <c:v>14:36</c:v>
                </c:pt>
                <c:pt idx="877">
                  <c:v>14:37</c:v>
                </c:pt>
                <c:pt idx="878">
                  <c:v>14:38</c:v>
                </c:pt>
                <c:pt idx="879">
                  <c:v>14:39</c:v>
                </c:pt>
                <c:pt idx="880">
                  <c:v>14:40</c:v>
                </c:pt>
                <c:pt idx="881">
                  <c:v>14:41</c:v>
                </c:pt>
                <c:pt idx="882">
                  <c:v>14:42</c:v>
                </c:pt>
                <c:pt idx="883">
                  <c:v>14:43</c:v>
                </c:pt>
                <c:pt idx="884">
                  <c:v>14:44</c:v>
                </c:pt>
                <c:pt idx="885">
                  <c:v>14:45</c:v>
                </c:pt>
                <c:pt idx="886">
                  <c:v>14:46</c:v>
                </c:pt>
                <c:pt idx="887">
                  <c:v>14:47</c:v>
                </c:pt>
                <c:pt idx="888">
                  <c:v>14:48</c:v>
                </c:pt>
                <c:pt idx="889">
                  <c:v>14:49</c:v>
                </c:pt>
                <c:pt idx="890">
                  <c:v>14:50</c:v>
                </c:pt>
                <c:pt idx="891">
                  <c:v>14:51</c:v>
                </c:pt>
                <c:pt idx="892">
                  <c:v>14:52</c:v>
                </c:pt>
                <c:pt idx="893">
                  <c:v>14:53</c:v>
                </c:pt>
                <c:pt idx="894">
                  <c:v>14:54</c:v>
                </c:pt>
                <c:pt idx="895">
                  <c:v>14:55</c:v>
                </c:pt>
                <c:pt idx="896">
                  <c:v>14:56</c:v>
                </c:pt>
                <c:pt idx="897">
                  <c:v>14:57</c:v>
                </c:pt>
                <c:pt idx="898">
                  <c:v>14:58</c:v>
                </c:pt>
                <c:pt idx="899">
                  <c:v>14:59</c:v>
                </c:pt>
                <c:pt idx="900">
                  <c:v>15:00</c:v>
                </c:pt>
                <c:pt idx="901">
                  <c:v>15:01</c:v>
                </c:pt>
                <c:pt idx="902">
                  <c:v>15:02</c:v>
                </c:pt>
                <c:pt idx="903">
                  <c:v>15:03</c:v>
                </c:pt>
                <c:pt idx="904">
                  <c:v>15:04</c:v>
                </c:pt>
                <c:pt idx="905">
                  <c:v>15:05</c:v>
                </c:pt>
                <c:pt idx="906">
                  <c:v>15:06</c:v>
                </c:pt>
                <c:pt idx="907">
                  <c:v>15:07</c:v>
                </c:pt>
                <c:pt idx="908">
                  <c:v>15:08</c:v>
                </c:pt>
                <c:pt idx="909">
                  <c:v>15:09</c:v>
                </c:pt>
                <c:pt idx="910">
                  <c:v>15:10</c:v>
                </c:pt>
                <c:pt idx="911">
                  <c:v>15:11</c:v>
                </c:pt>
                <c:pt idx="912">
                  <c:v>15:12</c:v>
                </c:pt>
                <c:pt idx="913">
                  <c:v>15:13</c:v>
                </c:pt>
                <c:pt idx="914">
                  <c:v>15:14</c:v>
                </c:pt>
                <c:pt idx="915">
                  <c:v>15:15</c:v>
                </c:pt>
                <c:pt idx="916">
                  <c:v>15:16</c:v>
                </c:pt>
                <c:pt idx="917">
                  <c:v>15:17</c:v>
                </c:pt>
                <c:pt idx="918">
                  <c:v>15:18</c:v>
                </c:pt>
                <c:pt idx="919">
                  <c:v>15:19</c:v>
                </c:pt>
                <c:pt idx="920">
                  <c:v>15:20</c:v>
                </c:pt>
                <c:pt idx="921">
                  <c:v>15:21</c:v>
                </c:pt>
                <c:pt idx="922">
                  <c:v>15:22</c:v>
                </c:pt>
                <c:pt idx="923">
                  <c:v>15:23</c:v>
                </c:pt>
                <c:pt idx="924">
                  <c:v>15:24</c:v>
                </c:pt>
                <c:pt idx="925">
                  <c:v>15:25</c:v>
                </c:pt>
                <c:pt idx="926">
                  <c:v>15:26</c:v>
                </c:pt>
                <c:pt idx="927">
                  <c:v>15:27</c:v>
                </c:pt>
                <c:pt idx="928">
                  <c:v>15:28</c:v>
                </c:pt>
                <c:pt idx="929">
                  <c:v>15:29</c:v>
                </c:pt>
                <c:pt idx="930">
                  <c:v>15:30</c:v>
                </c:pt>
                <c:pt idx="931">
                  <c:v>15:31</c:v>
                </c:pt>
                <c:pt idx="932">
                  <c:v>15:32</c:v>
                </c:pt>
                <c:pt idx="933">
                  <c:v>15:33</c:v>
                </c:pt>
                <c:pt idx="934">
                  <c:v>15:34</c:v>
                </c:pt>
                <c:pt idx="935">
                  <c:v>15:35</c:v>
                </c:pt>
                <c:pt idx="936">
                  <c:v>15:36</c:v>
                </c:pt>
                <c:pt idx="937">
                  <c:v>15:37</c:v>
                </c:pt>
                <c:pt idx="938">
                  <c:v>15:38</c:v>
                </c:pt>
                <c:pt idx="939">
                  <c:v>15:39</c:v>
                </c:pt>
                <c:pt idx="940">
                  <c:v>15:40</c:v>
                </c:pt>
                <c:pt idx="941">
                  <c:v>15:41</c:v>
                </c:pt>
                <c:pt idx="942">
                  <c:v>15:42</c:v>
                </c:pt>
                <c:pt idx="943">
                  <c:v>15:43</c:v>
                </c:pt>
                <c:pt idx="944">
                  <c:v>15:44</c:v>
                </c:pt>
                <c:pt idx="945">
                  <c:v>15:45</c:v>
                </c:pt>
                <c:pt idx="946">
                  <c:v>15:46</c:v>
                </c:pt>
                <c:pt idx="947">
                  <c:v>15:47</c:v>
                </c:pt>
                <c:pt idx="948">
                  <c:v>15:48</c:v>
                </c:pt>
                <c:pt idx="949">
                  <c:v>15:49</c:v>
                </c:pt>
                <c:pt idx="950">
                  <c:v>15:50</c:v>
                </c:pt>
                <c:pt idx="951">
                  <c:v>15:51</c:v>
                </c:pt>
                <c:pt idx="952">
                  <c:v>15:52</c:v>
                </c:pt>
                <c:pt idx="953">
                  <c:v>15:53</c:v>
                </c:pt>
                <c:pt idx="954">
                  <c:v>15:54</c:v>
                </c:pt>
                <c:pt idx="955">
                  <c:v>15:55</c:v>
                </c:pt>
                <c:pt idx="956">
                  <c:v>15:56</c:v>
                </c:pt>
                <c:pt idx="957">
                  <c:v>15:57</c:v>
                </c:pt>
                <c:pt idx="958">
                  <c:v>15:58</c:v>
                </c:pt>
                <c:pt idx="959">
                  <c:v>15:59</c:v>
                </c:pt>
                <c:pt idx="960">
                  <c:v>16:00</c:v>
                </c:pt>
                <c:pt idx="961">
                  <c:v>16:01</c:v>
                </c:pt>
                <c:pt idx="962">
                  <c:v>16:02</c:v>
                </c:pt>
                <c:pt idx="963">
                  <c:v>16:03</c:v>
                </c:pt>
                <c:pt idx="964">
                  <c:v>16:04</c:v>
                </c:pt>
                <c:pt idx="965">
                  <c:v>16:05</c:v>
                </c:pt>
                <c:pt idx="966">
                  <c:v>16:06</c:v>
                </c:pt>
                <c:pt idx="967">
                  <c:v>16:07</c:v>
                </c:pt>
                <c:pt idx="968">
                  <c:v>16:08</c:v>
                </c:pt>
                <c:pt idx="969">
                  <c:v>16:09</c:v>
                </c:pt>
                <c:pt idx="970">
                  <c:v>16:10</c:v>
                </c:pt>
                <c:pt idx="971">
                  <c:v>16:11</c:v>
                </c:pt>
                <c:pt idx="972">
                  <c:v>16:12</c:v>
                </c:pt>
                <c:pt idx="973">
                  <c:v>16:13</c:v>
                </c:pt>
                <c:pt idx="974">
                  <c:v>16:14</c:v>
                </c:pt>
                <c:pt idx="975">
                  <c:v>16:15</c:v>
                </c:pt>
                <c:pt idx="976">
                  <c:v>16:16</c:v>
                </c:pt>
                <c:pt idx="977">
                  <c:v>16:17</c:v>
                </c:pt>
                <c:pt idx="978">
                  <c:v>16:18</c:v>
                </c:pt>
                <c:pt idx="979">
                  <c:v>16:19</c:v>
                </c:pt>
                <c:pt idx="980">
                  <c:v>16:20</c:v>
                </c:pt>
                <c:pt idx="981">
                  <c:v>16:21</c:v>
                </c:pt>
                <c:pt idx="982">
                  <c:v>16:22</c:v>
                </c:pt>
                <c:pt idx="983">
                  <c:v>16:23</c:v>
                </c:pt>
                <c:pt idx="984">
                  <c:v>16:24</c:v>
                </c:pt>
                <c:pt idx="985">
                  <c:v>16:25</c:v>
                </c:pt>
                <c:pt idx="986">
                  <c:v>16:26</c:v>
                </c:pt>
                <c:pt idx="987">
                  <c:v>16:27</c:v>
                </c:pt>
                <c:pt idx="988">
                  <c:v>16:28</c:v>
                </c:pt>
                <c:pt idx="989">
                  <c:v>16:29</c:v>
                </c:pt>
                <c:pt idx="990">
                  <c:v>16:30</c:v>
                </c:pt>
                <c:pt idx="991">
                  <c:v>16:31</c:v>
                </c:pt>
                <c:pt idx="992">
                  <c:v>16:32</c:v>
                </c:pt>
                <c:pt idx="993">
                  <c:v>16:33</c:v>
                </c:pt>
                <c:pt idx="994">
                  <c:v>16:34</c:v>
                </c:pt>
                <c:pt idx="995">
                  <c:v>16:35</c:v>
                </c:pt>
                <c:pt idx="996">
                  <c:v>16:36</c:v>
                </c:pt>
                <c:pt idx="997">
                  <c:v>16:37</c:v>
                </c:pt>
                <c:pt idx="998">
                  <c:v>16:38</c:v>
                </c:pt>
                <c:pt idx="999">
                  <c:v>16:39</c:v>
                </c:pt>
                <c:pt idx="1000">
                  <c:v>16:40</c:v>
                </c:pt>
                <c:pt idx="1001">
                  <c:v>16:41</c:v>
                </c:pt>
                <c:pt idx="1002">
                  <c:v>16:42</c:v>
                </c:pt>
                <c:pt idx="1003">
                  <c:v>16:43</c:v>
                </c:pt>
                <c:pt idx="1004">
                  <c:v>16:44</c:v>
                </c:pt>
                <c:pt idx="1005">
                  <c:v>16:45</c:v>
                </c:pt>
                <c:pt idx="1006">
                  <c:v>16:46</c:v>
                </c:pt>
                <c:pt idx="1007">
                  <c:v>16:47</c:v>
                </c:pt>
                <c:pt idx="1008">
                  <c:v>16:48</c:v>
                </c:pt>
                <c:pt idx="1009">
                  <c:v>16:49</c:v>
                </c:pt>
                <c:pt idx="1010">
                  <c:v>16:50</c:v>
                </c:pt>
                <c:pt idx="1011">
                  <c:v>16:51</c:v>
                </c:pt>
                <c:pt idx="1012">
                  <c:v>16:52</c:v>
                </c:pt>
                <c:pt idx="1013">
                  <c:v>16:53</c:v>
                </c:pt>
                <c:pt idx="1014">
                  <c:v>16:54</c:v>
                </c:pt>
                <c:pt idx="1015">
                  <c:v>16:55</c:v>
                </c:pt>
                <c:pt idx="1016">
                  <c:v>16:56</c:v>
                </c:pt>
                <c:pt idx="1017">
                  <c:v>16:57</c:v>
                </c:pt>
                <c:pt idx="1018">
                  <c:v>16:58</c:v>
                </c:pt>
                <c:pt idx="1019">
                  <c:v>16:59</c:v>
                </c:pt>
                <c:pt idx="1020">
                  <c:v>17:00</c:v>
                </c:pt>
                <c:pt idx="1021">
                  <c:v>17:01</c:v>
                </c:pt>
                <c:pt idx="1022">
                  <c:v>17:02</c:v>
                </c:pt>
                <c:pt idx="1023">
                  <c:v>17:03</c:v>
                </c:pt>
                <c:pt idx="1024">
                  <c:v>17:04</c:v>
                </c:pt>
                <c:pt idx="1025">
                  <c:v>17:05</c:v>
                </c:pt>
                <c:pt idx="1026">
                  <c:v>17:06</c:v>
                </c:pt>
                <c:pt idx="1027">
                  <c:v>17:07</c:v>
                </c:pt>
                <c:pt idx="1028">
                  <c:v>17:08</c:v>
                </c:pt>
                <c:pt idx="1029">
                  <c:v>17:09</c:v>
                </c:pt>
                <c:pt idx="1030">
                  <c:v>17:10</c:v>
                </c:pt>
                <c:pt idx="1031">
                  <c:v>17:11</c:v>
                </c:pt>
                <c:pt idx="1032">
                  <c:v>17:12</c:v>
                </c:pt>
                <c:pt idx="1033">
                  <c:v>17:13</c:v>
                </c:pt>
                <c:pt idx="1034">
                  <c:v>17:14</c:v>
                </c:pt>
                <c:pt idx="1035">
                  <c:v>17:15</c:v>
                </c:pt>
                <c:pt idx="1036">
                  <c:v>17:16</c:v>
                </c:pt>
                <c:pt idx="1037">
                  <c:v>17:17</c:v>
                </c:pt>
                <c:pt idx="1038">
                  <c:v>17:18</c:v>
                </c:pt>
                <c:pt idx="1039">
                  <c:v>17:19</c:v>
                </c:pt>
                <c:pt idx="1040">
                  <c:v>17:20</c:v>
                </c:pt>
                <c:pt idx="1041">
                  <c:v>17:21</c:v>
                </c:pt>
                <c:pt idx="1042">
                  <c:v>17:22</c:v>
                </c:pt>
                <c:pt idx="1043">
                  <c:v>17:23</c:v>
                </c:pt>
                <c:pt idx="1044">
                  <c:v>17:24</c:v>
                </c:pt>
                <c:pt idx="1045">
                  <c:v>17:25</c:v>
                </c:pt>
                <c:pt idx="1046">
                  <c:v>17:26</c:v>
                </c:pt>
                <c:pt idx="1047">
                  <c:v>17:27</c:v>
                </c:pt>
                <c:pt idx="1048">
                  <c:v>17:28</c:v>
                </c:pt>
                <c:pt idx="1049">
                  <c:v>17:29</c:v>
                </c:pt>
                <c:pt idx="1050">
                  <c:v>17:30</c:v>
                </c:pt>
                <c:pt idx="1051">
                  <c:v>17:31</c:v>
                </c:pt>
                <c:pt idx="1052">
                  <c:v>17:32</c:v>
                </c:pt>
                <c:pt idx="1053">
                  <c:v>17:33</c:v>
                </c:pt>
                <c:pt idx="1054">
                  <c:v>17:34</c:v>
                </c:pt>
                <c:pt idx="1055">
                  <c:v>17:35</c:v>
                </c:pt>
                <c:pt idx="1056">
                  <c:v>17:36</c:v>
                </c:pt>
                <c:pt idx="1057">
                  <c:v>17:37</c:v>
                </c:pt>
                <c:pt idx="1058">
                  <c:v>17:38</c:v>
                </c:pt>
                <c:pt idx="1059">
                  <c:v>17:39</c:v>
                </c:pt>
                <c:pt idx="1060">
                  <c:v>17:40</c:v>
                </c:pt>
                <c:pt idx="1061">
                  <c:v>17:41</c:v>
                </c:pt>
                <c:pt idx="1062">
                  <c:v>17:42</c:v>
                </c:pt>
                <c:pt idx="1063">
                  <c:v>17:43</c:v>
                </c:pt>
                <c:pt idx="1064">
                  <c:v>17:44</c:v>
                </c:pt>
                <c:pt idx="1065">
                  <c:v>17:45</c:v>
                </c:pt>
                <c:pt idx="1066">
                  <c:v>17:46</c:v>
                </c:pt>
                <c:pt idx="1067">
                  <c:v>17:47</c:v>
                </c:pt>
                <c:pt idx="1068">
                  <c:v>17:48</c:v>
                </c:pt>
                <c:pt idx="1069">
                  <c:v>17:49</c:v>
                </c:pt>
                <c:pt idx="1070">
                  <c:v>17:50</c:v>
                </c:pt>
                <c:pt idx="1071">
                  <c:v>17:51</c:v>
                </c:pt>
                <c:pt idx="1072">
                  <c:v>17:52</c:v>
                </c:pt>
                <c:pt idx="1073">
                  <c:v>17:53</c:v>
                </c:pt>
                <c:pt idx="1074">
                  <c:v>17:54</c:v>
                </c:pt>
                <c:pt idx="1075">
                  <c:v>17:55</c:v>
                </c:pt>
                <c:pt idx="1076">
                  <c:v>17:56</c:v>
                </c:pt>
                <c:pt idx="1077">
                  <c:v>17:57</c:v>
                </c:pt>
                <c:pt idx="1078">
                  <c:v>17:58</c:v>
                </c:pt>
                <c:pt idx="1079">
                  <c:v>17:59</c:v>
                </c:pt>
                <c:pt idx="1080">
                  <c:v>18:00</c:v>
                </c:pt>
                <c:pt idx="1081">
                  <c:v>18:01</c:v>
                </c:pt>
                <c:pt idx="1082">
                  <c:v>18:02</c:v>
                </c:pt>
                <c:pt idx="1083">
                  <c:v>18:03</c:v>
                </c:pt>
                <c:pt idx="1084">
                  <c:v>18:04</c:v>
                </c:pt>
                <c:pt idx="1085">
                  <c:v>18:05</c:v>
                </c:pt>
                <c:pt idx="1086">
                  <c:v>18:06</c:v>
                </c:pt>
                <c:pt idx="1087">
                  <c:v>18:07</c:v>
                </c:pt>
                <c:pt idx="1088">
                  <c:v>18:08</c:v>
                </c:pt>
                <c:pt idx="1089">
                  <c:v>18:09</c:v>
                </c:pt>
                <c:pt idx="1090">
                  <c:v>18:10</c:v>
                </c:pt>
                <c:pt idx="1091">
                  <c:v>18:11</c:v>
                </c:pt>
                <c:pt idx="1092">
                  <c:v>18:12</c:v>
                </c:pt>
                <c:pt idx="1093">
                  <c:v>18:13</c:v>
                </c:pt>
                <c:pt idx="1094">
                  <c:v>18:14</c:v>
                </c:pt>
                <c:pt idx="1095">
                  <c:v>18:15</c:v>
                </c:pt>
                <c:pt idx="1096">
                  <c:v>18:16</c:v>
                </c:pt>
                <c:pt idx="1097">
                  <c:v>18:17</c:v>
                </c:pt>
                <c:pt idx="1098">
                  <c:v>18:18</c:v>
                </c:pt>
                <c:pt idx="1099">
                  <c:v>18:19</c:v>
                </c:pt>
                <c:pt idx="1100">
                  <c:v>18:20</c:v>
                </c:pt>
                <c:pt idx="1101">
                  <c:v>18:21</c:v>
                </c:pt>
                <c:pt idx="1102">
                  <c:v>18:22</c:v>
                </c:pt>
                <c:pt idx="1103">
                  <c:v>18:23</c:v>
                </c:pt>
                <c:pt idx="1104">
                  <c:v>18:24</c:v>
                </c:pt>
                <c:pt idx="1105">
                  <c:v>18:25</c:v>
                </c:pt>
                <c:pt idx="1106">
                  <c:v>18:26</c:v>
                </c:pt>
                <c:pt idx="1107">
                  <c:v>18:27</c:v>
                </c:pt>
                <c:pt idx="1108">
                  <c:v>18:28</c:v>
                </c:pt>
                <c:pt idx="1109">
                  <c:v>18:29</c:v>
                </c:pt>
                <c:pt idx="1110">
                  <c:v>18:30</c:v>
                </c:pt>
                <c:pt idx="1111">
                  <c:v>18:31</c:v>
                </c:pt>
                <c:pt idx="1112">
                  <c:v>18:32</c:v>
                </c:pt>
                <c:pt idx="1113">
                  <c:v>18:33</c:v>
                </c:pt>
                <c:pt idx="1114">
                  <c:v>18:34</c:v>
                </c:pt>
                <c:pt idx="1115">
                  <c:v>18:35</c:v>
                </c:pt>
                <c:pt idx="1116">
                  <c:v>18:36</c:v>
                </c:pt>
                <c:pt idx="1117">
                  <c:v>18:37</c:v>
                </c:pt>
                <c:pt idx="1118">
                  <c:v>18:38</c:v>
                </c:pt>
                <c:pt idx="1119">
                  <c:v>18:39</c:v>
                </c:pt>
                <c:pt idx="1120">
                  <c:v>18:40</c:v>
                </c:pt>
                <c:pt idx="1121">
                  <c:v>18:41</c:v>
                </c:pt>
                <c:pt idx="1122">
                  <c:v>18:42</c:v>
                </c:pt>
                <c:pt idx="1123">
                  <c:v>18:43</c:v>
                </c:pt>
                <c:pt idx="1124">
                  <c:v>18:44</c:v>
                </c:pt>
                <c:pt idx="1125">
                  <c:v>18:45</c:v>
                </c:pt>
                <c:pt idx="1126">
                  <c:v>18:46</c:v>
                </c:pt>
                <c:pt idx="1127">
                  <c:v>18:47</c:v>
                </c:pt>
                <c:pt idx="1128">
                  <c:v>18:48</c:v>
                </c:pt>
                <c:pt idx="1129">
                  <c:v>18:49</c:v>
                </c:pt>
                <c:pt idx="1130">
                  <c:v>18:50</c:v>
                </c:pt>
                <c:pt idx="1131">
                  <c:v>18:51</c:v>
                </c:pt>
                <c:pt idx="1132">
                  <c:v>18:52</c:v>
                </c:pt>
                <c:pt idx="1133">
                  <c:v>18:53</c:v>
                </c:pt>
                <c:pt idx="1134">
                  <c:v>18:54</c:v>
                </c:pt>
                <c:pt idx="1135">
                  <c:v>18:55</c:v>
                </c:pt>
                <c:pt idx="1136">
                  <c:v>18:56</c:v>
                </c:pt>
                <c:pt idx="1137">
                  <c:v>18:57</c:v>
                </c:pt>
                <c:pt idx="1138">
                  <c:v>18:58</c:v>
                </c:pt>
                <c:pt idx="1139">
                  <c:v>18:59</c:v>
                </c:pt>
                <c:pt idx="1140">
                  <c:v>19:00</c:v>
                </c:pt>
                <c:pt idx="1141">
                  <c:v>19:01</c:v>
                </c:pt>
                <c:pt idx="1142">
                  <c:v>19:02</c:v>
                </c:pt>
                <c:pt idx="1143">
                  <c:v>19:03</c:v>
                </c:pt>
                <c:pt idx="1144">
                  <c:v>19:04</c:v>
                </c:pt>
                <c:pt idx="1145">
                  <c:v>19:05</c:v>
                </c:pt>
                <c:pt idx="1146">
                  <c:v>19:06</c:v>
                </c:pt>
                <c:pt idx="1147">
                  <c:v>19:07</c:v>
                </c:pt>
                <c:pt idx="1148">
                  <c:v>19:08</c:v>
                </c:pt>
                <c:pt idx="1149">
                  <c:v>19:09</c:v>
                </c:pt>
                <c:pt idx="1150">
                  <c:v>19:10</c:v>
                </c:pt>
                <c:pt idx="1151">
                  <c:v>19:11</c:v>
                </c:pt>
                <c:pt idx="1152">
                  <c:v>19:12</c:v>
                </c:pt>
                <c:pt idx="1153">
                  <c:v>19:13</c:v>
                </c:pt>
                <c:pt idx="1154">
                  <c:v>19:14</c:v>
                </c:pt>
                <c:pt idx="1155">
                  <c:v>19:15</c:v>
                </c:pt>
                <c:pt idx="1156">
                  <c:v>19:16</c:v>
                </c:pt>
                <c:pt idx="1157">
                  <c:v>19:17</c:v>
                </c:pt>
                <c:pt idx="1158">
                  <c:v>19:18</c:v>
                </c:pt>
                <c:pt idx="1159">
                  <c:v>19:19</c:v>
                </c:pt>
                <c:pt idx="1160">
                  <c:v>19:20</c:v>
                </c:pt>
                <c:pt idx="1161">
                  <c:v>19:21</c:v>
                </c:pt>
                <c:pt idx="1162">
                  <c:v>19:22</c:v>
                </c:pt>
                <c:pt idx="1163">
                  <c:v>19:23</c:v>
                </c:pt>
                <c:pt idx="1164">
                  <c:v>19:24</c:v>
                </c:pt>
                <c:pt idx="1165">
                  <c:v>19:25</c:v>
                </c:pt>
                <c:pt idx="1166">
                  <c:v>19:26</c:v>
                </c:pt>
                <c:pt idx="1167">
                  <c:v>19:27</c:v>
                </c:pt>
                <c:pt idx="1168">
                  <c:v>19:28</c:v>
                </c:pt>
                <c:pt idx="1169">
                  <c:v>19:29</c:v>
                </c:pt>
                <c:pt idx="1170">
                  <c:v>19:30</c:v>
                </c:pt>
                <c:pt idx="1171">
                  <c:v>19:31</c:v>
                </c:pt>
                <c:pt idx="1172">
                  <c:v>19:32</c:v>
                </c:pt>
                <c:pt idx="1173">
                  <c:v>19:33</c:v>
                </c:pt>
                <c:pt idx="1174">
                  <c:v>19:34</c:v>
                </c:pt>
                <c:pt idx="1175">
                  <c:v>19:35</c:v>
                </c:pt>
                <c:pt idx="1176">
                  <c:v>19:36</c:v>
                </c:pt>
                <c:pt idx="1177">
                  <c:v>19:37</c:v>
                </c:pt>
                <c:pt idx="1178">
                  <c:v>19:38</c:v>
                </c:pt>
                <c:pt idx="1179">
                  <c:v>19:39</c:v>
                </c:pt>
                <c:pt idx="1180">
                  <c:v>19:40</c:v>
                </c:pt>
                <c:pt idx="1181">
                  <c:v>19:41</c:v>
                </c:pt>
                <c:pt idx="1182">
                  <c:v>19:42</c:v>
                </c:pt>
                <c:pt idx="1183">
                  <c:v>19:43</c:v>
                </c:pt>
                <c:pt idx="1184">
                  <c:v>19:44</c:v>
                </c:pt>
                <c:pt idx="1185">
                  <c:v>19:45</c:v>
                </c:pt>
                <c:pt idx="1186">
                  <c:v>19:46</c:v>
                </c:pt>
                <c:pt idx="1187">
                  <c:v>19:47</c:v>
                </c:pt>
                <c:pt idx="1188">
                  <c:v>19:48</c:v>
                </c:pt>
                <c:pt idx="1189">
                  <c:v>19:49</c:v>
                </c:pt>
                <c:pt idx="1190">
                  <c:v>19:50</c:v>
                </c:pt>
                <c:pt idx="1191">
                  <c:v>19:51</c:v>
                </c:pt>
                <c:pt idx="1192">
                  <c:v>19:52</c:v>
                </c:pt>
                <c:pt idx="1193">
                  <c:v>19:53</c:v>
                </c:pt>
                <c:pt idx="1194">
                  <c:v>19:54</c:v>
                </c:pt>
                <c:pt idx="1195">
                  <c:v>19:55</c:v>
                </c:pt>
                <c:pt idx="1196">
                  <c:v>19:56</c:v>
                </c:pt>
                <c:pt idx="1197">
                  <c:v>19:57</c:v>
                </c:pt>
                <c:pt idx="1198">
                  <c:v>19:58</c:v>
                </c:pt>
                <c:pt idx="1199">
                  <c:v>19:59</c:v>
                </c:pt>
                <c:pt idx="1200">
                  <c:v>20:00</c:v>
                </c:pt>
              </c:strCache>
            </c:strRef>
          </c:cat>
          <c:val>
            <c:numRef>
              <c:f>'June 3'!$C$2:$C$1202</c:f>
              <c:numCache>
                <c:formatCode>General</c:formatCode>
                <c:ptCount val="12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0.449438202247191</c:v>
                </c:pt>
                <c:pt idx="218">
                  <c:v>0.898876404494382</c:v>
                </c:pt>
                <c:pt idx="219">
                  <c:v>1.348314606741573</c:v>
                </c:pt>
                <c:pt idx="220">
                  <c:v>1.797752808988764</c:v>
                </c:pt>
                <c:pt idx="221">
                  <c:v>2.2471910112359552</c:v>
                </c:pt>
                <c:pt idx="222">
                  <c:v>2.6966292134831464</c:v>
                </c:pt>
                <c:pt idx="223">
                  <c:v>3.1460674157303377</c:v>
                </c:pt>
                <c:pt idx="224">
                  <c:v>3.5955056179775289</c:v>
                </c:pt>
                <c:pt idx="225">
                  <c:v>4.0449438202247201</c:v>
                </c:pt>
                <c:pt idx="226">
                  <c:v>4.4943820224719113</c:v>
                </c:pt>
                <c:pt idx="227">
                  <c:v>4.9438202247191025</c:v>
                </c:pt>
                <c:pt idx="228">
                  <c:v>5.3932584269662938</c:v>
                </c:pt>
                <c:pt idx="229">
                  <c:v>5.842696629213485</c:v>
                </c:pt>
                <c:pt idx="230">
                  <c:v>6.2921348314606762</c:v>
                </c:pt>
                <c:pt idx="231">
                  <c:v>6.7415730337078674</c:v>
                </c:pt>
                <c:pt idx="232">
                  <c:v>7.1910112359550586</c:v>
                </c:pt>
                <c:pt idx="233">
                  <c:v>7.6404494382022499</c:v>
                </c:pt>
                <c:pt idx="234">
                  <c:v>8.0898876404494402</c:v>
                </c:pt>
                <c:pt idx="235">
                  <c:v>8.5393258426966305</c:v>
                </c:pt>
                <c:pt idx="236">
                  <c:v>8.9887640449438209</c:v>
                </c:pt>
                <c:pt idx="237">
                  <c:v>9.4382022471910112</c:v>
                </c:pt>
                <c:pt idx="238">
                  <c:v>9.8876404494382015</c:v>
                </c:pt>
                <c:pt idx="239">
                  <c:v>10.337078651685392</c:v>
                </c:pt>
                <c:pt idx="240">
                  <c:v>10.786516853932582</c:v>
                </c:pt>
                <c:pt idx="241">
                  <c:v>11.235955056179773</c:v>
                </c:pt>
                <c:pt idx="242">
                  <c:v>11.685393258426963</c:v>
                </c:pt>
                <c:pt idx="243">
                  <c:v>12.134831460674153</c:v>
                </c:pt>
                <c:pt idx="244">
                  <c:v>12.584269662921344</c:v>
                </c:pt>
                <c:pt idx="245">
                  <c:v>13.033707865168534</c:v>
                </c:pt>
                <c:pt idx="246">
                  <c:v>13.483146067415724</c:v>
                </c:pt>
                <c:pt idx="247">
                  <c:v>13.932584269662915</c:v>
                </c:pt>
                <c:pt idx="248">
                  <c:v>14.382022471910105</c:v>
                </c:pt>
                <c:pt idx="249">
                  <c:v>14.831460674157295</c:v>
                </c:pt>
                <c:pt idx="250">
                  <c:v>15.280898876404486</c:v>
                </c:pt>
                <c:pt idx="251">
                  <c:v>15.730337078651676</c:v>
                </c:pt>
                <c:pt idx="252">
                  <c:v>16.179775280898866</c:v>
                </c:pt>
                <c:pt idx="253">
                  <c:v>16.629213483146057</c:v>
                </c:pt>
                <c:pt idx="254">
                  <c:v>17.078651685393247</c:v>
                </c:pt>
                <c:pt idx="255">
                  <c:v>17.528089887640437</c:v>
                </c:pt>
                <c:pt idx="256">
                  <c:v>17.977528089887628</c:v>
                </c:pt>
                <c:pt idx="257">
                  <c:v>18.426966292134818</c:v>
                </c:pt>
                <c:pt idx="258">
                  <c:v>18.876404494382008</c:v>
                </c:pt>
                <c:pt idx="259">
                  <c:v>19.325842696629199</c:v>
                </c:pt>
                <c:pt idx="260">
                  <c:v>19.775280898876389</c:v>
                </c:pt>
                <c:pt idx="261">
                  <c:v>20.224719101123579</c:v>
                </c:pt>
                <c:pt idx="262">
                  <c:v>20.67415730337077</c:v>
                </c:pt>
                <c:pt idx="263">
                  <c:v>21.12359550561796</c:v>
                </c:pt>
                <c:pt idx="264">
                  <c:v>21.57303370786515</c:v>
                </c:pt>
                <c:pt idx="265">
                  <c:v>22.022471910112341</c:v>
                </c:pt>
                <c:pt idx="266">
                  <c:v>22.471910112359531</c:v>
                </c:pt>
                <c:pt idx="267">
                  <c:v>22.921348314606721</c:v>
                </c:pt>
                <c:pt idx="268">
                  <c:v>23.370786516853912</c:v>
                </c:pt>
                <c:pt idx="269">
                  <c:v>23.820224719101102</c:v>
                </c:pt>
                <c:pt idx="270">
                  <c:v>24.269662921348292</c:v>
                </c:pt>
                <c:pt idx="271">
                  <c:v>24.719101123595483</c:v>
                </c:pt>
                <c:pt idx="272">
                  <c:v>25.168539325842673</c:v>
                </c:pt>
                <c:pt idx="273">
                  <c:v>25.617977528089863</c:v>
                </c:pt>
                <c:pt idx="274">
                  <c:v>26.067415730337054</c:v>
                </c:pt>
                <c:pt idx="275">
                  <c:v>26.516853932584244</c:v>
                </c:pt>
                <c:pt idx="276">
                  <c:v>26.966292134831434</c:v>
                </c:pt>
                <c:pt idx="277">
                  <c:v>27.415730337078625</c:v>
                </c:pt>
                <c:pt idx="278">
                  <c:v>27.865168539325815</c:v>
                </c:pt>
                <c:pt idx="279">
                  <c:v>28.314606741573005</c:v>
                </c:pt>
                <c:pt idx="280">
                  <c:v>28.764044943820195</c:v>
                </c:pt>
                <c:pt idx="281">
                  <c:v>29.213483146067386</c:v>
                </c:pt>
                <c:pt idx="282">
                  <c:v>29.662921348314576</c:v>
                </c:pt>
                <c:pt idx="283">
                  <c:v>30.112359550561766</c:v>
                </c:pt>
                <c:pt idx="284">
                  <c:v>30.561797752808957</c:v>
                </c:pt>
                <c:pt idx="285">
                  <c:v>31.011235955056147</c:v>
                </c:pt>
                <c:pt idx="286">
                  <c:v>31.460674157303337</c:v>
                </c:pt>
                <c:pt idx="287">
                  <c:v>31.910112359550528</c:v>
                </c:pt>
                <c:pt idx="288">
                  <c:v>32.359550561797718</c:v>
                </c:pt>
                <c:pt idx="289">
                  <c:v>32.808988764044912</c:v>
                </c:pt>
                <c:pt idx="290">
                  <c:v>33.258426966292106</c:v>
                </c:pt>
                <c:pt idx="291">
                  <c:v>33.7078651685393</c:v>
                </c:pt>
                <c:pt idx="292">
                  <c:v>34.157303370786494</c:v>
                </c:pt>
                <c:pt idx="293">
                  <c:v>34.606741573033688</c:v>
                </c:pt>
                <c:pt idx="294">
                  <c:v>35.056179775280881</c:v>
                </c:pt>
                <c:pt idx="295">
                  <c:v>35.505617977528075</c:v>
                </c:pt>
                <c:pt idx="296">
                  <c:v>35.955056179775269</c:v>
                </c:pt>
                <c:pt idx="297">
                  <c:v>36.404494382022463</c:v>
                </c:pt>
                <c:pt idx="298">
                  <c:v>36.853932584269657</c:v>
                </c:pt>
                <c:pt idx="299">
                  <c:v>37.303370786516851</c:v>
                </c:pt>
                <c:pt idx="300">
                  <c:v>37.752808988764045</c:v>
                </c:pt>
                <c:pt idx="301">
                  <c:v>38.202247191011239</c:v>
                </c:pt>
                <c:pt idx="302">
                  <c:v>38.651685393258433</c:v>
                </c:pt>
                <c:pt idx="303">
                  <c:v>39.101123595505626</c:v>
                </c:pt>
                <c:pt idx="304">
                  <c:v>39.55056179775282</c:v>
                </c:pt>
                <c:pt idx="305">
                  <c:v>40.000000000000014</c:v>
                </c:pt>
                <c:pt idx="306">
                  <c:v>40</c:v>
                </c:pt>
                <c:pt idx="307">
                  <c:v>40</c:v>
                </c:pt>
                <c:pt idx="308">
                  <c:v>40</c:v>
                </c:pt>
                <c:pt idx="309">
                  <c:v>40</c:v>
                </c:pt>
                <c:pt idx="310">
                  <c:v>40</c:v>
                </c:pt>
                <c:pt idx="311">
                  <c:v>40</c:v>
                </c:pt>
                <c:pt idx="312">
                  <c:v>40</c:v>
                </c:pt>
                <c:pt idx="313">
                  <c:v>40</c:v>
                </c:pt>
                <c:pt idx="314">
                  <c:v>40</c:v>
                </c:pt>
                <c:pt idx="315">
                  <c:v>40</c:v>
                </c:pt>
                <c:pt idx="316">
                  <c:v>40</c:v>
                </c:pt>
                <c:pt idx="317">
                  <c:v>40</c:v>
                </c:pt>
                <c:pt idx="318">
                  <c:v>40</c:v>
                </c:pt>
                <c:pt idx="319">
                  <c:v>40</c:v>
                </c:pt>
                <c:pt idx="320">
                  <c:v>40</c:v>
                </c:pt>
                <c:pt idx="321">
                  <c:v>40</c:v>
                </c:pt>
                <c:pt idx="322">
                  <c:v>40</c:v>
                </c:pt>
                <c:pt idx="323">
                  <c:v>40</c:v>
                </c:pt>
                <c:pt idx="324">
                  <c:v>40</c:v>
                </c:pt>
                <c:pt idx="325">
                  <c:v>40</c:v>
                </c:pt>
                <c:pt idx="326">
                  <c:v>40</c:v>
                </c:pt>
                <c:pt idx="327">
                  <c:v>40</c:v>
                </c:pt>
                <c:pt idx="328">
                  <c:v>40</c:v>
                </c:pt>
                <c:pt idx="329">
                  <c:v>40</c:v>
                </c:pt>
                <c:pt idx="330">
                  <c:v>40</c:v>
                </c:pt>
                <c:pt idx="331">
                  <c:v>40</c:v>
                </c:pt>
                <c:pt idx="332">
                  <c:v>40</c:v>
                </c:pt>
                <c:pt idx="333">
                  <c:v>40</c:v>
                </c:pt>
                <c:pt idx="334">
                  <c:v>40</c:v>
                </c:pt>
                <c:pt idx="335">
                  <c:v>40</c:v>
                </c:pt>
                <c:pt idx="336">
                  <c:v>40</c:v>
                </c:pt>
                <c:pt idx="337">
                  <c:v>40</c:v>
                </c:pt>
                <c:pt idx="338">
                  <c:v>40</c:v>
                </c:pt>
                <c:pt idx="339">
                  <c:v>40</c:v>
                </c:pt>
                <c:pt idx="340">
                  <c:v>40</c:v>
                </c:pt>
                <c:pt idx="341">
                  <c:v>40</c:v>
                </c:pt>
                <c:pt idx="342">
                  <c:v>40</c:v>
                </c:pt>
                <c:pt idx="343">
                  <c:v>40</c:v>
                </c:pt>
                <c:pt idx="344">
                  <c:v>40</c:v>
                </c:pt>
                <c:pt idx="345">
                  <c:v>40</c:v>
                </c:pt>
                <c:pt idx="346">
                  <c:v>40.333333333333336</c:v>
                </c:pt>
                <c:pt idx="347">
                  <c:v>40.666666666666671</c:v>
                </c:pt>
                <c:pt idx="348">
                  <c:v>41.000000000000007</c:v>
                </c:pt>
                <c:pt idx="349">
                  <c:v>41.333333333333343</c:v>
                </c:pt>
                <c:pt idx="350">
                  <c:v>41.666666666666679</c:v>
                </c:pt>
                <c:pt idx="351">
                  <c:v>42.000000000000014</c:v>
                </c:pt>
                <c:pt idx="352">
                  <c:v>42.33333333333335</c:v>
                </c:pt>
                <c:pt idx="353">
                  <c:v>42.666666666666686</c:v>
                </c:pt>
                <c:pt idx="354">
                  <c:v>43.000000000000021</c:v>
                </c:pt>
                <c:pt idx="355">
                  <c:v>43.333333333333357</c:v>
                </c:pt>
                <c:pt idx="356">
                  <c:v>43.666666666666693</c:v>
                </c:pt>
                <c:pt idx="357">
                  <c:v>44.000000000000028</c:v>
                </c:pt>
                <c:pt idx="358">
                  <c:v>44.333333333333364</c:v>
                </c:pt>
                <c:pt idx="359">
                  <c:v>44.6666666666667</c:v>
                </c:pt>
                <c:pt idx="360">
                  <c:v>45.000000000000036</c:v>
                </c:pt>
                <c:pt idx="361">
                  <c:v>45</c:v>
                </c:pt>
                <c:pt idx="362">
                  <c:v>45</c:v>
                </c:pt>
                <c:pt idx="363">
                  <c:v>45</c:v>
                </c:pt>
                <c:pt idx="364">
                  <c:v>45</c:v>
                </c:pt>
                <c:pt idx="365">
                  <c:v>45</c:v>
                </c:pt>
                <c:pt idx="366">
                  <c:v>45</c:v>
                </c:pt>
                <c:pt idx="367">
                  <c:v>45</c:v>
                </c:pt>
                <c:pt idx="368">
                  <c:v>45</c:v>
                </c:pt>
                <c:pt idx="369">
                  <c:v>45</c:v>
                </c:pt>
                <c:pt idx="370">
                  <c:v>45</c:v>
                </c:pt>
                <c:pt idx="371">
                  <c:v>45</c:v>
                </c:pt>
                <c:pt idx="372">
                  <c:v>45</c:v>
                </c:pt>
                <c:pt idx="373">
                  <c:v>45</c:v>
                </c:pt>
                <c:pt idx="374">
                  <c:v>45</c:v>
                </c:pt>
                <c:pt idx="375">
                  <c:v>45</c:v>
                </c:pt>
                <c:pt idx="376">
                  <c:v>45</c:v>
                </c:pt>
                <c:pt idx="377">
                  <c:v>45</c:v>
                </c:pt>
                <c:pt idx="378">
                  <c:v>45</c:v>
                </c:pt>
                <c:pt idx="379">
                  <c:v>45</c:v>
                </c:pt>
                <c:pt idx="380">
                  <c:v>45</c:v>
                </c:pt>
                <c:pt idx="381">
                  <c:v>45</c:v>
                </c:pt>
                <c:pt idx="382">
                  <c:v>45</c:v>
                </c:pt>
                <c:pt idx="383">
                  <c:v>45</c:v>
                </c:pt>
                <c:pt idx="384">
                  <c:v>45</c:v>
                </c:pt>
                <c:pt idx="385">
                  <c:v>45</c:v>
                </c:pt>
                <c:pt idx="386">
                  <c:v>45</c:v>
                </c:pt>
                <c:pt idx="387">
                  <c:v>45</c:v>
                </c:pt>
                <c:pt idx="388">
                  <c:v>45</c:v>
                </c:pt>
                <c:pt idx="389">
                  <c:v>45</c:v>
                </c:pt>
                <c:pt idx="390">
                  <c:v>45</c:v>
                </c:pt>
                <c:pt idx="391">
                  <c:v>45</c:v>
                </c:pt>
                <c:pt idx="392">
                  <c:v>45</c:v>
                </c:pt>
                <c:pt idx="393">
                  <c:v>45</c:v>
                </c:pt>
                <c:pt idx="394">
                  <c:v>45</c:v>
                </c:pt>
                <c:pt idx="395">
                  <c:v>45</c:v>
                </c:pt>
                <c:pt idx="396">
                  <c:v>45</c:v>
                </c:pt>
                <c:pt idx="397">
                  <c:v>45</c:v>
                </c:pt>
                <c:pt idx="398">
                  <c:v>45</c:v>
                </c:pt>
                <c:pt idx="399">
                  <c:v>45</c:v>
                </c:pt>
                <c:pt idx="400">
                  <c:v>45</c:v>
                </c:pt>
                <c:pt idx="401">
                  <c:v>45</c:v>
                </c:pt>
                <c:pt idx="402">
                  <c:v>45</c:v>
                </c:pt>
                <c:pt idx="403">
                  <c:v>45</c:v>
                </c:pt>
                <c:pt idx="404">
                  <c:v>45</c:v>
                </c:pt>
                <c:pt idx="405">
                  <c:v>45</c:v>
                </c:pt>
                <c:pt idx="406">
                  <c:v>45</c:v>
                </c:pt>
                <c:pt idx="407">
                  <c:v>45</c:v>
                </c:pt>
                <c:pt idx="408">
                  <c:v>45</c:v>
                </c:pt>
                <c:pt idx="409">
                  <c:v>45</c:v>
                </c:pt>
                <c:pt idx="410">
                  <c:v>45</c:v>
                </c:pt>
                <c:pt idx="411">
                  <c:v>45</c:v>
                </c:pt>
                <c:pt idx="412">
                  <c:v>45</c:v>
                </c:pt>
                <c:pt idx="413">
                  <c:v>45</c:v>
                </c:pt>
                <c:pt idx="414">
                  <c:v>45</c:v>
                </c:pt>
                <c:pt idx="415">
                  <c:v>45</c:v>
                </c:pt>
                <c:pt idx="416">
                  <c:v>45</c:v>
                </c:pt>
                <c:pt idx="417">
                  <c:v>45</c:v>
                </c:pt>
                <c:pt idx="418">
                  <c:v>45</c:v>
                </c:pt>
                <c:pt idx="419">
                  <c:v>45</c:v>
                </c:pt>
                <c:pt idx="420">
                  <c:v>45</c:v>
                </c:pt>
                <c:pt idx="421">
                  <c:v>45</c:v>
                </c:pt>
                <c:pt idx="422">
                  <c:v>45</c:v>
                </c:pt>
                <c:pt idx="423">
                  <c:v>45</c:v>
                </c:pt>
                <c:pt idx="424">
                  <c:v>45</c:v>
                </c:pt>
                <c:pt idx="425">
                  <c:v>45</c:v>
                </c:pt>
                <c:pt idx="426">
                  <c:v>45</c:v>
                </c:pt>
                <c:pt idx="427">
                  <c:v>45</c:v>
                </c:pt>
                <c:pt idx="428">
                  <c:v>45</c:v>
                </c:pt>
                <c:pt idx="429">
                  <c:v>45</c:v>
                </c:pt>
                <c:pt idx="430">
                  <c:v>45</c:v>
                </c:pt>
                <c:pt idx="431">
                  <c:v>45</c:v>
                </c:pt>
                <c:pt idx="432">
                  <c:v>45</c:v>
                </c:pt>
                <c:pt idx="433">
                  <c:v>45</c:v>
                </c:pt>
                <c:pt idx="434">
                  <c:v>45</c:v>
                </c:pt>
                <c:pt idx="435">
                  <c:v>45.263157894736842</c:v>
                </c:pt>
                <c:pt idx="436">
                  <c:v>45.526315789473685</c:v>
                </c:pt>
                <c:pt idx="437">
                  <c:v>45.789473684210527</c:v>
                </c:pt>
                <c:pt idx="438">
                  <c:v>46.05263157894737</c:v>
                </c:pt>
                <c:pt idx="439">
                  <c:v>46.315789473684212</c:v>
                </c:pt>
                <c:pt idx="440">
                  <c:v>46.578947368421055</c:v>
                </c:pt>
                <c:pt idx="441">
                  <c:v>46.842105263157897</c:v>
                </c:pt>
                <c:pt idx="442">
                  <c:v>47.10526315789474</c:v>
                </c:pt>
                <c:pt idx="443">
                  <c:v>47.368421052631582</c:v>
                </c:pt>
                <c:pt idx="444">
                  <c:v>47.631578947368425</c:v>
                </c:pt>
                <c:pt idx="445">
                  <c:v>47.894736842105267</c:v>
                </c:pt>
                <c:pt idx="446">
                  <c:v>48.15789473684211</c:v>
                </c:pt>
                <c:pt idx="447">
                  <c:v>48.421052631578952</c:v>
                </c:pt>
                <c:pt idx="448">
                  <c:v>48.684210526315795</c:v>
                </c:pt>
                <c:pt idx="449">
                  <c:v>48.947368421052637</c:v>
                </c:pt>
                <c:pt idx="450">
                  <c:v>49.21052631578948</c:v>
                </c:pt>
                <c:pt idx="451">
                  <c:v>49.473684210526322</c:v>
                </c:pt>
                <c:pt idx="452">
                  <c:v>49.736842105263165</c:v>
                </c:pt>
                <c:pt idx="453">
                  <c:v>50.000000000000007</c:v>
                </c:pt>
                <c:pt idx="454">
                  <c:v>50.26315789473685</c:v>
                </c:pt>
                <c:pt idx="455">
                  <c:v>50.526315789473692</c:v>
                </c:pt>
                <c:pt idx="456">
                  <c:v>50.789473684210535</c:v>
                </c:pt>
                <c:pt idx="457">
                  <c:v>51.052631578947377</c:v>
                </c:pt>
                <c:pt idx="458">
                  <c:v>51.31578947368422</c:v>
                </c:pt>
                <c:pt idx="459">
                  <c:v>51.578947368421062</c:v>
                </c:pt>
                <c:pt idx="460">
                  <c:v>51.842105263157904</c:v>
                </c:pt>
                <c:pt idx="461">
                  <c:v>52.105263157894747</c:v>
                </c:pt>
                <c:pt idx="462">
                  <c:v>52.368421052631589</c:v>
                </c:pt>
                <c:pt idx="463">
                  <c:v>52.631578947368432</c:v>
                </c:pt>
                <c:pt idx="464">
                  <c:v>52.894736842105274</c:v>
                </c:pt>
                <c:pt idx="465">
                  <c:v>53.157894736842117</c:v>
                </c:pt>
                <c:pt idx="466">
                  <c:v>53.421052631578959</c:v>
                </c:pt>
                <c:pt idx="467">
                  <c:v>53.684210526315802</c:v>
                </c:pt>
                <c:pt idx="468">
                  <c:v>53.947368421052644</c:v>
                </c:pt>
                <c:pt idx="469">
                  <c:v>54.210526315789487</c:v>
                </c:pt>
                <c:pt idx="470">
                  <c:v>54.473684210526329</c:v>
                </c:pt>
                <c:pt idx="471">
                  <c:v>54.736842105263172</c:v>
                </c:pt>
                <c:pt idx="472">
                  <c:v>55.000000000000014</c:v>
                </c:pt>
                <c:pt idx="473">
                  <c:v>55.263157894736857</c:v>
                </c:pt>
                <c:pt idx="474">
                  <c:v>55.526315789473699</c:v>
                </c:pt>
                <c:pt idx="475">
                  <c:v>55.789473684210542</c:v>
                </c:pt>
                <c:pt idx="476">
                  <c:v>56.052631578947384</c:v>
                </c:pt>
                <c:pt idx="477">
                  <c:v>56.315789473684227</c:v>
                </c:pt>
                <c:pt idx="478">
                  <c:v>56.578947368421069</c:v>
                </c:pt>
                <c:pt idx="479">
                  <c:v>56.842105263157912</c:v>
                </c:pt>
                <c:pt idx="480">
                  <c:v>57.105263157894754</c:v>
                </c:pt>
                <c:pt idx="481">
                  <c:v>57.368421052631597</c:v>
                </c:pt>
                <c:pt idx="482">
                  <c:v>57.631578947368439</c:v>
                </c:pt>
                <c:pt idx="483">
                  <c:v>57.894736842105281</c:v>
                </c:pt>
                <c:pt idx="484">
                  <c:v>58.157894736842124</c:v>
                </c:pt>
                <c:pt idx="485">
                  <c:v>58.421052631578966</c:v>
                </c:pt>
                <c:pt idx="486">
                  <c:v>58.684210526315809</c:v>
                </c:pt>
                <c:pt idx="487">
                  <c:v>58.947368421052651</c:v>
                </c:pt>
                <c:pt idx="488">
                  <c:v>59.210526315789494</c:v>
                </c:pt>
                <c:pt idx="489">
                  <c:v>59.473684210526336</c:v>
                </c:pt>
                <c:pt idx="490">
                  <c:v>59.736842105263179</c:v>
                </c:pt>
                <c:pt idx="491">
                  <c:v>60.000000000000021</c:v>
                </c:pt>
                <c:pt idx="492">
                  <c:v>60.263157894736864</c:v>
                </c:pt>
                <c:pt idx="493">
                  <c:v>60.526315789473706</c:v>
                </c:pt>
                <c:pt idx="494">
                  <c:v>60.789473684210549</c:v>
                </c:pt>
                <c:pt idx="495">
                  <c:v>61.052631578947391</c:v>
                </c:pt>
                <c:pt idx="496">
                  <c:v>61.315789473684234</c:v>
                </c:pt>
                <c:pt idx="497">
                  <c:v>61.578947368421076</c:v>
                </c:pt>
                <c:pt idx="498">
                  <c:v>61.842105263157919</c:v>
                </c:pt>
                <c:pt idx="499">
                  <c:v>62.105263157894761</c:v>
                </c:pt>
                <c:pt idx="500">
                  <c:v>62.368421052631604</c:v>
                </c:pt>
                <c:pt idx="501">
                  <c:v>62.631578947368446</c:v>
                </c:pt>
                <c:pt idx="502">
                  <c:v>62.894736842105289</c:v>
                </c:pt>
                <c:pt idx="503">
                  <c:v>63.157894736842131</c:v>
                </c:pt>
                <c:pt idx="504">
                  <c:v>63.421052631578974</c:v>
                </c:pt>
                <c:pt idx="505">
                  <c:v>63.684210526315816</c:v>
                </c:pt>
                <c:pt idx="506">
                  <c:v>63.947368421052659</c:v>
                </c:pt>
                <c:pt idx="507">
                  <c:v>64.210526315789494</c:v>
                </c:pt>
                <c:pt idx="508">
                  <c:v>64.473684210526329</c:v>
                </c:pt>
                <c:pt idx="509">
                  <c:v>64.736842105263165</c:v>
                </c:pt>
                <c:pt idx="510">
                  <c:v>65</c:v>
                </c:pt>
                <c:pt idx="511">
                  <c:v>65</c:v>
                </c:pt>
                <c:pt idx="512">
                  <c:v>65</c:v>
                </c:pt>
                <c:pt idx="513">
                  <c:v>65</c:v>
                </c:pt>
                <c:pt idx="514">
                  <c:v>65</c:v>
                </c:pt>
                <c:pt idx="515">
                  <c:v>65</c:v>
                </c:pt>
                <c:pt idx="516">
                  <c:v>65</c:v>
                </c:pt>
                <c:pt idx="517">
                  <c:v>65</c:v>
                </c:pt>
                <c:pt idx="518">
                  <c:v>65</c:v>
                </c:pt>
                <c:pt idx="519">
                  <c:v>65</c:v>
                </c:pt>
                <c:pt idx="520">
                  <c:v>65</c:v>
                </c:pt>
                <c:pt idx="521">
                  <c:v>65</c:v>
                </c:pt>
                <c:pt idx="522">
                  <c:v>65</c:v>
                </c:pt>
                <c:pt idx="523">
                  <c:v>65</c:v>
                </c:pt>
                <c:pt idx="524">
                  <c:v>65</c:v>
                </c:pt>
                <c:pt idx="525">
                  <c:v>65</c:v>
                </c:pt>
                <c:pt idx="526">
                  <c:v>65</c:v>
                </c:pt>
                <c:pt idx="527">
                  <c:v>65</c:v>
                </c:pt>
                <c:pt idx="528">
                  <c:v>65</c:v>
                </c:pt>
                <c:pt idx="529">
                  <c:v>65</c:v>
                </c:pt>
                <c:pt idx="530">
                  <c:v>65</c:v>
                </c:pt>
                <c:pt idx="531">
                  <c:v>65</c:v>
                </c:pt>
                <c:pt idx="532">
                  <c:v>65</c:v>
                </c:pt>
                <c:pt idx="533">
                  <c:v>65</c:v>
                </c:pt>
                <c:pt idx="534">
                  <c:v>65</c:v>
                </c:pt>
                <c:pt idx="535">
                  <c:v>65</c:v>
                </c:pt>
                <c:pt idx="536">
                  <c:v>65</c:v>
                </c:pt>
                <c:pt idx="537">
                  <c:v>65</c:v>
                </c:pt>
                <c:pt idx="538">
                  <c:v>65</c:v>
                </c:pt>
                <c:pt idx="539">
                  <c:v>65</c:v>
                </c:pt>
                <c:pt idx="540">
                  <c:v>65</c:v>
                </c:pt>
                <c:pt idx="541">
                  <c:v>65</c:v>
                </c:pt>
                <c:pt idx="542">
                  <c:v>65</c:v>
                </c:pt>
                <c:pt idx="543">
                  <c:v>65</c:v>
                </c:pt>
                <c:pt idx="544">
                  <c:v>65</c:v>
                </c:pt>
                <c:pt idx="545">
                  <c:v>65</c:v>
                </c:pt>
                <c:pt idx="546">
                  <c:v>64.085714285714289</c:v>
                </c:pt>
                <c:pt idx="547">
                  <c:v>63.171428571428578</c:v>
                </c:pt>
                <c:pt idx="548">
                  <c:v>62.257142857142867</c:v>
                </c:pt>
                <c:pt idx="549">
                  <c:v>61.342857142857156</c:v>
                </c:pt>
                <c:pt idx="550">
                  <c:v>60.428571428571445</c:v>
                </c:pt>
                <c:pt idx="551">
                  <c:v>59.514285714285734</c:v>
                </c:pt>
                <c:pt idx="552">
                  <c:v>58.600000000000023</c:v>
                </c:pt>
                <c:pt idx="553">
                  <c:v>57.685714285714312</c:v>
                </c:pt>
                <c:pt idx="554">
                  <c:v>56.771428571428601</c:v>
                </c:pt>
                <c:pt idx="555">
                  <c:v>55.85714285714289</c:v>
                </c:pt>
                <c:pt idx="556">
                  <c:v>54.942857142857179</c:v>
                </c:pt>
                <c:pt idx="557">
                  <c:v>54.028571428571468</c:v>
                </c:pt>
                <c:pt idx="558">
                  <c:v>53.114285714285757</c:v>
                </c:pt>
                <c:pt idx="559">
                  <c:v>52.200000000000045</c:v>
                </c:pt>
                <c:pt idx="560">
                  <c:v>51.285714285714334</c:v>
                </c:pt>
                <c:pt idx="561">
                  <c:v>50.371428571428623</c:v>
                </c:pt>
                <c:pt idx="562">
                  <c:v>49.457142857142912</c:v>
                </c:pt>
                <c:pt idx="563">
                  <c:v>48.542857142857201</c:v>
                </c:pt>
                <c:pt idx="564">
                  <c:v>47.62857142857149</c:v>
                </c:pt>
                <c:pt idx="565">
                  <c:v>46.714285714285779</c:v>
                </c:pt>
                <c:pt idx="566">
                  <c:v>45.800000000000068</c:v>
                </c:pt>
                <c:pt idx="567">
                  <c:v>44.885714285714357</c:v>
                </c:pt>
                <c:pt idx="568">
                  <c:v>43.971428571428646</c:v>
                </c:pt>
                <c:pt idx="569">
                  <c:v>43.057142857142935</c:v>
                </c:pt>
                <c:pt idx="570">
                  <c:v>42.142857142857224</c:v>
                </c:pt>
                <c:pt idx="571">
                  <c:v>41.228571428571513</c:v>
                </c:pt>
                <c:pt idx="572">
                  <c:v>40.314285714285802</c:v>
                </c:pt>
                <c:pt idx="573">
                  <c:v>39.400000000000091</c:v>
                </c:pt>
                <c:pt idx="574">
                  <c:v>38.48571428571438</c:v>
                </c:pt>
                <c:pt idx="575">
                  <c:v>37.571428571428669</c:v>
                </c:pt>
                <c:pt idx="576">
                  <c:v>36.657142857142958</c:v>
                </c:pt>
                <c:pt idx="577">
                  <c:v>35.742857142857247</c:v>
                </c:pt>
                <c:pt idx="578">
                  <c:v>34.828571428571536</c:v>
                </c:pt>
                <c:pt idx="579">
                  <c:v>33.914285714285825</c:v>
                </c:pt>
                <c:pt idx="580">
                  <c:v>33</c:v>
                </c:pt>
                <c:pt idx="581">
                  <c:v>33</c:v>
                </c:pt>
                <c:pt idx="582">
                  <c:v>33</c:v>
                </c:pt>
                <c:pt idx="583">
                  <c:v>33</c:v>
                </c:pt>
                <c:pt idx="584">
                  <c:v>33</c:v>
                </c:pt>
                <c:pt idx="585">
                  <c:v>33</c:v>
                </c:pt>
                <c:pt idx="586">
                  <c:v>33</c:v>
                </c:pt>
                <c:pt idx="587">
                  <c:v>33</c:v>
                </c:pt>
                <c:pt idx="588">
                  <c:v>33</c:v>
                </c:pt>
                <c:pt idx="589">
                  <c:v>33</c:v>
                </c:pt>
                <c:pt idx="590">
                  <c:v>33</c:v>
                </c:pt>
                <c:pt idx="591">
                  <c:v>33</c:v>
                </c:pt>
                <c:pt idx="592">
                  <c:v>33</c:v>
                </c:pt>
                <c:pt idx="593">
                  <c:v>33</c:v>
                </c:pt>
                <c:pt idx="594">
                  <c:v>33</c:v>
                </c:pt>
                <c:pt idx="595">
                  <c:v>33</c:v>
                </c:pt>
                <c:pt idx="596">
                  <c:v>33</c:v>
                </c:pt>
                <c:pt idx="597">
                  <c:v>33</c:v>
                </c:pt>
                <c:pt idx="598">
                  <c:v>33</c:v>
                </c:pt>
                <c:pt idx="599">
                  <c:v>33</c:v>
                </c:pt>
                <c:pt idx="600">
                  <c:v>33</c:v>
                </c:pt>
                <c:pt idx="601">
                  <c:v>34.299999999999997</c:v>
                </c:pt>
                <c:pt idx="602">
                  <c:v>35.599999999999994</c:v>
                </c:pt>
                <c:pt idx="603">
                  <c:v>36.899999999999991</c:v>
                </c:pt>
                <c:pt idx="604">
                  <c:v>38.199999999999989</c:v>
                </c:pt>
                <c:pt idx="605">
                  <c:v>39.499999999999986</c:v>
                </c:pt>
                <c:pt idx="606">
                  <c:v>40.799999999999983</c:v>
                </c:pt>
                <c:pt idx="607">
                  <c:v>42.09999999999998</c:v>
                </c:pt>
                <c:pt idx="608">
                  <c:v>43.399999999999977</c:v>
                </c:pt>
                <c:pt idx="609">
                  <c:v>44.699999999999974</c:v>
                </c:pt>
                <c:pt idx="610">
                  <c:v>45.999999999999972</c:v>
                </c:pt>
                <c:pt idx="611">
                  <c:v>47.299999999999969</c:v>
                </c:pt>
                <c:pt idx="612">
                  <c:v>48.599999999999966</c:v>
                </c:pt>
                <c:pt idx="613">
                  <c:v>49.899999999999963</c:v>
                </c:pt>
                <c:pt idx="614">
                  <c:v>51.19999999999996</c:v>
                </c:pt>
                <c:pt idx="615">
                  <c:v>52.499999999999957</c:v>
                </c:pt>
                <c:pt idx="616">
                  <c:v>53.799999999999955</c:v>
                </c:pt>
                <c:pt idx="617">
                  <c:v>55.099999999999952</c:v>
                </c:pt>
                <c:pt idx="618">
                  <c:v>56.399999999999949</c:v>
                </c:pt>
                <c:pt idx="619">
                  <c:v>57.699999999999946</c:v>
                </c:pt>
                <c:pt idx="620">
                  <c:v>58.999999999999943</c:v>
                </c:pt>
                <c:pt idx="621">
                  <c:v>60.29999999999994</c:v>
                </c:pt>
                <c:pt idx="622">
                  <c:v>61.599999999999937</c:v>
                </c:pt>
                <c:pt idx="623">
                  <c:v>62.899999999999935</c:v>
                </c:pt>
                <c:pt idx="624">
                  <c:v>64.199999999999932</c:v>
                </c:pt>
                <c:pt idx="625">
                  <c:v>65.499999999999929</c:v>
                </c:pt>
                <c:pt idx="626">
                  <c:v>66.799999999999926</c:v>
                </c:pt>
                <c:pt idx="627">
                  <c:v>68.099999999999923</c:v>
                </c:pt>
                <c:pt idx="628">
                  <c:v>69.39999999999992</c:v>
                </c:pt>
                <c:pt idx="629">
                  <c:v>70.699999999999918</c:v>
                </c:pt>
                <c:pt idx="630">
                  <c:v>71.999999999999915</c:v>
                </c:pt>
                <c:pt idx="631">
                  <c:v>73.299999999999912</c:v>
                </c:pt>
                <c:pt idx="632">
                  <c:v>74.599999999999909</c:v>
                </c:pt>
                <c:pt idx="633">
                  <c:v>75.899999999999906</c:v>
                </c:pt>
                <c:pt idx="634">
                  <c:v>77.199999999999903</c:v>
                </c:pt>
                <c:pt idx="635">
                  <c:v>78.499999999999901</c:v>
                </c:pt>
                <c:pt idx="636">
                  <c:v>79.799999999999898</c:v>
                </c:pt>
                <c:pt idx="637">
                  <c:v>81.099999999999895</c:v>
                </c:pt>
                <c:pt idx="638">
                  <c:v>82.399999999999892</c:v>
                </c:pt>
                <c:pt idx="639">
                  <c:v>83.699999999999889</c:v>
                </c:pt>
                <c:pt idx="640">
                  <c:v>85</c:v>
                </c:pt>
                <c:pt idx="641">
                  <c:v>85</c:v>
                </c:pt>
                <c:pt idx="642">
                  <c:v>85</c:v>
                </c:pt>
                <c:pt idx="643">
                  <c:v>85</c:v>
                </c:pt>
                <c:pt idx="644">
                  <c:v>85</c:v>
                </c:pt>
                <c:pt idx="645">
                  <c:v>85</c:v>
                </c:pt>
                <c:pt idx="646">
                  <c:v>85</c:v>
                </c:pt>
                <c:pt idx="647">
                  <c:v>85</c:v>
                </c:pt>
                <c:pt idx="648">
                  <c:v>85</c:v>
                </c:pt>
                <c:pt idx="649">
                  <c:v>85</c:v>
                </c:pt>
                <c:pt idx="650">
                  <c:v>85</c:v>
                </c:pt>
                <c:pt idx="651">
                  <c:v>85</c:v>
                </c:pt>
                <c:pt idx="652">
                  <c:v>85</c:v>
                </c:pt>
                <c:pt idx="653">
                  <c:v>85</c:v>
                </c:pt>
                <c:pt idx="654">
                  <c:v>85</c:v>
                </c:pt>
                <c:pt idx="655">
                  <c:v>85</c:v>
                </c:pt>
                <c:pt idx="656">
                  <c:v>85</c:v>
                </c:pt>
                <c:pt idx="657">
                  <c:v>85</c:v>
                </c:pt>
                <c:pt idx="658">
                  <c:v>85</c:v>
                </c:pt>
                <c:pt idx="659">
                  <c:v>85</c:v>
                </c:pt>
                <c:pt idx="660">
                  <c:v>85</c:v>
                </c:pt>
                <c:pt idx="661">
                  <c:v>85</c:v>
                </c:pt>
                <c:pt idx="662">
                  <c:v>85</c:v>
                </c:pt>
                <c:pt idx="663">
                  <c:v>85</c:v>
                </c:pt>
                <c:pt idx="664">
                  <c:v>85</c:v>
                </c:pt>
                <c:pt idx="665">
                  <c:v>85</c:v>
                </c:pt>
                <c:pt idx="666">
                  <c:v>85</c:v>
                </c:pt>
                <c:pt idx="667">
                  <c:v>85</c:v>
                </c:pt>
                <c:pt idx="668">
                  <c:v>85</c:v>
                </c:pt>
                <c:pt idx="669">
                  <c:v>85</c:v>
                </c:pt>
                <c:pt idx="670">
                  <c:v>85</c:v>
                </c:pt>
                <c:pt idx="671">
                  <c:v>85</c:v>
                </c:pt>
                <c:pt idx="672">
                  <c:v>85</c:v>
                </c:pt>
                <c:pt idx="673">
                  <c:v>85</c:v>
                </c:pt>
                <c:pt idx="674">
                  <c:v>85</c:v>
                </c:pt>
                <c:pt idx="675">
                  <c:v>85</c:v>
                </c:pt>
                <c:pt idx="676">
                  <c:v>85</c:v>
                </c:pt>
                <c:pt idx="677">
                  <c:v>85</c:v>
                </c:pt>
                <c:pt idx="678">
                  <c:v>85</c:v>
                </c:pt>
                <c:pt idx="679">
                  <c:v>85</c:v>
                </c:pt>
                <c:pt idx="680">
                  <c:v>85</c:v>
                </c:pt>
                <c:pt idx="681">
                  <c:v>85</c:v>
                </c:pt>
                <c:pt idx="682">
                  <c:v>85</c:v>
                </c:pt>
                <c:pt idx="683">
                  <c:v>85</c:v>
                </c:pt>
                <c:pt idx="684">
                  <c:v>85</c:v>
                </c:pt>
                <c:pt idx="685">
                  <c:v>85</c:v>
                </c:pt>
                <c:pt idx="686">
                  <c:v>85</c:v>
                </c:pt>
                <c:pt idx="687">
                  <c:v>85</c:v>
                </c:pt>
                <c:pt idx="688">
                  <c:v>85</c:v>
                </c:pt>
                <c:pt idx="689">
                  <c:v>85</c:v>
                </c:pt>
                <c:pt idx="690">
                  <c:v>85</c:v>
                </c:pt>
                <c:pt idx="691">
                  <c:v>85</c:v>
                </c:pt>
                <c:pt idx="692">
                  <c:v>85</c:v>
                </c:pt>
                <c:pt idx="693">
                  <c:v>85</c:v>
                </c:pt>
                <c:pt idx="694">
                  <c:v>85</c:v>
                </c:pt>
                <c:pt idx="695">
                  <c:v>85</c:v>
                </c:pt>
                <c:pt idx="696">
                  <c:v>85</c:v>
                </c:pt>
                <c:pt idx="697">
                  <c:v>85</c:v>
                </c:pt>
                <c:pt idx="698">
                  <c:v>85</c:v>
                </c:pt>
                <c:pt idx="699">
                  <c:v>85</c:v>
                </c:pt>
                <c:pt idx="700">
                  <c:v>85</c:v>
                </c:pt>
                <c:pt idx="701">
                  <c:v>85</c:v>
                </c:pt>
                <c:pt idx="702">
                  <c:v>85</c:v>
                </c:pt>
                <c:pt idx="703">
                  <c:v>85</c:v>
                </c:pt>
                <c:pt idx="704">
                  <c:v>85</c:v>
                </c:pt>
                <c:pt idx="705">
                  <c:v>85</c:v>
                </c:pt>
                <c:pt idx="706">
                  <c:v>85</c:v>
                </c:pt>
                <c:pt idx="707">
                  <c:v>85</c:v>
                </c:pt>
                <c:pt idx="708">
                  <c:v>85</c:v>
                </c:pt>
                <c:pt idx="709">
                  <c:v>85</c:v>
                </c:pt>
                <c:pt idx="710">
                  <c:v>85</c:v>
                </c:pt>
                <c:pt idx="711">
                  <c:v>85</c:v>
                </c:pt>
                <c:pt idx="712">
                  <c:v>85</c:v>
                </c:pt>
                <c:pt idx="713">
                  <c:v>85</c:v>
                </c:pt>
                <c:pt idx="714">
                  <c:v>85</c:v>
                </c:pt>
                <c:pt idx="715">
                  <c:v>85</c:v>
                </c:pt>
                <c:pt idx="716">
                  <c:v>85</c:v>
                </c:pt>
                <c:pt idx="717">
                  <c:v>85</c:v>
                </c:pt>
                <c:pt idx="718">
                  <c:v>85</c:v>
                </c:pt>
                <c:pt idx="719">
                  <c:v>85</c:v>
                </c:pt>
                <c:pt idx="720">
                  <c:v>85</c:v>
                </c:pt>
                <c:pt idx="721">
                  <c:v>85</c:v>
                </c:pt>
                <c:pt idx="722">
                  <c:v>81.428571428571431</c:v>
                </c:pt>
                <c:pt idx="723">
                  <c:v>77.857142857142861</c:v>
                </c:pt>
                <c:pt idx="724">
                  <c:v>74.285714285714292</c:v>
                </c:pt>
                <c:pt idx="725">
                  <c:v>70.714285714285722</c:v>
                </c:pt>
                <c:pt idx="726">
                  <c:v>67.142857142857153</c:v>
                </c:pt>
                <c:pt idx="727">
                  <c:v>63.571428571428584</c:v>
                </c:pt>
                <c:pt idx="728">
                  <c:v>60.000000000000014</c:v>
                </c:pt>
                <c:pt idx="729">
                  <c:v>56.428571428571445</c:v>
                </c:pt>
                <c:pt idx="730">
                  <c:v>52.857142857142875</c:v>
                </c:pt>
                <c:pt idx="731">
                  <c:v>49.285714285714306</c:v>
                </c:pt>
                <c:pt idx="732">
                  <c:v>45.714285714285737</c:v>
                </c:pt>
                <c:pt idx="733">
                  <c:v>42.142857142857167</c:v>
                </c:pt>
                <c:pt idx="734">
                  <c:v>38.571428571428598</c:v>
                </c:pt>
                <c:pt idx="735">
                  <c:v>35</c:v>
                </c:pt>
                <c:pt idx="736">
                  <c:v>35</c:v>
                </c:pt>
                <c:pt idx="737">
                  <c:v>35</c:v>
                </c:pt>
                <c:pt idx="738">
                  <c:v>35</c:v>
                </c:pt>
                <c:pt idx="739">
                  <c:v>35</c:v>
                </c:pt>
                <c:pt idx="740">
                  <c:v>35</c:v>
                </c:pt>
                <c:pt idx="741">
                  <c:v>35</c:v>
                </c:pt>
                <c:pt idx="742">
                  <c:v>35</c:v>
                </c:pt>
                <c:pt idx="743">
                  <c:v>35</c:v>
                </c:pt>
                <c:pt idx="744">
                  <c:v>35</c:v>
                </c:pt>
                <c:pt idx="745">
                  <c:v>35</c:v>
                </c:pt>
                <c:pt idx="746">
                  <c:v>35</c:v>
                </c:pt>
                <c:pt idx="747">
                  <c:v>35</c:v>
                </c:pt>
                <c:pt idx="748">
                  <c:v>35</c:v>
                </c:pt>
                <c:pt idx="749">
                  <c:v>35</c:v>
                </c:pt>
                <c:pt idx="750">
                  <c:v>35</c:v>
                </c:pt>
                <c:pt idx="751">
                  <c:v>35.892857142857146</c:v>
                </c:pt>
                <c:pt idx="752">
                  <c:v>36.785714285714292</c:v>
                </c:pt>
                <c:pt idx="753">
                  <c:v>37.678571428571438</c:v>
                </c:pt>
                <c:pt idx="754">
                  <c:v>38.571428571428584</c:v>
                </c:pt>
                <c:pt idx="755">
                  <c:v>39.46428571428573</c:v>
                </c:pt>
                <c:pt idx="756">
                  <c:v>40.357142857142875</c:v>
                </c:pt>
                <c:pt idx="757">
                  <c:v>41.250000000000021</c:v>
                </c:pt>
                <c:pt idx="758">
                  <c:v>42.142857142857167</c:v>
                </c:pt>
                <c:pt idx="759">
                  <c:v>43.035714285714313</c:v>
                </c:pt>
                <c:pt idx="760">
                  <c:v>43.928571428571459</c:v>
                </c:pt>
                <c:pt idx="761">
                  <c:v>44.821428571428605</c:v>
                </c:pt>
                <c:pt idx="762">
                  <c:v>45.714285714285751</c:v>
                </c:pt>
                <c:pt idx="763">
                  <c:v>46.607142857142897</c:v>
                </c:pt>
                <c:pt idx="764">
                  <c:v>47.500000000000043</c:v>
                </c:pt>
                <c:pt idx="765">
                  <c:v>48.392857142857189</c:v>
                </c:pt>
                <c:pt idx="766">
                  <c:v>49.285714285714334</c:v>
                </c:pt>
                <c:pt idx="767">
                  <c:v>50.17857142857148</c:v>
                </c:pt>
                <c:pt idx="768">
                  <c:v>51.071428571428626</c:v>
                </c:pt>
                <c:pt idx="769">
                  <c:v>51.964285714285772</c:v>
                </c:pt>
                <c:pt idx="770">
                  <c:v>52.857142857142918</c:v>
                </c:pt>
                <c:pt idx="771">
                  <c:v>53.750000000000064</c:v>
                </c:pt>
                <c:pt idx="772">
                  <c:v>54.64285714285721</c:v>
                </c:pt>
                <c:pt idx="773">
                  <c:v>55.535714285714356</c:v>
                </c:pt>
                <c:pt idx="774">
                  <c:v>56.428571428571502</c:v>
                </c:pt>
                <c:pt idx="775">
                  <c:v>57.321428571428648</c:v>
                </c:pt>
                <c:pt idx="776">
                  <c:v>58.214285714285793</c:v>
                </c:pt>
                <c:pt idx="777">
                  <c:v>59.107142857142939</c:v>
                </c:pt>
                <c:pt idx="778">
                  <c:v>60</c:v>
                </c:pt>
                <c:pt idx="779">
                  <c:v>60</c:v>
                </c:pt>
                <c:pt idx="780">
                  <c:v>60</c:v>
                </c:pt>
                <c:pt idx="781">
                  <c:v>60</c:v>
                </c:pt>
                <c:pt idx="782">
                  <c:v>60</c:v>
                </c:pt>
                <c:pt idx="783">
                  <c:v>60</c:v>
                </c:pt>
                <c:pt idx="784">
                  <c:v>60</c:v>
                </c:pt>
                <c:pt idx="785">
                  <c:v>60</c:v>
                </c:pt>
                <c:pt idx="786">
                  <c:v>60</c:v>
                </c:pt>
                <c:pt idx="787">
                  <c:v>60</c:v>
                </c:pt>
                <c:pt idx="788">
                  <c:v>60</c:v>
                </c:pt>
                <c:pt idx="789">
                  <c:v>60</c:v>
                </c:pt>
                <c:pt idx="790">
                  <c:v>60</c:v>
                </c:pt>
                <c:pt idx="791">
                  <c:v>60</c:v>
                </c:pt>
                <c:pt idx="792">
                  <c:v>60</c:v>
                </c:pt>
                <c:pt idx="793">
                  <c:v>60</c:v>
                </c:pt>
                <c:pt idx="794">
                  <c:v>60</c:v>
                </c:pt>
                <c:pt idx="795">
                  <c:v>60</c:v>
                </c:pt>
                <c:pt idx="796">
                  <c:v>60</c:v>
                </c:pt>
                <c:pt idx="797">
                  <c:v>60</c:v>
                </c:pt>
                <c:pt idx="798">
                  <c:v>60</c:v>
                </c:pt>
                <c:pt idx="799">
                  <c:v>60</c:v>
                </c:pt>
                <c:pt idx="800">
                  <c:v>60</c:v>
                </c:pt>
                <c:pt idx="801">
                  <c:v>60</c:v>
                </c:pt>
                <c:pt idx="802">
                  <c:v>60</c:v>
                </c:pt>
                <c:pt idx="803">
                  <c:v>60</c:v>
                </c:pt>
                <c:pt idx="804">
                  <c:v>60</c:v>
                </c:pt>
                <c:pt idx="805">
                  <c:v>60</c:v>
                </c:pt>
                <c:pt idx="806">
                  <c:v>60</c:v>
                </c:pt>
                <c:pt idx="807">
                  <c:v>60</c:v>
                </c:pt>
                <c:pt idx="808">
                  <c:v>60</c:v>
                </c:pt>
                <c:pt idx="809">
                  <c:v>60</c:v>
                </c:pt>
                <c:pt idx="810">
                  <c:v>60</c:v>
                </c:pt>
                <c:pt idx="811">
                  <c:v>60</c:v>
                </c:pt>
                <c:pt idx="812">
                  <c:v>60</c:v>
                </c:pt>
                <c:pt idx="813">
                  <c:v>60</c:v>
                </c:pt>
                <c:pt idx="814">
                  <c:v>60</c:v>
                </c:pt>
                <c:pt idx="815">
                  <c:v>60</c:v>
                </c:pt>
                <c:pt idx="816">
                  <c:v>60</c:v>
                </c:pt>
                <c:pt idx="817">
                  <c:v>60</c:v>
                </c:pt>
                <c:pt idx="818">
                  <c:v>60</c:v>
                </c:pt>
                <c:pt idx="819">
                  <c:v>60</c:v>
                </c:pt>
                <c:pt idx="820">
                  <c:v>60</c:v>
                </c:pt>
                <c:pt idx="821">
                  <c:v>60</c:v>
                </c:pt>
                <c:pt idx="822">
                  <c:v>60</c:v>
                </c:pt>
                <c:pt idx="823">
                  <c:v>60</c:v>
                </c:pt>
                <c:pt idx="824">
                  <c:v>60</c:v>
                </c:pt>
                <c:pt idx="825">
                  <c:v>60</c:v>
                </c:pt>
                <c:pt idx="826">
                  <c:v>60</c:v>
                </c:pt>
                <c:pt idx="827">
                  <c:v>60</c:v>
                </c:pt>
                <c:pt idx="828">
                  <c:v>60</c:v>
                </c:pt>
                <c:pt idx="829">
                  <c:v>60</c:v>
                </c:pt>
                <c:pt idx="830">
                  <c:v>60</c:v>
                </c:pt>
                <c:pt idx="831">
                  <c:v>60</c:v>
                </c:pt>
                <c:pt idx="832">
                  <c:v>60</c:v>
                </c:pt>
                <c:pt idx="833">
                  <c:v>60</c:v>
                </c:pt>
                <c:pt idx="834">
                  <c:v>60</c:v>
                </c:pt>
                <c:pt idx="835">
                  <c:v>60</c:v>
                </c:pt>
                <c:pt idx="836">
                  <c:v>60</c:v>
                </c:pt>
                <c:pt idx="837">
                  <c:v>60</c:v>
                </c:pt>
                <c:pt idx="838">
                  <c:v>60</c:v>
                </c:pt>
                <c:pt idx="839">
                  <c:v>60</c:v>
                </c:pt>
                <c:pt idx="840">
                  <c:v>60</c:v>
                </c:pt>
                <c:pt idx="841">
                  <c:v>60</c:v>
                </c:pt>
                <c:pt idx="842">
                  <c:v>60</c:v>
                </c:pt>
                <c:pt idx="843">
                  <c:v>60</c:v>
                </c:pt>
                <c:pt idx="844">
                  <c:v>60</c:v>
                </c:pt>
                <c:pt idx="845">
                  <c:v>60</c:v>
                </c:pt>
                <c:pt idx="846">
                  <c:v>60</c:v>
                </c:pt>
                <c:pt idx="847">
                  <c:v>60</c:v>
                </c:pt>
                <c:pt idx="848">
                  <c:v>60</c:v>
                </c:pt>
                <c:pt idx="849">
                  <c:v>60</c:v>
                </c:pt>
                <c:pt idx="850">
                  <c:v>60</c:v>
                </c:pt>
                <c:pt idx="851">
                  <c:v>60</c:v>
                </c:pt>
                <c:pt idx="852">
                  <c:v>60</c:v>
                </c:pt>
                <c:pt idx="853">
                  <c:v>60</c:v>
                </c:pt>
                <c:pt idx="854">
                  <c:v>60</c:v>
                </c:pt>
                <c:pt idx="855">
                  <c:v>60</c:v>
                </c:pt>
                <c:pt idx="856">
                  <c:v>60</c:v>
                </c:pt>
                <c:pt idx="857">
                  <c:v>60</c:v>
                </c:pt>
                <c:pt idx="858">
                  <c:v>60</c:v>
                </c:pt>
                <c:pt idx="859">
                  <c:v>60</c:v>
                </c:pt>
                <c:pt idx="860">
                  <c:v>60</c:v>
                </c:pt>
                <c:pt idx="861">
                  <c:v>60</c:v>
                </c:pt>
                <c:pt idx="862">
                  <c:v>60</c:v>
                </c:pt>
                <c:pt idx="863">
                  <c:v>60</c:v>
                </c:pt>
                <c:pt idx="864">
                  <c:v>60</c:v>
                </c:pt>
                <c:pt idx="865">
                  <c:v>60</c:v>
                </c:pt>
                <c:pt idx="866">
                  <c:v>60</c:v>
                </c:pt>
                <c:pt idx="867">
                  <c:v>60</c:v>
                </c:pt>
                <c:pt idx="868">
                  <c:v>60</c:v>
                </c:pt>
                <c:pt idx="869">
                  <c:v>60</c:v>
                </c:pt>
                <c:pt idx="870">
                  <c:v>60</c:v>
                </c:pt>
                <c:pt idx="871">
                  <c:v>60</c:v>
                </c:pt>
                <c:pt idx="872">
                  <c:v>60</c:v>
                </c:pt>
                <c:pt idx="873">
                  <c:v>60</c:v>
                </c:pt>
                <c:pt idx="874">
                  <c:v>60</c:v>
                </c:pt>
                <c:pt idx="875">
                  <c:v>60</c:v>
                </c:pt>
                <c:pt idx="876">
                  <c:v>60</c:v>
                </c:pt>
                <c:pt idx="877">
                  <c:v>60</c:v>
                </c:pt>
                <c:pt idx="878">
                  <c:v>60</c:v>
                </c:pt>
                <c:pt idx="879">
                  <c:v>60</c:v>
                </c:pt>
                <c:pt idx="880">
                  <c:v>60</c:v>
                </c:pt>
                <c:pt idx="881">
                  <c:v>60</c:v>
                </c:pt>
                <c:pt idx="882">
                  <c:v>60</c:v>
                </c:pt>
                <c:pt idx="883">
                  <c:v>60</c:v>
                </c:pt>
                <c:pt idx="884">
                  <c:v>60</c:v>
                </c:pt>
                <c:pt idx="885">
                  <c:v>60</c:v>
                </c:pt>
                <c:pt idx="886">
                  <c:v>60</c:v>
                </c:pt>
                <c:pt idx="887">
                  <c:v>60</c:v>
                </c:pt>
                <c:pt idx="888">
                  <c:v>60</c:v>
                </c:pt>
                <c:pt idx="889">
                  <c:v>60</c:v>
                </c:pt>
                <c:pt idx="890">
                  <c:v>60</c:v>
                </c:pt>
                <c:pt idx="891">
                  <c:v>60</c:v>
                </c:pt>
                <c:pt idx="892">
                  <c:v>60</c:v>
                </c:pt>
                <c:pt idx="893">
                  <c:v>60</c:v>
                </c:pt>
                <c:pt idx="894">
                  <c:v>60</c:v>
                </c:pt>
                <c:pt idx="895">
                  <c:v>60</c:v>
                </c:pt>
                <c:pt idx="896">
                  <c:v>60</c:v>
                </c:pt>
                <c:pt idx="897">
                  <c:v>60</c:v>
                </c:pt>
                <c:pt idx="898">
                  <c:v>60</c:v>
                </c:pt>
                <c:pt idx="899">
                  <c:v>60</c:v>
                </c:pt>
                <c:pt idx="900">
                  <c:v>60</c:v>
                </c:pt>
                <c:pt idx="901">
                  <c:v>58.666666666666664</c:v>
                </c:pt>
                <c:pt idx="902">
                  <c:v>57.333333333333329</c:v>
                </c:pt>
                <c:pt idx="903">
                  <c:v>55.999999999999993</c:v>
                </c:pt>
                <c:pt idx="904">
                  <c:v>54.666666666666657</c:v>
                </c:pt>
                <c:pt idx="905">
                  <c:v>53.333333333333321</c:v>
                </c:pt>
                <c:pt idx="906">
                  <c:v>51.999999999999986</c:v>
                </c:pt>
                <c:pt idx="907">
                  <c:v>50.66666666666665</c:v>
                </c:pt>
                <c:pt idx="908">
                  <c:v>49.333333333333314</c:v>
                </c:pt>
                <c:pt idx="909">
                  <c:v>47.999999999999979</c:v>
                </c:pt>
                <c:pt idx="910">
                  <c:v>46.666666666666643</c:v>
                </c:pt>
                <c:pt idx="911">
                  <c:v>45.333333333333307</c:v>
                </c:pt>
                <c:pt idx="912">
                  <c:v>43.999999999999972</c:v>
                </c:pt>
                <c:pt idx="913">
                  <c:v>42.666666666666636</c:v>
                </c:pt>
                <c:pt idx="914">
                  <c:v>41.3333333333333</c:v>
                </c:pt>
                <c:pt idx="915">
                  <c:v>40</c:v>
                </c:pt>
                <c:pt idx="916">
                  <c:v>40</c:v>
                </c:pt>
                <c:pt idx="917">
                  <c:v>40</c:v>
                </c:pt>
                <c:pt idx="918">
                  <c:v>40</c:v>
                </c:pt>
                <c:pt idx="919">
                  <c:v>40</c:v>
                </c:pt>
                <c:pt idx="920">
                  <c:v>40</c:v>
                </c:pt>
                <c:pt idx="921">
                  <c:v>40</c:v>
                </c:pt>
                <c:pt idx="922">
                  <c:v>40</c:v>
                </c:pt>
                <c:pt idx="923">
                  <c:v>40</c:v>
                </c:pt>
                <c:pt idx="924">
                  <c:v>40</c:v>
                </c:pt>
                <c:pt idx="925">
                  <c:v>40</c:v>
                </c:pt>
                <c:pt idx="926">
                  <c:v>40</c:v>
                </c:pt>
                <c:pt idx="927">
                  <c:v>40</c:v>
                </c:pt>
                <c:pt idx="928">
                  <c:v>40</c:v>
                </c:pt>
                <c:pt idx="929">
                  <c:v>40</c:v>
                </c:pt>
                <c:pt idx="930">
                  <c:v>40</c:v>
                </c:pt>
                <c:pt idx="931">
                  <c:v>40</c:v>
                </c:pt>
                <c:pt idx="932">
                  <c:v>40</c:v>
                </c:pt>
                <c:pt idx="933">
                  <c:v>40</c:v>
                </c:pt>
                <c:pt idx="934">
                  <c:v>40</c:v>
                </c:pt>
                <c:pt idx="935">
                  <c:v>40</c:v>
                </c:pt>
                <c:pt idx="936">
                  <c:v>40</c:v>
                </c:pt>
                <c:pt idx="937">
                  <c:v>40</c:v>
                </c:pt>
                <c:pt idx="938">
                  <c:v>40</c:v>
                </c:pt>
                <c:pt idx="939">
                  <c:v>40</c:v>
                </c:pt>
                <c:pt idx="940">
                  <c:v>40</c:v>
                </c:pt>
                <c:pt idx="941">
                  <c:v>40</c:v>
                </c:pt>
                <c:pt idx="942">
                  <c:v>40</c:v>
                </c:pt>
                <c:pt idx="943">
                  <c:v>40</c:v>
                </c:pt>
                <c:pt idx="944">
                  <c:v>40</c:v>
                </c:pt>
                <c:pt idx="945">
                  <c:v>40</c:v>
                </c:pt>
                <c:pt idx="946">
                  <c:v>40</c:v>
                </c:pt>
                <c:pt idx="947">
                  <c:v>40</c:v>
                </c:pt>
                <c:pt idx="948">
                  <c:v>40</c:v>
                </c:pt>
                <c:pt idx="949">
                  <c:v>40</c:v>
                </c:pt>
                <c:pt idx="950">
                  <c:v>40</c:v>
                </c:pt>
                <c:pt idx="951">
                  <c:v>40</c:v>
                </c:pt>
                <c:pt idx="952">
                  <c:v>40</c:v>
                </c:pt>
                <c:pt idx="953">
                  <c:v>40</c:v>
                </c:pt>
                <c:pt idx="954">
                  <c:v>40</c:v>
                </c:pt>
                <c:pt idx="955">
                  <c:v>40</c:v>
                </c:pt>
                <c:pt idx="956">
                  <c:v>40.428571428571431</c:v>
                </c:pt>
                <c:pt idx="957">
                  <c:v>40.857142857142861</c:v>
                </c:pt>
                <c:pt idx="958">
                  <c:v>41.285714285714292</c:v>
                </c:pt>
                <c:pt idx="959">
                  <c:v>41.714285714285722</c:v>
                </c:pt>
                <c:pt idx="960">
                  <c:v>42.142857142857153</c:v>
                </c:pt>
                <c:pt idx="961">
                  <c:v>42.571428571428584</c:v>
                </c:pt>
                <c:pt idx="962">
                  <c:v>43.000000000000014</c:v>
                </c:pt>
                <c:pt idx="963">
                  <c:v>43.428571428571445</c:v>
                </c:pt>
                <c:pt idx="964">
                  <c:v>43.857142857142875</c:v>
                </c:pt>
                <c:pt idx="965">
                  <c:v>44.285714285714306</c:v>
                </c:pt>
                <c:pt idx="966">
                  <c:v>44.714285714285737</c:v>
                </c:pt>
                <c:pt idx="967">
                  <c:v>45.142857142857167</c:v>
                </c:pt>
                <c:pt idx="968">
                  <c:v>45.571428571428598</c:v>
                </c:pt>
                <c:pt idx="969">
                  <c:v>46.000000000000028</c:v>
                </c:pt>
                <c:pt idx="970">
                  <c:v>46.428571428571459</c:v>
                </c:pt>
                <c:pt idx="971">
                  <c:v>46.85714285714289</c:v>
                </c:pt>
                <c:pt idx="972">
                  <c:v>47.28571428571432</c:v>
                </c:pt>
                <c:pt idx="973">
                  <c:v>47.714285714285751</c:v>
                </c:pt>
                <c:pt idx="974">
                  <c:v>48.142857142857181</c:v>
                </c:pt>
                <c:pt idx="975">
                  <c:v>48.571428571428612</c:v>
                </c:pt>
                <c:pt idx="976">
                  <c:v>49.000000000000043</c:v>
                </c:pt>
                <c:pt idx="977">
                  <c:v>49.428571428571473</c:v>
                </c:pt>
                <c:pt idx="978">
                  <c:v>49.857142857142904</c:v>
                </c:pt>
                <c:pt idx="979">
                  <c:v>50.285714285714334</c:v>
                </c:pt>
                <c:pt idx="980">
                  <c:v>50.714285714285765</c:v>
                </c:pt>
                <c:pt idx="981">
                  <c:v>51.142857142857196</c:v>
                </c:pt>
                <c:pt idx="982">
                  <c:v>51.571428571428626</c:v>
                </c:pt>
                <c:pt idx="983">
                  <c:v>52.000000000000057</c:v>
                </c:pt>
                <c:pt idx="984">
                  <c:v>52.428571428571487</c:v>
                </c:pt>
                <c:pt idx="985">
                  <c:v>52.857142857142918</c:v>
                </c:pt>
                <c:pt idx="986">
                  <c:v>53.285714285714349</c:v>
                </c:pt>
                <c:pt idx="987">
                  <c:v>53.714285714285779</c:v>
                </c:pt>
                <c:pt idx="988">
                  <c:v>54.14285714285721</c:v>
                </c:pt>
                <c:pt idx="989">
                  <c:v>54.57142857142864</c:v>
                </c:pt>
                <c:pt idx="990">
                  <c:v>55.000000000000071</c:v>
                </c:pt>
                <c:pt idx="991">
                  <c:v>55.428571428571502</c:v>
                </c:pt>
                <c:pt idx="992">
                  <c:v>55.857142857142932</c:v>
                </c:pt>
                <c:pt idx="993">
                  <c:v>56.285714285714363</c:v>
                </c:pt>
                <c:pt idx="994">
                  <c:v>56.714285714285793</c:v>
                </c:pt>
                <c:pt idx="995">
                  <c:v>57.142857142857224</c:v>
                </c:pt>
                <c:pt idx="996">
                  <c:v>57.571428571428655</c:v>
                </c:pt>
                <c:pt idx="997">
                  <c:v>58.000000000000085</c:v>
                </c:pt>
                <c:pt idx="998">
                  <c:v>58.428571428571516</c:v>
                </c:pt>
                <c:pt idx="999">
                  <c:v>58.857142857142946</c:v>
                </c:pt>
                <c:pt idx="1000">
                  <c:v>59.285714285714377</c:v>
                </c:pt>
                <c:pt idx="1001">
                  <c:v>59.714285714285808</c:v>
                </c:pt>
                <c:pt idx="1002">
                  <c:v>60.142857142857238</c:v>
                </c:pt>
                <c:pt idx="1003">
                  <c:v>60.571428571428669</c:v>
                </c:pt>
                <c:pt idx="1004">
                  <c:v>61.000000000000099</c:v>
                </c:pt>
                <c:pt idx="1005">
                  <c:v>61.42857142857153</c:v>
                </c:pt>
                <c:pt idx="1006">
                  <c:v>61.857142857142961</c:v>
                </c:pt>
                <c:pt idx="1007">
                  <c:v>62.285714285714391</c:v>
                </c:pt>
                <c:pt idx="1008">
                  <c:v>62.714285714285822</c:v>
                </c:pt>
                <c:pt idx="1009">
                  <c:v>63.142857142857252</c:v>
                </c:pt>
                <c:pt idx="1010">
                  <c:v>63.571428571428683</c:v>
                </c:pt>
                <c:pt idx="1011">
                  <c:v>64.000000000000114</c:v>
                </c:pt>
                <c:pt idx="1012">
                  <c:v>64.428571428571544</c:v>
                </c:pt>
                <c:pt idx="1013">
                  <c:v>64.857142857142975</c:v>
                </c:pt>
                <c:pt idx="1014">
                  <c:v>65.285714285714405</c:v>
                </c:pt>
                <c:pt idx="1015">
                  <c:v>65.714285714285836</c:v>
                </c:pt>
                <c:pt idx="1016">
                  <c:v>66.142857142857267</c:v>
                </c:pt>
                <c:pt idx="1017">
                  <c:v>66.571428571428697</c:v>
                </c:pt>
                <c:pt idx="1018">
                  <c:v>67.000000000000128</c:v>
                </c:pt>
                <c:pt idx="1019">
                  <c:v>67.428571428571558</c:v>
                </c:pt>
                <c:pt idx="1020">
                  <c:v>67.857142857142989</c:v>
                </c:pt>
                <c:pt idx="1021">
                  <c:v>68.28571428571442</c:v>
                </c:pt>
                <c:pt idx="1022">
                  <c:v>68.71428571428585</c:v>
                </c:pt>
                <c:pt idx="1023">
                  <c:v>69.142857142857281</c:v>
                </c:pt>
                <c:pt idx="1024">
                  <c:v>69.571428571428712</c:v>
                </c:pt>
                <c:pt idx="1025">
                  <c:v>70</c:v>
                </c:pt>
                <c:pt idx="1026">
                  <c:v>70</c:v>
                </c:pt>
                <c:pt idx="1027">
                  <c:v>70</c:v>
                </c:pt>
                <c:pt idx="1028">
                  <c:v>70</c:v>
                </c:pt>
                <c:pt idx="1029">
                  <c:v>70</c:v>
                </c:pt>
                <c:pt idx="1030">
                  <c:v>70</c:v>
                </c:pt>
                <c:pt idx="1031">
                  <c:v>70</c:v>
                </c:pt>
                <c:pt idx="1032">
                  <c:v>70</c:v>
                </c:pt>
                <c:pt idx="1033">
                  <c:v>70</c:v>
                </c:pt>
                <c:pt idx="1034">
                  <c:v>70</c:v>
                </c:pt>
                <c:pt idx="1035">
                  <c:v>70</c:v>
                </c:pt>
                <c:pt idx="1036">
                  <c:v>70</c:v>
                </c:pt>
                <c:pt idx="1037">
                  <c:v>70</c:v>
                </c:pt>
                <c:pt idx="1038">
                  <c:v>70</c:v>
                </c:pt>
                <c:pt idx="1039">
                  <c:v>70</c:v>
                </c:pt>
                <c:pt idx="1040">
                  <c:v>70</c:v>
                </c:pt>
                <c:pt idx="1041">
                  <c:v>70</c:v>
                </c:pt>
                <c:pt idx="1042">
                  <c:v>70</c:v>
                </c:pt>
                <c:pt idx="1043">
                  <c:v>70</c:v>
                </c:pt>
                <c:pt idx="1044">
                  <c:v>70</c:v>
                </c:pt>
                <c:pt idx="1045">
                  <c:v>70</c:v>
                </c:pt>
                <c:pt idx="1046">
                  <c:v>70</c:v>
                </c:pt>
                <c:pt idx="1047">
                  <c:v>70</c:v>
                </c:pt>
                <c:pt idx="1048">
                  <c:v>70</c:v>
                </c:pt>
                <c:pt idx="1049">
                  <c:v>70</c:v>
                </c:pt>
                <c:pt idx="1050">
                  <c:v>70</c:v>
                </c:pt>
                <c:pt idx="1051">
                  <c:v>70</c:v>
                </c:pt>
                <c:pt idx="1052">
                  <c:v>70</c:v>
                </c:pt>
                <c:pt idx="1053">
                  <c:v>70</c:v>
                </c:pt>
                <c:pt idx="1054">
                  <c:v>70</c:v>
                </c:pt>
                <c:pt idx="1055">
                  <c:v>70</c:v>
                </c:pt>
                <c:pt idx="1056">
                  <c:v>70</c:v>
                </c:pt>
                <c:pt idx="1057">
                  <c:v>70</c:v>
                </c:pt>
                <c:pt idx="1058">
                  <c:v>70</c:v>
                </c:pt>
                <c:pt idx="1059">
                  <c:v>70</c:v>
                </c:pt>
                <c:pt idx="1060">
                  <c:v>70</c:v>
                </c:pt>
                <c:pt idx="1061">
                  <c:v>70</c:v>
                </c:pt>
                <c:pt idx="1062">
                  <c:v>70</c:v>
                </c:pt>
                <c:pt idx="1063">
                  <c:v>70</c:v>
                </c:pt>
                <c:pt idx="1064">
                  <c:v>70</c:v>
                </c:pt>
                <c:pt idx="1065">
                  <c:v>70</c:v>
                </c:pt>
                <c:pt idx="1066">
                  <c:v>70</c:v>
                </c:pt>
                <c:pt idx="1067">
                  <c:v>70</c:v>
                </c:pt>
                <c:pt idx="1068">
                  <c:v>69.3</c:v>
                </c:pt>
                <c:pt idx="1069">
                  <c:v>68.599999999999994</c:v>
                </c:pt>
                <c:pt idx="1070">
                  <c:v>67.899999999999991</c:v>
                </c:pt>
                <c:pt idx="1071">
                  <c:v>67.199999999999989</c:v>
                </c:pt>
                <c:pt idx="1072">
                  <c:v>66.499999999999986</c:v>
                </c:pt>
                <c:pt idx="1073">
                  <c:v>65.799999999999983</c:v>
                </c:pt>
                <c:pt idx="1074">
                  <c:v>65.09999999999998</c:v>
                </c:pt>
                <c:pt idx="1075">
                  <c:v>64.399999999999977</c:v>
                </c:pt>
                <c:pt idx="1076">
                  <c:v>63.699999999999974</c:v>
                </c:pt>
                <c:pt idx="1077">
                  <c:v>62.999999999999972</c:v>
                </c:pt>
                <c:pt idx="1078">
                  <c:v>62.299999999999969</c:v>
                </c:pt>
                <c:pt idx="1079">
                  <c:v>61.599999999999966</c:v>
                </c:pt>
                <c:pt idx="1080">
                  <c:v>60.899999999999963</c:v>
                </c:pt>
                <c:pt idx="1081">
                  <c:v>60.19999999999996</c:v>
                </c:pt>
                <c:pt idx="1082">
                  <c:v>59.499999999999957</c:v>
                </c:pt>
                <c:pt idx="1083">
                  <c:v>58.799999999999955</c:v>
                </c:pt>
                <c:pt idx="1084">
                  <c:v>58.099999999999952</c:v>
                </c:pt>
                <c:pt idx="1085">
                  <c:v>57.399999999999949</c:v>
                </c:pt>
                <c:pt idx="1086">
                  <c:v>56.699999999999946</c:v>
                </c:pt>
                <c:pt idx="1087">
                  <c:v>55.999999999999943</c:v>
                </c:pt>
                <c:pt idx="1088">
                  <c:v>55.29999999999994</c:v>
                </c:pt>
                <c:pt idx="1089">
                  <c:v>54.599999999999937</c:v>
                </c:pt>
                <c:pt idx="1090">
                  <c:v>53.899999999999935</c:v>
                </c:pt>
                <c:pt idx="1091">
                  <c:v>53.199999999999932</c:v>
                </c:pt>
                <c:pt idx="1092">
                  <c:v>52.499999999999929</c:v>
                </c:pt>
                <c:pt idx="1093">
                  <c:v>51.799999999999926</c:v>
                </c:pt>
                <c:pt idx="1094">
                  <c:v>51.099999999999923</c:v>
                </c:pt>
                <c:pt idx="1095">
                  <c:v>50.39999999999992</c:v>
                </c:pt>
                <c:pt idx="1096">
                  <c:v>49.699999999999918</c:v>
                </c:pt>
                <c:pt idx="1097">
                  <c:v>48.999999999999915</c:v>
                </c:pt>
                <c:pt idx="1098">
                  <c:v>48.299999999999912</c:v>
                </c:pt>
                <c:pt idx="1099">
                  <c:v>47.599999999999909</c:v>
                </c:pt>
                <c:pt idx="1100">
                  <c:v>46.899999999999906</c:v>
                </c:pt>
                <c:pt idx="1101">
                  <c:v>46.199999999999903</c:v>
                </c:pt>
                <c:pt idx="1102">
                  <c:v>45.499999999999901</c:v>
                </c:pt>
                <c:pt idx="1103">
                  <c:v>44.799999999999898</c:v>
                </c:pt>
                <c:pt idx="1104">
                  <c:v>44.099999999999895</c:v>
                </c:pt>
                <c:pt idx="1105">
                  <c:v>43.399999999999892</c:v>
                </c:pt>
                <c:pt idx="1106">
                  <c:v>42.699999999999889</c:v>
                </c:pt>
                <c:pt idx="1107">
                  <c:v>41.999999999999886</c:v>
                </c:pt>
                <c:pt idx="1108">
                  <c:v>41.299999999999883</c:v>
                </c:pt>
                <c:pt idx="1109">
                  <c:v>40.599999999999881</c:v>
                </c:pt>
                <c:pt idx="1110">
                  <c:v>39.899999999999878</c:v>
                </c:pt>
                <c:pt idx="1111">
                  <c:v>39.199999999999875</c:v>
                </c:pt>
                <c:pt idx="1112">
                  <c:v>38.499999999999872</c:v>
                </c:pt>
                <c:pt idx="1113">
                  <c:v>37.799999999999869</c:v>
                </c:pt>
                <c:pt idx="1114">
                  <c:v>37.099999999999866</c:v>
                </c:pt>
                <c:pt idx="1115">
                  <c:v>36.399999999999864</c:v>
                </c:pt>
                <c:pt idx="1116">
                  <c:v>35.699999999999861</c:v>
                </c:pt>
                <c:pt idx="1117">
                  <c:v>35</c:v>
                </c:pt>
                <c:pt idx="1118">
                  <c:v>35.943396226415096</c:v>
                </c:pt>
                <c:pt idx="1119">
                  <c:v>36.886792452830193</c:v>
                </c:pt>
                <c:pt idx="1120">
                  <c:v>37.830188679245289</c:v>
                </c:pt>
                <c:pt idx="1121">
                  <c:v>38.773584905660385</c:v>
                </c:pt>
                <c:pt idx="1122">
                  <c:v>39.716981132075482</c:v>
                </c:pt>
                <c:pt idx="1123">
                  <c:v>40.660377358490578</c:v>
                </c:pt>
                <c:pt idx="1124">
                  <c:v>41.603773584905674</c:v>
                </c:pt>
                <c:pt idx="1125">
                  <c:v>42.547169811320771</c:v>
                </c:pt>
                <c:pt idx="1126">
                  <c:v>43.490566037735867</c:v>
                </c:pt>
                <c:pt idx="1127">
                  <c:v>44.433962264150964</c:v>
                </c:pt>
                <c:pt idx="1128">
                  <c:v>45.37735849056606</c:v>
                </c:pt>
                <c:pt idx="1129">
                  <c:v>46.320754716981156</c:v>
                </c:pt>
                <c:pt idx="1130">
                  <c:v>47.264150943396253</c:v>
                </c:pt>
                <c:pt idx="1131">
                  <c:v>48.207547169811349</c:v>
                </c:pt>
                <c:pt idx="1132">
                  <c:v>49.150943396226445</c:v>
                </c:pt>
                <c:pt idx="1133">
                  <c:v>50.094339622641542</c:v>
                </c:pt>
                <c:pt idx="1134">
                  <c:v>51.037735849056638</c:v>
                </c:pt>
                <c:pt idx="1135">
                  <c:v>51.981132075471734</c:v>
                </c:pt>
                <c:pt idx="1136">
                  <c:v>52.924528301886831</c:v>
                </c:pt>
                <c:pt idx="1137">
                  <c:v>53.867924528301927</c:v>
                </c:pt>
                <c:pt idx="1138">
                  <c:v>54.811320754717023</c:v>
                </c:pt>
                <c:pt idx="1139">
                  <c:v>55.75471698113212</c:v>
                </c:pt>
                <c:pt idx="1140">
                  <c:v>56.698113207547216</c:v>
                </c:pt>
                <c:pt idx="1141">
                  <c:v>57.641509433962312</c:v>
                </c:pt>
                <c:pt idx="1142">
                  <c:v>58.584905660377409</c:v>
                </c:pt>
                <c:pt idx="1143">
                  <c:v>59.528301886792505</c:v>
                </c:pt>
                <c:pt idx="1144">
                  <c:v>60.471698113207601</c:v>
                </c:pt>
                <c:pt idx="1145">
                  <c:v>61.415094339622698</c:v>
                </c:pt>
                <c:pt idx="1146">
                  <c:v>62.358490566037794</c:v>
                </c:pt>
                <c:pt idx="1147">
                  <c:v>63.301886792452891</c:v>
                </c:pt>
                <c:pt idx="1148">
                  <c:v>64.24528301886798</c:v>
                </c:pt>
                <c:pt idx="1149">
                  <c:v>65.188679245283069</c:v>
                </c:pt>
                <c:pt idx="1150">
                  <c:v>66.132075471698158</c:v>
                </c:pt>
                <c:pt idx="1151">
                  <c:v>67.075471698113247</c:v>
                </c:pt>
                <c:pt idx="1152">
                  <c:v>68.018867924528337</c:v>
                </c:pt>
                <c:pt idx="1153">
                  <c:v>68.962264150943426</c:v>
                </c:pt>
                <c:pt idx="1154">
                  <c:v>69.905660377358515</c:v>
                </c:pt>
                <c:pt idx="1155">
                  <c:v>70.849056603773604</c:v>
                </c:pt>
                <c:pt idx="1156">
                  <c:v>71.792452830188694</c:v>
                </c:pt>
                <c:pt idx="1157">
                  <c:v>72.735849056603783</c:v>
                </c:pt>
                <c:pt idx="1158">
                  <c:v>73.679245283018872</c:v>
                </c:pt>
                <c:pt idx="1159">
                  <c:v>74.622641509433961</c:v>
                </c:pt>
                <c:pt idx="1160">
                  <c:v>75.566037735849051</c:v>
                </c:pt>
                <c:pt idx="1161">
                  <c:v>76.50943396226414</c:v>
                </c:pt>
                <c:pt idx="1162">
                  <c:v>77.452830188679229</c:v>
                </c:pt>
                <c:pt idx="1163">
                  <c:v>78.396226415094318</c:v>
                </c:pt>
                <c:pt idx="1164">
                  <c:v>79.339622641509408</c:v>
                </c:pt>
                <c:pt idx="1165">
                  <c:v>80.283018867924497</c:v>
                </c:pt>
                <c:pt idx="1166">
                  <c:v>81.226415094339586</c:v>
                </c:pt>
                <c:pt idx="1167">
                  <c:v>82.169811320754675</c:v>
                </c:pt>
                <c:pt idx="1168">
                  <c:v>83.113207547169765</c:v>
                </c:pt>
                <c:pt idx="1169">
                  <c:v>84.056603773584854</c:v>
                </c:pt>
                <c:pt idx="1170">
                  <c:v>85</c:v>
                </c:pt>
                <c:pt idx="1171">
                  <c:v>83.833333333333329</c:v>
                </c:pt>
                <c:pt idx="1172">
                  <c:v>82.666666666666657</c:v>
                </c:pt>
                <c:pt idx="1173">
                  <c:v>81.499999999999986</c:v>
                </c:pt>
                <c:pt idx="1174">
                  <c:v>80.333333333333314</c:v>
                </c:pt>
                <c:pt idx="1175">
                  <c:v>79.166666666666643</c:v>
                </c:pt>
                <c:pt idx="1176">
                  <c:v>77.999999999999972</c:v>
                </c:pt>
                <c:pt idx="1177">
                  <c:v>76.8333333333333</c:v>
                </c:pt>
                <c:pt idx="1178">
                  <c:v>75.666666666666629</c:v>
                </c:pt>
                <c:pt idx="1179">
                  <c:v>74.499999999999957</c:v>
                </c:pt>
                <c:pt idx="1180">
                  <c:v>73.333333333333286</c:v>
                </c:pt>
                <c:pt idx="1181">
                  <c:v>72.166666666666615</c:v>
                </c:pt>
                <c:pt idx="1182">
                  <c:v>70.999999999999943</c:v>
                </c:pt>
                <c:pt idx="1183">
                  <c:v>69.833333333333272</c:v>
                </c:pt>
                <c:pt idx="1184">
                  <c:v>68.6666666666666</c:v>
                </c:pt>
                <c:pt idx="1185">
                  <c:v>67.499999999999929</c:v>
                </c:pt>
                <c:pt idx="1186">
                  <c:v>66.333333333333258</c:v>
                </c:pt>
                <c:pt idx="1187">
                  <c:v>65.166666666666586</c:v>
                </c:pt>
                <c:pt idx="1188">
                  <c:v>63.999999999999922</c:v>
                </c:pt>
                <c:pt idx="1189">
                  <c:v>62.833333333333258</c:v>
                </c:pt>
                <c:pt idx="1190">
                  <c:v>61.666666666666593</c:v>
                </c:pt>
                <c:pt idx="1191">
                  <c:v>60.499999999999929</c:v>
                </c:pt>
                <c:pt idx="1192">
                  <c:v>59.333333333333265</c:v>
                </c:pt>
                <c:pt idx="1193">
                  <c:v>58.1666666666666</c:v>
                </c:pt>
                <c:pt idx="1194">
                  <c:v>56.999999999999936</c:v>
                </c:pt>
                <c:pt idx="1195">
                  <c:v>55.833333333333272</c:v>
                </c:pt>
                <c:pt idx="1196">
                  <c:v>54.666666666666607</c:v>
                </c:pt>
                <c:pt idx="1197">
                  <c:v>53.499999999999943</c:v>
                </c:pt>
                <c:pt idx="1198">
                  <c:v>52.333333333333279</c:v>
                </c:pt>
                <c:pt idx="1199">
                  <c:v>51.166666666666615</c:v>
                </c:pt>
                <c:pt idx="1200">
                  <c:v>50</c:v>
                </c:pt>
              </c:numCache>
            </c:numRef>
          </c:val>
          <c:smooth val="0"/>
          <c:extLst>
            <c:ext xmlns:c16="http://schemas.microsoft.com/office/drawing/2014/chart" uri="{C3380CC4-5D6E-409C-BE32-E72D297353CC}">
              <c16:uniqueId val="{00000000-D987-4C86-B701-CF94F4899BB4}"/>
            </c:ext>
          </c:extLst>
        </c:ser>
        <c:dLbls>
          <c:showLegendKey val="0"/>
          <c:showVal val="0"/>
          <c:showCatName val="0"/>
          <c:showSerName val="0"/>
          <c:showPercent val="0"/>
          <c:showBubbleSize val="0"/>
        </c:dLbls>
        <c:smooth val="0"/>
        <c:axId val="172884736"/>
        <c:axId val="172886656"/>
      </c:lineChart>
      <c:catAx>
        <c:axId val="172884736"/>
        <c:scaling>
          <c:orientation val="minMax"/>
        </c:scaling>
        <c:delete val="0"/>
        <c:axPos val="b"/>
        <c:title>
          <c:tx>
            <c:rich>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dirty="0"/>
                  <a:t>Time</a:t>
                </a:r>
              </a:p>
            </c:rich>
          </c:tx>
          <c:overlay val="0"/>
          <c:spPr>
            <a:noFill/>
            <a:ln>
              <a:noFill/>
            </a:ln>
            <a:effectLst/>
          </c:spPr>
          <c:txPr>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172886656"/>
        <c:crosses val="autoZero"/>
        <c:auto val="1"/>
        <c:lblAlgn val="ctr"/>
        <c:lblOffset val="100"/>
        <c:tickLblSkip val="60"/>
        <c:noMultiLvlLbl val="0"/>
      </c:catAx>
      <c:valAx>
        <c:axId val="172886656"/>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172884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GB" sz="1100"/>
              <a:t>Observer</a:t>
            </a:r>
            <a:r>
              <a:rPr lang="en-GB" sz="1100" baseline="0"/>
              <a:t> 4 (trial 2)</a:t>
            </a:r>
            <a:endParaRPr lang="en-GB" sz="1100"/>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Obs.4</c:v>
          </c:tx>
          <c:spPr>
            <a:ln w="19050" cap="rnd">
              <a:solidFill>
                <a:schemeClr val="accent1"/>
              </a:solidFill>
              <a:round/>
            </a:ln>
            <a:effectLst/>
          </c:spPr>
          <c:marker>
            <c:symbol val="none"/>
          </c:marker>
          <c:cat>
            <c:strRef>
              <c:f>'June 3'!$B$2:$B$1202</c:f>
              <c:strCache>
                <c:ptCount val="1201"/>
                <c:pt idx="0">
                  <c:v>00:00</c:v>
                </c:pt>
                <c:pt idx="1">
                  <c:v>00:01</c:v>
                </c:pt>
                <c:pt idx="2">
                  <c:v>00:02</c:v>
                </c:pt>
                <c:pt idx="3">
                  <c:v>00:03</c:v>
                </c:pt>
                <c:pt idx="4">
                  <c:v>00:04</c:v>
                </c:pt>
                <c:pt idx="5">
                  <c:v>00:05</c:v>
                </c:pt>
                <c:pt idx="6">
                  <c:v>00:06</c:v>
                </c:pt>
                <c:pt idx="7">
                  <c:v>00:07</c:v>
                </c:pt>
                <c:pt idx="8">
                  <c:v>00:08</c:v>
                </c:pt>
                <c:pt idx="9">
                  <c:v>00:09</c:v>
                </c:pt>
                <c:pt idx="10">
                  <c:v>00:10</c:v>
                </c:pt>
                <c:pt idx="11">
                  <c:v>00:11</c:v>
                </c:pt>
                <c:pt idx="12">
                  <c:v>00:12</c:v>
                </c:pt>
                <c:pt idx="13">
                  <c:v>00:13</c:v>
                </c:pt>
                <c:pt idx="14">
                  <c:v>00:14</c:v>
                </c:pt>
                <c:pt idx="15">
                  <c:v>00:15</c:v>
                </c:pt>
                <c:pt idx="16">
                  <c:v>00:16</c:v>
                </c:pt>
                <c:pt idx="17">
                  <c:v>00:17</c:v>
                </c:pt>
                <c:pt idx="18">
                  <c:v>00:18</c:v>
                </c:pt>
                <c:pt idx="19">
                  <c:v>00:19</c:v>
                </c:pt>
                <c:pt idx="20">
                  <c:v>00:20</c:v>
                </c:pt>
                <c:pt idx="21">
                  <c:v>00:21</c:v>
                </c:pt>
                <c:pt idx="22">
                  <c:v>00:22</c:v>
                </c:pt>
                <c:pt idx="23">
                  <c:v>00:23</c:v>
                </c:pt>
                <c:pt idx="24">
                  <c:v>00:24</c:v>
                </c:pt>
                <c:pt idx="25">
                  <c:v>00:25</c:v>
                </c:pt>
                <c:pt idx="26">
                  <c:v>00:26</c:v>
                </c:pt>
                <c:pt idx="27">
                  <c:v>00:27</c:v>
                </c:pt>
                <c:pt idx="28">
                  <c:v>00:28</c:v>
                </c:pt>
                <c:pt idx="29">
                  <c:v>00:29</c:v>
                </c:pt>
                <c:pt idx="30">
                  <c:v>00:30</c:v>
                </c:pt>
                <c:pt idx="31">
                  <c:v>00:31</c:v>
                </c:pt>
                <c:pt idx="32">
                  <c:v>00:32</c:v>
                </c:pt>
                <c:pt idx="33">
                  <c:v>00:33</c:v>
                </c:pt>
                <c:pt idx="34">
                  <c:v>00:34</c:v>
                </c:pt>
                <c:pt idx="35">
                  <c:v>00:35</c:v>
                </c:pt>
                <c:pt idx="36">
                  <c:v>00:36</c:v>
                </c:pt>
                <c:pt idx="37">
                  <c:v>00:37</c:v>
                </c:pt>
                <c:pt idx="38">
                  <c:v>00:38</c:v>
                </c:pt>
                <c:pt idx="39">
                  <c:v>00:39</c:v>
                </c:pt>
                <c:pt idx="40">
                  <c:v>00:40</c:v>
                </c:pt>
                <c:pt idx="41">
                  <c:v>00:41</c:v>
                </c:pt>
                <c:pt idx="42">
                  <c:v>00:42</c:v>
                </c:pt>
                <c:pt idx="43">
                  <c:v>00:43</c:v>
                </c:pt>
                <c:pt idx="44">
                  <c:v>00:44</c:v>
                </c:pt>
                <c:pt idx="45">
                  <c:v>00:45</c:v>
                </c:pt>
                <c:pt idx="46">
                  <c:v>00:46</c:v>
                </c:pt>
                <c:pt idx="47">
                  <c:v>00:47</c:v>
                </c:pt>
                <c:pt idx="48">
                  <c:v>00:48</c:v>
                </c:pt>
                <c:pt idx="49">
                  <c:v>00:49</c:v>
                </c:pt>
                <c:pt idx="50">
                  <c:v>00:50</c:v>
                </c:pt>
                <c:pt idx="51">
                  <c:v>00:51</c:v>
                </c:pt>
                <c:pt idx="52">
                  <c:v>00:52</c:v>
                </c:pt>
                <c:pt idx="53">
                  <c:v>00:53</c:v>
                </c:pt>
                <c:pt idx="54">
                  <c:v>00:54</c:v>
                </c:pt>
                <c:pt idx="55">
                  <c:v>00:55</c:v>
                </c:pt>
                <c:pt idx="56">
                  <c:v>00:56</c:v>
                </c:pt>
                <c:pt idx="57">
                  <c:v>00:57</c:v>
                </c:pt>
                <c:pt idx="58">
                  <c:v>00:58</c:v>
                </c:pt>
                <c:pt idx="59">
                  <c:v>00:59</c:v>
                </c:pt>
                <c:pt idx="60">
                  <c:v>01:00</c:v>
                </c:pt>
                <c:pt idx="61">
                  <c:v>01:01</c:v>
                </c:pt>
                <c:pt idx="62">
                  <c:v>01:02</c:v>
                </c:pt>
                <c:pt idx="63">
                  <c:v>01:03</c:v>
                </c:pt>
                <c:pt idx="64">
                  <c:v>01:04</c:v>
                </c:pt>
                <c:pt idx="65">
                  <c:v>01:05</c:v>
                </c:pt>
                <c:pt idx="66">
                  <c:v>01:06</c:v>
                </c:pt>
                <c:pt idx="67">
                  <c:v>01:07</c:v>
                </c:pt>
                <c:pt idx="68">
                  <c:v>01:08</c:v>
                </c:pt>
                <c:pt idx="69">
                  <c:v>01:09</c:v>
                </c:pt>
                <c:pt idx="70">
                  <c:v>01:10</c:v>
                </c:pt>
                <c:pt idx="71">
                  <c:v>01:11</c:v>
                </c:pt>
                <c:pt idx="72">
                  <c:v>01:12</c:v>
                </c:pt>
                <c:pt idx="73">
                  <c:v>01:13</c:v>
                </c:pt>
                <c:pt idx="74">
                  <c:v>01:14</c:v>
                </c:pt>
                <c:pt idx="75">
                  <c:v>01:15</c:v>
                </c:pt>
                <c:pt idx="76">
                  <c:v>01:16</c:v>
                </c:pt>
                <c:pt idx="77">
                  <c:v>01:17</c:v>
                </c:pt>
                <c:pt idx="78">
                  <c:v>01:18</c:v>
                </c:pt>
                <c:pt idx="79">
                  <c:v>01:19</c:v>
                </c:pt>
                <c:pt idx="80">
                  <c:v>01:20</c:v>
                </c:pt>
                <c:pt idx="81">
                  <c:v>01:21</c:v>
                </c:pt>
                <c:pt idx="82">
                  <c:v>01:22</c:v>
                </c:pt>
                <c:pt idx="83">
                  <c:v>01:23</c:v>
                </c:pt>
                <c:pt idx="84">
                  <c:v>01:24</c:v>
                </c:pt>
                <c:pt idx="85">
                  <c:v>01:25</c:v>
                </c:pt>
                <c:pt idx="86">
                  <c:v>01:26</c:v>
                </c:pt>
                <c:pt idx="87">
                  <c:v>01:27</c:v>
                </c:pt>
                <c:pt idx="88">
                  <c:v>01:28</c:v>
                </c:pt>
                <c:pt idx="89">
                  <c:v>01:29</c:v>
                </c:pt>
                <c:pt idx="90">
                  <c:v>01:30</c:v>
                </c:pt>
                <c:pt idx="91">
                  <c:v>01:31</c:v>
                </c:pt>
                <c:pt idx="92">
                  <c:v>01:32</c:v>
                </c:pt>
                <c:pt idx="93">
                  <c:v>01:33</c:v>
                </c:pt>
                <c:pt idx="94">
                  <c:v>01:34</c:v>
                </c:pt>
                <c:pt idx="95">
                  <c:v>01:35</c:v>
                </c:pt>
                <c:pt idx="96">
                  <c:v>01:36</c:v>
                </c:pt>
                <c:pt idx="97">
                  <c:v>01:37</c:v>
                </c:pt>
                <c:pt idx="98">
                  <c:v>01:38</c:v>
                </c:pt>
                <c:pt idx="99">
                  <c:v>01:39</c:v>
                </c:pt>
                <c:pt idx="100">
                  <c:v>01:40</c:v>
                </c:pt>
                <c:pt idx="101">
                  <c:v>01:41</c:v>
                </c:pt>
                <c:pt idx="102">
                  <c:v>01:42</c:v>
                </c:pt>
                <c:pt idx="103">
                  <c:v>01:43</c:v>
                </c:pt>
                <c:pt idx="104">
                  <c:v>01:44</c:v>
                </c:pt>
                <c:pt idx="105">
                  <c:v>01:45</c:v>
                </c:pt>
                <c:pt idx="106">
                  <c:v>01:46</c:v>
                </c:pt>
                <c:pt idx="107">
                  <c:v>01:47</c:v>
                </c:pt>
                <c:pt idx="108">
                  <c:v>01:48</c:v>
                </c:pt>
                <c:pt idx="109">
                  <c:v>01:49</c:v>
                </c:pt>
                <c:pt idx="110">
                  <c:v>01:50</c:v>
                </c:pt>
                <c:pt idx="111">
                  <c:v>01:51</c:v>
                </c:pt>
                <c:pt idx="112">
                  <c:v>01:52</c:v>
                </c:pt>
                <c:pt idx="113">
                  <c:v>01:53</c:v>
                </c:pt>
                <c:pt idx="114">
                  <c:v>01:54</c:v>
                </c:pt>
                <c:pt idx="115">
                  <c:v>01:55</c:v>
                </c:pt>
                <c:pt idx="116">
                  <c:v>01:56</c:v>
                </c:pt>
                <c:pt idx="117">
                  <c:v>01:57</c:v>
                </c:pt>
                <c:pt idx="118">
                  <c:v>01:58</c:v>
                </c:pt>
                <c:pt idx="119">
                  <c:v>01:59</c:v>
                </c:pt>
                <c:pt idx="120">
                  <c:v>02:00</c:v>
                </c:pt>
                <c:pt idx="121">
                  <c:v>02:01</c:v>
                </c:pt>
                <c:pt idx="122">
                  <c:v>02:02</c:v>
                </c:pt>
                <c:pt idx="123">
                  <c:v>02:03</c:v>
                </c:pt>
                <c:pt idx="124">
                  <c:v>02:04</c:v>
                </c:pt>
                <c:pt idx="125">
                  <c:v>02:05</c:v>
                </c:pt>
                <c:pt idx="126">
                  <c:v>02:06</c:v>
                </c:pt>
                <c:pt idx="127">
                  <c:v>02:07</c:v>
                </c:pt>
                <c:pt idx="128">
                  <c:v>02:08</c:v>
                </c:pt>
                <c:pt idx="129">
                  <c:v>02:09</c:v>
                </c:pt>
                <c:pt idx="130">
                  <c:v>02:10</c:v>
                </c:pt>
                <c:pt idx="131">
                  <c:v>02:11</c:v>
                </c:pt>
                <c:pt idx="132">
                  <c:v>02:12</c:v>
                </c:pt>
                <c:pt idx="133">
                  <c:v>02:13</c:v>
                </c:pt>
                <c:pt idx="134">
                  <c:v>02:14</c:v>
                </c:pt>
                <c:pt idx="135">
                  <c:v>02:15</c:v>
                </c:pt>
                <c:pt idx="136">
                  <c:v>02:16</c:v>
                </c:pt>
                <c:pt idx="137">
                  <c:v>02:17</c:v>
                </c:pt>
                <c:pt idx="138">
                  <c:v>02:18</c:v>
                </c:pt>
                <c:pt idx="139">
                  <c:v>02:19</c:v>
                </c:pt>
                <c:pt idx="140">
                  <c:v>02:20</c:v>
                </c:pt>
                <c:pt idx="141">
                  <c:v>02:21</c:v>
                </c:pt>
                <c:pt idx="142">
                  <c:v>02:22</c:v>
                </c:pt>
                <c:pt idx="143">
                  <c:v>02:23</c:v>
                </c:pt>
                <c:pt idx="144">
                  <c:v>02:24</c:v>
                </c:pt>
                <c:pt idx="145">
                  <c:v>02:25</c:v>
                </c:pt>
                <c:pt idx="146">
                  <c:v>02:26</c:v>
                </c:pt>
                <c:pt idx="147">
                  <c:v>02:27</c:v>
                </c:pt>
                <c:pt idx="148">
                  <c:v>02:28</c:v>
                </c:pt>
                <c:pt idx="149">
                  <c:v>02:29</c:v>
                </c:pt>
                <c:pt idx="150">
                  <c:v>02:30</c:v>
                </c:pt>
                <c:pt idx="151">
                  <c:v>02:31</c:v>
                </c:pt>
                <c:pt idx="152">
                  <c:v>02:32</c:v>
                </c:pt>
                <c:pt idx="153">
                  <c:v>02:33</c:v>
                </c:pt>
                <c:pt idx="154">
                  <c:v>02:34</c:v>
                </c:pt>
                <c:pt idx="155">
                  <c:v>02:35</c:v>
                </c:pt>
                <c:pt idx="156">
                  <c:v>02:36</c:v>
                </c:pt>
                <c:pt idx="157">
                  <c:v>02:37</c:v>
                </c:pt>
                <c:pt idx="158">
                  <c:v>02:38</c:v>
                </c:pt>
                <c:pt idx="159">
                  <c:v>02:39</c:v>
                </c:pt>
                <c:pt idx="160">
                  <c:v>02:40</c:v>
                </c:pt>
                <c:pt idx="161">
                  <c:v>02:41</c:v>
                </c:pt>
                <c:pt idx="162">
                  <c:v>02:42</c:v>
                </c:pt>
                <c:pt idx="163">
                  <c:v>02:43</c:v>
                </c:pt>
                <c:pt idx="164">
                  <c:v>02:44</c:v>
                </c:pt>
                <c:pt idx="165">
                  <c:v>02:45</c:v>
                </c:pt>
                <c:pt idx="166">
                  <c:v>02:46</c:v>
                </c:pt>
                <c:pt idx="167">
                  <c:v>02:47</c:v>
                </c:pt>
                <c:pt idx="168">
                  <c:v>02:48</c:v>
                </c:pt>
                <c:pt idx="169">
                  <c:v>02:49</c:v>
                </c:pt>
                <c:pt idx="170">
                  <c:v>02:50</c:v>
                </c:pt>
                <c:pt idx="171">
                  <c:v>02:51</c:v>
                </c:pt>
                <c:pt idx="172">
                  <c:v>02:52</c:v>
                </c:pt>
                <c:pt idx="173">
                  <c:v>02:53</c:v>
                </c:pt>
                <c:pt idx="174">
                  <c:v>02:54</c:v>
                </c:pt>
                <c:pt idx="175">
                  <c:v>02:55</c:v>
                </c:pt>
                <c:pt idx="176">
                  <c:v>02:56</c:v>
                </c:pt>
                <c:pt idx="177">
                  <c:v>02:57</c:v>
                </c:pt>
                <c:pt idx="178">
                  <c:v>02:58</c:v>
                </c:pt>
                <c:pt idx="179">
                  <c:v>02:59</c:v>
                </c:pt>
                <c:pt idx="180">
                  <c:v>03:00</c:v>
                </c:pt>
                <c:pt idx="181">
                  <c:v>03:01</c:v>
                </c:pt>
                <c:pt idx="182">
                  <c:v>03:02</c:v>
                </c:pt>
                <c:pt idx="183">
                  <c:v>03:03</c:v>
                </c:pt>
                <c:pt idx="184">
                  <c:v>03:04</c:v>
                </c:pt>
                <c:pt idx="185">
                  <c:v>03:05</c:v>
                </c:pt>
                <c:pt idx="186">
                  <c:v>03:06</c:v>
                </c:pt>
                <c:pt idx="187">
                  <c:v>03:07</c:v>
                </c:pt>
                <c:pt idx="188">
                  <c:v>03:08</c:v>
                </c:pt>
                <c:pt idx="189">
                  <c:v>03:09</c:v>
                </c:pt>
                <c:pt idx="190">
                  <c:v>03:10</c:v>
                </c:pt>
                <c:pt idx="191">
                  <c:v>03:11</c:v>
                </c:pt>
                <c:pt idx="192">
                  <c:v>03:12</c:v>
                </c:pt>
                <c:pt idx="193">
                  <c:v>03:13</c:v>
                </c:pt>
                <c:pt idx="194">
                  <c:v>03:14</c:v>
                </c:pt>
                <c:pt idx="195">
                  <c:v>03:15</c:v>
                </c:pt>
                <c:pt idx="196">
                  <c:v>03:16</c:v>
                </c:pt>
                <c:pt idx="197">
                  <c:v>03:17</c:v>
                </c:pt>
                <c:pt idx="198">
                  <c:v>03:18</c:v>
                </c:pt>
                <c:pt idx="199">
                  <c:v>03:19</c:v>
                </c:pt>
                <c:pt idx="200">
                  <c:v>03:20</c:v>
                </c:pt>
                <c:pt idx="201">
                  <c:v>03:21</c:v>
                </c:pt>
                <c:pt idx="202">
                  <c:v>03:22</c:v>
                </c:pt>
                <c:pt idx="203">
                  <c:v>03:23</c:v>
                </c:pt>
                <c:pt idx="204">
                  <c:v>03:24</c:v>
                </c:pt>
                <c:pt idx="205">
                  <c:v>03:25</c:v>
                </c:pt>
                <c:pt idx="206">
                  <c:v>03:26</c:v>
                </c:pt>
                <c:pt idx="207">
                  <c:v>03:27</c:v>
                </c:pt>
                <c:pt idx="208">
                  <c:v>03:28</c:v>
                </c:pt>
                <c:pt idx="209">
                  <c:v>03:29</c:v>
                </c:pt>
                <c:pt idx="210">
                  <c:v>03:30</c:v>
                </c:pt>
                <c:pt idx="211">
                  <c:v>03:31</c:v>
                </c:pt>
                <c:pt idx="212">
                  <c:v>03:32</c:v>
                </c:pt>
                <c:pt idx="213">
                  <c:v>03:33</c:v>
                </c:pt>
                <c:pt idx="214">
                  <c:v>03:34</c:v>
                </c:pt>
                <c:pt idx="215">
                  <c:v>03:35</c:v>
                </c:pt>
                <c:pt idx="216">
                  <c:v>03:36</c:v>
                </c:pt>
                <c:pt idx="217">
                  <c:v>03:37</c:v>
                </c:pt>
                <c:pt idx="218">
                  <c:v>03:38</c:v>
                </c:pt>
                <c:pt idx="219">
                  <c:v>03:39</c:v>
                </c:pt>
                <c:pt idx="220">
                  <c:v>03:40</c:v>
                </c:pt>
                <c:pt idx="221">
                  <c:v>03:41</c:v>
                </c:pt>
                <c:pt idx="222">
                  <c:v>03:42</c:v>
                </c:pt>
                <c:pt idx="223">
                  <c:v>03:43</c:v>
                </c:pt>
                <c:pt idx="224">
                  <c:v>03:44</c:v>
                </c:pt>
                <c:pt idx="225">
                  <c:v>03:45</c:v>
                </c:pt>
                <c:pt idx="226">
                  <c:v>03:46</c:v>
                </c:pt>
                <c:pt idx="227">
                  <c:v>03:47</c:v>
                </c:pt>
                <c:pt idx="228">
                  <c:v>03:48</c:v>
                </c:pt>
                <c:pt idx="229">
                  <c:v>03:49</c:v>
                </c:pt>
                <c:pt idx="230">
                  <c:v>03:50</c:v>
                </c:pt>
                <c:pt idx="231">
                  <c:v>03:51</c:v>
                </c:pt>
                <c:pt idx="232">
                  <c:v>03:52</c:v>
                </c:pt>
                <c:pt idx="233">
                  <c:v>03:53</c:v>
                </c:pt>
                <c:pt idx="234">
                  <c:v>03:54</c:v>
                </c:pt>
                <c:pt idx="235">
                  <c:v>03:55</c:v>
                </c:pt>
                <c:pt idx="236">
                  <c:v>03:56</c:v>
                </c:pt>
                <c:pt idx="237">
                  <c:v>03:57</c:v>
                </c:pt>
                <c:pt idx="238">
                  <c:v>03:58</c:v>
                </c:pt>
                <c:pt idx="239">
                  <c:v>03:59</c:v>
                </c:pt>
                <c:pt idx="240">
                  <c:v>04:00</c:v>
                </c:pt>
                <c:pt idx="241">
                  <c:v>04:01</c:v>
                </c:pt>
                <c:pt idx="242">
                  <c:v>04:02</c:v>
                </c:pt>
                <c:pt idx="243">
                  <c:v>04:03</c:v>
                </c:pt>
                <c:pt idx="244">
                  <c:v>04:04</c:v>
                </c:pt>
                <c:pt idx="245">
                  <c:v>04:05</c:v>
                </c:pt>
                <c:pt idx="246">
                  <c:v>04:06</c:v>
                </c:pt>
                <c:pt idx="247">
                  <c:v>04:07</c:v>
                </c:pt>
                <c:pt idx="248">
                  <c:v>04:08</c:v>
                </c:pt>
                <c:pt idx="249">
                  <c:v>04:09</c:v>
                </c:pt>
                <c:pt idx="250">
                  <c:v>04:10</c:v>
                </c:pt>
                <c:pt idx="251">
                  <c:v>04:11</c:v>
                </c:pt>
                <c:pt idx="252">
                  <c:v>04:12</c:v>
                </c:pt>
                <c:pt idx="253">
                  <c:v>04:13</c:v>
                </c:pt>
                <c:pt idx="254">
                  <c:v>04:14</c:v>
                </c:pt>
                <c:pt idx="255">
                  <c:v>04:15</c:v>
                </c:pt>
                <c:pt idx="256">
                  <c:v>04:16</c:v>
                </c:pt>
                <c:pt idx="257">
                  <c:v>04:17</c:v>
                </c:pt>
                <c:pt idx="258">
                  <c:v>04:18</c:v>
                </c:pt>
                <c:pt idx="259">
                  <c:v>04:19</c:v>
                </c:pt>
                <c:pt idx="260">
                  <c:v>04:20</c:v>
                </c:pt>
                <c:pt idx="261">
                  <c:v>04:21</c:v>
                </c:pt>
                <c:pt idx="262">
                  <c:v>04:22</c:v>
                </c:pt>
                <c:pt idx="263">
                  <c:v>04:23</c:v>
                </c:pt>
                <c:pt idx="264">
                  <c:v>04:24</c:v>
                </c:pt>
                <c:pt idx="265">
                  <c:v>04:25</c:v>
                </c:pt>
                <c:pt idx="266">
                  <c:v>04:26</c:v>
                </c:pt>
                <c:pt idx="267">
                  <c:v>04:27</c:v>
                </c:pt>
                <c:pt idx="268">
                  <c:v>04:28</c:v>
                </c:pt>
                <c:pt idx="269">
                  <c:v>04:29</c:v>
                </c:pt>
                <c:pt idx="270">
                  <c:v>04:30</c:v>
                </c:pt>
                <c:pt idx="271">
                  <c:v>04:31</c:v>
                </c:pt>
                <c:pt idx="272">
                  <c:v>04:32</c:v>
                </c:pt>
                <c:pt idx="273">
                  <c:v>04:33</c:v>
                </c:pt>
                <c:pt idx="274">
                  <c:v>04:34</c:v>
                </c:pt>
                <c:pt idx="275">
                  <c:v>04:35</c:v>
                </c:pt>
                <c:pt idx="276">
                  <c:v>04:36</c:v>
                </c:pt>
                <c:pt idx="277">
                  <c:v>04:37</c:v>
                </c:pt>
                <c:pt idx="278">
                  <c:v>04:38</c:v>
                </c:pt>
                <c:pt idx="279">
                  <c:v>04:39</c:v>
                </c:pt>
                <c:pt idx="280">
                  <c:v>04:40</c:v>
                </c:pt>
                <c:pt idx="281">
                  <c:v>04:41</c:v>
                </c:pt>
                <c:pt idx="282">
                  <c:v>04:42</c:v>
                </c:pt>
                <c:pt idx="283">
                  <c:v>04:43</c:v>
                </c:pt>
                <c:pt idx="284">
                  <c:v>04:44</c:v>
                </c:pt>
                <c:pt idx="285">
                  <c:v>04:45</c:v>
                </c:pt>
                <c:pt idx="286">
                  <c:v>04:46</c:v>
                </c:pt>
                <c:pt idx="287">
                  <c:v>04:47</c:v>
                </c:pt>
                <c:pt idx="288">
                  <c:v>04:48</c:v>
                </c:pt>
                <c:pt idx="289">
                  <c:v>04:49</c:v>
                </c:pt>
                <c:pt idx="290">
                  <c:v>04:50</c:v>
                </c:pt>
                <c:pt idx="291">
                  <c:v>04:51</c:v>
                </c:pt>
                <c:pt idx="292">
                  <c:v>04:52</c:v>
                </c:pt>
                <c:pt idx="293">
                  <c:v>04:53</c:v>
                </c:pt>
                <c:pt idx="294">
                  <c:v>04:54</c:v>
                </c:pt>
                <c:pt idx="295">
                  <c:v>04:55</c:v>
                </c:pt>
                <c:pt idx="296">
                  <c:v>04:56</c:v>
                </c:pt>
                <c:pt idx="297">
                  <c:v>04:57</c:v>
                </c:pt>
                <c:pt idx="298">
                  <c:v>04:58</c:v>
                </c:pt>
                <c:pt idx="299">
                  <c:v>04:59</c:v>
                </c:pt>
                <c:pt idx="300">
                  <c:v>05:00</c:v>
                </c:pt>
                <c:pt idx="301">
                  <c:v>05:01</c:v>
                </c:pt>
                <c:pt idx="302">
                  <c:v>05:02</c:v>
                </c:pt>
                <c:pt idx="303">
                  <c:v>05:03</c:v>
                </c:pt>
                <c:pt idx="304">
                  <c:v>05:04</c:v>
                </c:pt>
                <c:pt idx="305">
                  <c:v>05:05</c:v>
                </c:pt>
                <c:pt idx="306">
                  <c:v>05:06</c:v>
                </c:pt>
                <c:pt idx="307">
                  <c:v>05:07</c:v>
                </c:pt>
                <c:pt idx="308">
                  <c:v>05:08</c:v>
                </c:pt>
                <c:pt idx="309">
                  <c:v>05:09</c:v>
                </c:pt>
                <c:pt idx="310">
                  <c:v>05:10</c:v>
                </c:pt>
                <c:pt idx="311">
                  <c:v>05:11</c:v>
                </c:pt>
                <c:pt idx="312">
                  <c:v>05:12</c:v>
                </c:pt>
                <c:pt idx="313">
                  <c:v>05:13</c:v>
                </c:pt>
                <c:pt idx="314">
                  <c:v>05:14</c:v>
                </c:pt>
                <c:pt idx="315">
                  <c:v>05:15</c:v>
                </c:pt>
                <c:pt idx="316">
                  <c:v>05:16</c:v>
                </c:pt>
                <c:pt idx="317">
                  <c:v>05:17</c:v>
                </c:pt>
                <c:pt idx="318">
                  <c:v>05:18</c:v>
                </c:pt>
                <c:pt idx="319">
                  <c:v>05:19</c:v>
                </c:pt>
                <c:pt idx="320">
                  <c:v>05:20</c:v>
                </c:pt>
                <c:pt idx="321">
                  <c:v>05:21</c:v>
                </c:pt>
                <c:pt idx="322">
                  <c:v>05:22</c:v>
                </c:pt>
                <c:pt idx="323">
                  <c:v>05:23</c:v>
                </c:pt>
                <c:pt idx="324">
                  <c:v>05:24</c:v>
                </c:pt>
                <c:pt idx="325">
                  <c:v>05:25</c:v>
                </c:pt>
                <c:pt idx="326">
                  <c:v>05:26</c:v>
                </c:pt>
                <c:pt idx="327">
                  <c:v>05:27</c:v>
                </c:pt>
                <c:pt idx="328">
                  <c:v>05:28</c:v>
                </c:pt>
                <c:pt idx="329">
                  <c:v>05:29</c:v>
                </c:pt>
                <c:pt idx="330">
                  <c:v>05:30</c:v>
                </c:pt>
                <c:pt idx="331">
                  <c:v>05:31</c:v>
                </c:pt>
                <c:pt idx="332">
                  <c:v>05:32</c:v>
                </c:pt>
                <c:pt idx="333">
                  <c:v>05:33</c:v>
                </c:pt>
                <c:pt idx="334">
                  <c:v>05:34</c:v>
                </c:pt>
                <c:pt idx="335">
                  <c:v>05:35</c:v>
                </c:pt>
                <c:pt idx="336">
                  <c:v>05:36</c:v>
                </c:pt>
                <c:pt idx="337">
                  <c:v>05:37</c:v>
                </c:pt>
                <c:pt idx="338">
                  <c:v>05:38</c:v>
                </c:pt>
                <c:pt idx="339">
                  <c:v>05:39</c:v>
                </c:pt>
                <c:pt idx="340">
                  <c:v>05:40</c:v>
                </c:pt>
                <c:pt idx="341">
                  <c:v>05:41</c:v>
                </c:pt>
                <c:pt idx="342">
                  <c:v>05:42</c:v>
                </c:pt>
                <c:pt idx="343">
                  <c:v>05:43</c:v>
                </c:pt>
                <c:pt idx="344">
                  <c:v>05:44</c:v>
                </c:pt>
                <c:pt idx="345">
                  <c:v>05:45</c:v>
                </c:pt>
                <c:pt idx="346">
                  <c:v>05:46</c:v>
                </c:pt>
                <c:pt idx="347">
                  <c:v>05:47</c:v>
                </c:pt>
                <c:pt idx="348">
                  <c:v>05:48</c:v>
                </c:pt>
                <c:pt idx="349">
                  <c:v>05:49</c:v>
                </c:pt>
                <c:pt idx="350">
                  <c:v>05:50</c:v>
                </c:pt>
                <c:pt idx="351">
                  <c:v>05:51</c:v>
                </c:pt>
                <c:pt idx="352">
                  <c:v>05:52</c:v>
                </c:pt>
                <c:pt idx="353">
                  <c:v>05:53</c:v>
                </c:pt>
                <c:pt idx="354">
                  <c:v>05:54</c:v>
                </c:pt>
                <c:pt idx="355">
                  <c:v>05:55</c:v>
                </c:pt>
                <c:pt idx="356">
                  <c:v>05:56</c:v>
                </c:pt>
                <c:pt idx="357">
                  <c:v>05:57</c:v>
                </c:pt>
                <c:pt idx="358">
                  <c:v>05:58</c:v>
                </c:pt>
                <c:pt idx="359">
                  <c:v>05:59</c:v>
                </c:pt>
                <c:pt idx="360">
                  <c:v>06:00</c:v>
                </c:pt>
                <c:pt idx="361">
                  <c:v>06:01</c:v>
                </c:pt>
                <c:pt idx="362">
                  <c:v>06:02</c:v>
                </c:pt>
                <c:pt idx="363">
                  <c:v>06:03</c:v>
                </c:pt>
                <c:pt idx="364">
                  <c:v>06:04</c:v>
                </c:pt>
                <c:pt idx="365">
                  <c:v>06:05</c:v>
                </c:pt>
                <c:pt idx="366">
                  <c:v>06:06</c:v>
                </c:pt>
                <c:pt idx="367">
                  <c:v>06:07</c:v>
                </c:pt>
                <c:pt idx="368">
                  <c:v>06:08</c:v>
                </c:pt>
                <c:pt idx="369">
                  <c:v>06:09</c:v>
                </c:pt>
                <c:pt idx="370">
                  <c:v>06:10</c:v>
                </c:pt>
                <c:pt idx="371">
                  <c:v>06:11</c:v>
                </c:pt>
                <c:pt idx="372">
                  <c:v>06:12</c:v>
                </c:pt>
                <c:pt idx="373">
                  <c:v>06:13</c:v>
                </c:pt>
                <c:pt idx="374">
                  <c:v>06:14</c:v>
                </c:pt>
                <c:pt idx="375">
                  <c:v>06:15</c:v>
                </c:pt>
                <c:pt idx="376">
                  <c:v>06:16</c:v>
                </c:pt>
                <c:pt idx="377">
                  <c:v>06:17</c:v>
                </c:pt>
                <c:pt idx="378">
                  <c:v>06:18</c:v>
                </c:pt>
                <c:pt idx="379">
                  <c:v>06:19</c:v>
                </c:pt>
                <c:pt idx="380">
                  <c:v>06:20</c:v>
                </c:pt>
                <c:pt idx="381">
                  <c:v>06:21</c:v>
                </c:pt>
                <c:pt idx="382">
                  <c:v>06:22</c:v>
                </c:pt>
                <c:pt idx="383">
                  <c:v>06:23</c:v>
                </c:pt>
                <c:pt idx="384">
                  <c:v>06:24</c:v>
                </c:pt>
                <c:pt idx="385">
                  <c:v>06:25</c:v>
                </c:pt>
                <c:pt idx="386">
                  <c:v>06:26</c:v>
                </c:pt>
                <c:pt idx="387">
                  <c:v>06:27</c:v>
                </c:pt>
                <c:pt idx="388">
                  <c:v>06:28</c:v>
                </c:pt>
                <c:pt idx="389">
                  <c:v>06:29</c:v>
                </c:pt>
                <c:pt idx="390">
                  <c:v>06:30</c:v>
                </c:pt>
                <c:pt idx="391">
                  <c:v>06:31</c:v>
                </c:pt>
                <c:pt idx="392">
                  <c:v>06:32</c:v>
                </c:pt>
                <c:pt idx="393">
                  <c:v>06:33</c:v>
                </c:pt>
                <c:pt idx="394">
                  <c:v>06:34</c:v>
                </c:pt>
                <c:pt idx="395">
                  <c:v>06:35</c:v>
                </c:pt>
                <c:pt idx="396">
                  <c:v>06:36</c:v>
                </c:pt>
                <c:pt idx="397">
                  <c:v>06:37</c:v>
                </c:pt>
                <c:pt idx="398">
                  <c:v>06:38</c:v>
                </c:pt>
                <c:pt idx="399">
                  <c:v>06:39</c:v>
                </c:pt>
                <c:pt idx="400">
                  <c:v>06:40</c:v>
                </c:pt>
                <c:pt idx="401">
                  <c:v>06:41</c:v>
                </c:pt>
                <c:pt idx="402">
                  <c:v>06:42</c:v>
                </c:pt>
                <c:pt idx="403">
                  <c:v>06:43</c:v>
                </c:pt>
                <c:pt idx="404">
                  <c:v>06:44</c:v>
                </c:pt>
                <c:pt idx="405">
                  <c:v>06:45</c:v>
                </c:pt>
                <c:pt idx="406">
                  <c:v>06:46</c:v>
                </c:pt>
                <c:pt idx="407">
                  <c:v>06:47</c:v>
                </c:pt>
                <c:pt idx="408">
                  <c:v>06:48</c:v>
                </c:pt>
                <c:pt idx="409">
                  <c:v>06:49</c:v>
                </c:pt>
                <c:pt idx="410">
                  <c:v>06:50</c:v>
                </c:pt>
                <c:pt idx="411">
                  <c:v>06:51</c:v>
                </c:pt>
                <c:pt idx="412">
                  <c:v>06:52</c:v>
                </c:pt>
                <c:pt idx="413">
                  <c:v>06:53</c:v>
                </c:pt>
                <c:pt idx="414">
                  <c:v>06:54</c:v>
                </c:pt>
                <c:pt idx="415">
                  <c:v>06:55</c:v>
                </c:pt>
                <c:pt idx="416">
                  <c:v>06:56</c:v>
                </c:pt>
                <c:pt idx="417">
                  <c:v>06:57</c:v>
                </c:pt>
                <c:pt idx="418">
                  <c:v>06:58</c:v>
                </c:pt>
                <c:pt idx="419">
                  <c:v>06:59</c:v>
                </c:pt>
                <c:pt idx="420">
                  <c:v>07:00</c:v>
                </c:pt>
                <c:pt idx="421">
                  <c:v>07:01</c:v>
                </c:pt>
                <c:pt idx="422">
                  <c:v>07:02</c:v>
                </c:pt>
                <c:pt idx="423">
                  <c:v>07:03</c:v>
                </c:pt>
                <c:pt idx="424">
                  <c:v>07:04</c:v>
                </c:pt>
                <c:pt idx="425">
                  <c:v>07:05</c:v>
                </c:pt>
                <c:pt idx="426">
                  <c:v>07:06</c:v>
                </c:pt>
                <c:pt idx="427">
                  <c:v>07:07</c:v>
                </c:pt>
                <c:pt idx="428">
                  <c:v>07:08</c:v>
                </c:pt>
                <c:pt idx="429">
                  <c:v>07:09</c:v>
                </c:pt>
                <c:pt idx="430">
                  <c:v>07:10</c:v>
                </c:pt>
                <c:pt idx="431">
                  <c:v>07:11</c:v>
                </c:pt>
                <c:pt idx="432">
                  <c:v>07:12</c:v>
                </c:pt>
                <c:pt idx="433">
                  <c:v>07:13</c:v>
                </c:pt>
                <c:pt idx="434">
                  <c:v>07:14</c:v>
                </c:pt>
                <c:pt idx="435">
                  <c:v>07:15</c:v>
                </c:pt>
                <c:pt idx="436">
                  <c:v>07:16</c:v>
                </c:pt>
                <c:pt idx="437">
                  <c:v>07:17</c:v>
                </c:pt>
                <c:pt idx="438">
                  <c:v>07:18</c:v>
                </c:pt>
                <c:pt idx="439">
                  <c:v>07:19</c:v>
                </c:pt>
                <c:pt idx="440">
                  <c:v>07:20</c:v>
                </c:pt>
                <c:pt idx="441">
                  <c:v>07:21</c:v>
                </c:pt>
                <c:pt idx="442">
                  <c:v>07:22</c:v>
                </c:pt>
                <c:pt idx="443">
                  <c:v>07:23</c:v>
                </c:pt>
                <c:pt idx="444">
                  <c:v>07:24</c:v>
                </c:pt>
                <c:pt idx="445">
                  <c:v>07:25</c:v>
                </c:pt>
                <c:pt idx="446">
                  <c:v>07:26</c:v>
                </c:pt>
                <c:pt idx="447">
                  <c:v>07:27</c:v>
                </c:pt>
                <c:pt idx="448">
                  <c:v>07:28</c:v>
                </c:pt>
                <c:pt idx="449">
                  <c:v>07:29</c:v>
                </c:pt>
                <c:pt idx="450">
                  <c:v>07:30</c:v>
                </c:pt>
                <c:pt idx="451">
                  <c:v>07:31</c:v>
                </c:pt>
                <c:pt idx="452">
                  <c:v>07:32</c:v>
                </c:pt>
                <c:pt idx="453">
                  <c:v>07:33</c:v>
                </c:pt>
                <c:pt idx="454">
                  <c:v>07:34</c:v>
                </c:pt>
                <c:pt idx="455">
                  <c:v>07:35</c:v>
                </c:pt>
                <c:pt idx="456">
                  <c:v>07:36</c:v>
                </c:pt>
                <c:pt idx="457">
                  <c:v>07:37</c:v>
                </c:pt>
                <c:pt idx="458">
                  <c:v>07:38</c:v>
                </c:pt>
                <c:pt idx="459">
                  <c:v>07:39</c:v>
                </c:pt>
                <c:pt idx="460">
                  <c:v>07:40</c:v>
                </c:pt>
                <c:pt idx="461">
                  <c:v>07:41</c:v>
                </c:pt>
                <c:pt idx="462">
                  <c:v>07:42</c:v>
                </c:pt>
                <c:pt idx="463">
                  <c:v>07:43</c:v>
                </c:pt>
                <c:pt idx="464">
                  <c:v>07:44</c:v>
                </c:pt>
                <c:pt idx="465">
                  <c:v>07:45</c:v>
                </c:pt>
                <c:pt idx="466">
                  <c:v>07:46</c:v>
                </c:pt>
                <c:pt idx="467">
                  <c:v>07:47</c:v>
                </c:pt>
                <c:pt idx="468">
                  <c:v>07:48</c:v>
                </c:pt>
                <c:pt idx="469">
                  <c:v>07:49</c:v>
                </c:pt>
                <c:pt idx="470">
                  <c:v>07:50</c:v>
                </c:pt>
                <c:pt idx="471">
                  <c:v>07:51</c:v>
                </c:pt>
                <c:pt idx="472">
                  <c:v>07:52</c:v>
                </c:pt>
                <c:pt idx="473">
                  <c:v>07:53</c:v>
                </c:pt>
                <c:pt idx="474">
                  <c:v>07:54</c:v>
                </c:pt>
                <c:pt idx="475">
                  <c:v>07:55</c:v>
                </c:pt>
                <c:pt idx="476">
                  <c:v>07:56</c:v>
                </c:pt>
                <c:pt idx="477">
                  <c:v>07:57</c:v>
                </c:pt>
                <c:pt idx="478">
                  <c:v>07:58</c:v>
                </c:pt>
                <c:pt idx="479">
                  <c:v>07:59</c:v>
                </c:pt>
                <c:pt idx="480">
                  <c:v>08:00</c:v>
                </c:pt>
                <c:pt idx="481">
                  <c:v>08:01</c:v>
                </c:pt>
                <c:pt idx="482">
                  <c:v>08:02</c:v>
                </c:pt>
                <c:pt idx="483">
                  <c:v>08:03</c:v>
                </c:pt>
                <c:pt idx="484">
                  <c:v>08:04</c:v>
                </c:pt>
                <c:pt idx="485">
                  <c:v>08:05</c:v>
                </c:pt>
                <c:pt idx="486">
                  <c:v>08:06</c:v>
                </c:pt>
                <c:pt idx="487">
                  <c:v>08:07</c:v>
                </c:pt>
                <c:pt idx="488">
                  <c:v>08:08</c:v>
                </c:pt>
                <c:pt idx="489">
                  <c:v>08:09</c:v>
                </c:pt>
                <c:pt idx="490">
                  <c:v>08:10</c:v>
                </c:pt>
                <c:pt idx="491">
                  <c:v>08:11</c:v>
                </c:pt>
                <c:pt idx="492">
                  <c:v>08:12</c:v>
                </c:pt>
                <c:pt idx="493">
                  <c:v>08:13</c:v>
                </c:pt>
                <c:pt idx="494">
                  <c:v>08:14</c:v>
                </c:pt>
                <c:pt idx="495">
                  <c:v>08:15</c:v>
                </c:pt>
                <c:pt idx="496">
                  <c:v>08:16</c:v>
                </c:pt>
                <c:pt idx="497">
                  <c:v>08:17</c:v>
                </c:pt>
                <c:pt idx="498">
                  <c:v>08:18</c:v>
                </c:pt>
                <c:pt idx="499">
                  <c:v>08:19</c:v>
                </c:pt>
                <c:pt idx="500">
                  <c:v>08:20</c:v>
                </c:pt>
                <c:pt idx="501">
                  <c:v>08:21</c:v>
                </c:pt>
                <c:pt idx="502">
                  <c:v>08:22</c:v>
                </c:pt>
                <c:pt idx="503">
                  <c:v>08:23</c:v>
                </c:pt>
                <c:pt idx="504">
                  <c:v>08:24</c:v>
                </c:pt>
                <c:pt idx="505">
                  <c:v>08:25</c:v>
                </c:pt>
                <c:pt idx="506">
                  <c:v>08:26</c:v>
                </c:pt>
                <c:pt idx="507">
                  <c:v>08:27</c:v>
                </c:pt>
                <c:pt idx="508">
                  <c:v>08:28</c:v>
                </c:pt>
                <c:pt idx="509">
                  <c:v>08:29</c:v>
                </c:pt>
                <c:pt idx="510">
                  <c:v>08:30</c:v>
                </c:pt>
                <c:pt idx="511">
                  <c:v>08:31</c:v>
                </c:pt>
                <c:pt idx="512">
                  <c:v>08:32</c:v>
                </c:pt>
                <c:pt idx="513">
                  <c:v>08:33</c:v>
                </c:pt>
                <c:pt idx="514">
                  <c:v>08:34</c:v>
                </c:pt>
                <c:pt idx="515">
                  <c:v>08:35</c:v>
                </c:pt>
                <c:pt idx="516">
                  <c:v>08:36</c:v>
                </c:pt>
                <c:pt idx="517">
                  <c:v>08:37</c:v>
                </c:pt>
                <c:pt idx="518">
                  <c:v>08:38</c:v>
                </c:pt>
                <c:pt idx="519">
                  <c:v>08:39</c:v>
                </c:pt>
                <c:pt idx="520">
                  <c:v>08:40</c:v>
                </c:pt>
                <c:pt idx="521">
                  <c:v>08:41</c:v>
                </c:pt>
                <c:pt idx="522">
                  <c:v>08:42</c:v>
                </c:pt>
                <c:pt idx="523">
                  <c:v>08:43</c:v>
                </c:pt>
                <c:pt idx="524">
                  <c:v>08:44</c:v>
                </c:pt>
                <c:pt idx="525">
                  <c:v>08:45</c:v>
                </c:pt>
                <c:pt idx="526">
                  <c:v>08:46</c:v>
                </c:pt>
                <c:pt idx="527">
                  <c:v>08:47</c:v>
                </c:pt>
                <c:pt idx="528">
                  <c:v>08:48</c:v>
                </c:pt>
                <c:pt idx="529">
                  <c:v>08:49</c:v>
                </c:pt>
                <c:pt idx="530">
                  <c:v>08:50</c:v>
                </c:pt>
                <c:pt idx="531">
                  <c:v>08:51</c:v>
                </c:pt>
                <c:pt idx="532">
                  <c:v>08:52</c:v>
                </c:pt>
                <c:pt idx="533">
                  <c:v>08:53</c:v>
                </c:pt>
                <c:pt idx="534">
                  <c:v>08:54</c:v>
                </c:pt>
                <c:pt idx="535">
                  <c:v>08:55</c:v>
                </c:pt>
                <c:pt idx="536">
                  <c:v>08:56</c:v>
                </c:pt>
                <c:pt idx="537">
                  <c:v>08:57</c:v>
                </c:pt>
                <c:pt idx="538">
                  <c:v>08:58</c:v>
                </c:pt>
                <c:pt idx="539">
                  <c:v>08:59</c:v>
                </c:pt>
                <c:pt idx="540">
                  <c:v>09:00</c:v>
                </c:pt>
                <c:pt idx="541">
                  <c:v>09:01</c:v>
                </c:pt>
                <c:pt idx="542">
                  <c:v>09:02</c:v>
                </c:pt>
                <c:pt idx="543">
                  <c:v>09:03</c:v>
                </c:pt>
                <c:pt idx="544">
                  <c:v>09:04</c:v>
                </c:pt>
                <c:pt idx="545">
                  <c:v>09:05</c:v>
                </c:pt>
                <c:pt idx="546">
                  <c:v>09:06</c:v>
                </c:pt>
                <c:pt idx="547">
                  <c:v>09:07</c:v>
                </c:pt>
                <c:pt idx="548">
                  <c:v>09:08</c:v>
                </c:pt>
                <c:pt idx="549">
                  <c:v>09:09</c:v>
                </c:pt>
                <c:pt idx="550">
                  <c:v>09:10</c:v>
                </c:pt>
                <c:pt idx="551">
                  <c:v>09:11</c:v>
                </c:pt>
                <c:pt idx="552">
                  <c:v>09:12</c:v>
                </c:pt>
                <c:pt idx="553">
                  <c:v>09:13</c:v>
                </c:pt>
                <c:pt idx="554">
                  <c:v>09:14</c:v>
                </c:pt>
                <c:pt idx="555">
                  <c:v>09:15</c:v>
                </c:pt>
                <c:pt idx="556">
                  <c:v>09:16</c:v>
                </c:pt>
                <c:pt idx="557">
                  <c:v>09:17</c:v>
                </c:pt>
                <c:pt idx="558">
                  <c:v>09:18</c:v>
                </c:pt>
                <c:pt idx="559">
                  <c:v>09:19</c:v>
                </c:pt>
                <c:pt idx="560">
                  <c:v>09:20</c:v>
                </c:pt>
                <c:pt idx="561">
                  <c:v>09:21</c:v>
                </c:pt>
                <c:pt idx="562">
                  <c:v>09:22</c:v>
                </c:pt>
                <c:pt idx="563">
                  <c:v>09:23</c:v>
                </c:pt>
                <c:pt idx="564">
                  <c:v>09:24</c:v>
                </c:pt>
                <c:pt idx="565">
                  <c:v>09:25</c:v>
                </c:pt>
                <c:pt idx="566">
                  <c:v>09:26</c:v>
                </c:pt>
                <c:pt idx="567">
                  <c:v>09:27</c:v>
                </c:pt>
                <c:pt idx="568">
                  <c:v>09:28</c:v>
                </c:pt>
                <c:pt idx="569">
                  <c:v>09:29</c:v>
                </c:pt>
                <c:pt idx="570">
                  <c:v>09:30</c:v>
                </c:pt>
                <c:pt idx="571">
                  <c:v>09:31</c:v>
                </c:pt>
                <c:pt idx="572">
                  <c:v>09:32</c:v>
                </c:pt>
                <c:pt idx="573">
                  <c:v>09:33</c:v>
                </c:pt>
                <c:pt idx="574">
                  <c:v>09:34</c:v>
                </c:pt>
                <c:pt idx="575">
                  <c:v>09:35</c:v>
                </c:pt>
                <c:pt idx="576">
                  <c:v>09:36</c:v>
                </c:pt>
                <c:pt idx="577">
                  <c:v>09:37</c:v>
                </c:pt>
                <c:pt idx="578">
                  <c:v>09:38</c:v>
                </c:pt>
                <c:pt idx="579">
                  <c:v>09:39</c:v>
                </c:pt>
                <c:pt idx="580">
                  <c:v>09:40</c:v>
                </c:pt>
                <c:pt idx="581">
                  <c:v>09:41</c:v>
                </c:pt>
                <c:pt idx="582">
                  <c:v>09:42</c:v>
                </c:pt>
                <c:pt idx="583">
                  <c:v>09:43</c:v>
                </c:pt>
                <c:pt idx="584">
                  <c:v>09:44</c:v>
                </c:pt>
                <c:pt idx="585">
                  <c:v>09:45</c:v>
                </c:pt>
                <c:pt idx="586">
                  <c:v>09:46</c:v>
                </c:pt>
                <c:pt idx="587">
                  <c:v>09:47</c:v>
                </c:pt>
                <c:pt idx="588">
                  <c:v>09:48</c:v>
                </c:pt>
                <c:pt idx="589">
                  <c:v>09:49</c:v>
                </c:pt>
                <c:pt idx="590">
                  <c:v>09:50</c:v>
                </c:pt>
                <c:pt idx="591">
                  <c:v>09:51</c:v>
                </c:pt>
                <c:pt idx="592">
                  <c:v>09:52</c:v>
                </c:pt>
                <c:pt idx="593">
                  <c:v>09:53</c:v>
                </c:pt>
                <c:pt idx="594">
                  <c:v>09:54</c:v>
                </c:pt>
                <c:pt idx="595">
                  <c:v>09:55</c:v>
                </c:pt>
                <c:pt idx="596">
                  <c:v>09:56</c:v>
                </c:pt>
                <c:pt idx="597">
                  <c:v>09:57</c:v>
                </c:pt>
                <c:pt idx="598">
                  <c:v>09:58</c:v>
                </c:pt>
                <c:pt idx="599">
                  <c:v>09:59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11:00</c:v>
                </c:pt>
                <c:pt idx="661">
                  <c:v>11:01</c:v>
                </c:pt>
                <c:pt idx="662">
                  <c:v>11:02</c:v>
                </c:pt>
                <c:pt idx="663">
                  <c:v>11:03</c:v>
                </c:pt>
                <c:pt idx="664">
                  <c:v>11:04</c:v>
                </c:pt>
                <c:pt idx="665">
                  <c:v>11:05</c:v>
                </c:pt>
                <c:pt idx="666">
                  <c:v>11:06</c:v>
                </c:pt>
                <c:pt idx="667">
                  <c:v>11:07</c:v>
                </c:pt>
                <c:pt idx="668">
                  <c:v>11:08</c:v>
                </c:pt>
                <c:pt idx="669">
                  <c:v>11:09</c:v>
                </c:pt>
                <c:pt idx="670">
                  <c:v>11:10</c:v>
                </c:pt>
                <c:pt idx="671">
                  <c:v>11:11</c:v>
                </c:pt>
                <c:pt idx="672">
                  <c:v>11:12</c:v>
                </c:pt>
                <c:pt idx="673">
                  <c:v>11:13</c:v>
                </c:pt>
                <c:pt idx="674">
                  <c:v>11:14</c:v>
                </c:pt>
                <c:pt idx="675">
                  <c:v>11:15</c:v>
                </c:pt>
                <c:pt idx="676">
                  <c:v>11:16</c:v>
                </c:pt>
                <c:pt idx="677">
                  <c:v>11:17</c:v>
                </c:pt>
                <c:pt idx="678">
                  <c:v>11:18</c:v>
                </c:pt>
                <c:pt idx="679">
                  <c:v>11:19</c:v>
                </c:pt>
                <c:pt idx="680">
                  <c:v>11:20</c:v>
                </c:pt>
                <c:pt idx="681">
                  <c:v>11:21</c:v>
                </c:pt>
                <c:pt idx="682">
                  <c:v>11:22</c:v>
                </c:pt>
                <c:pt idx="683">
                  <c:v>11:23</c:v>
                </c:pt>
                <c:pt idx="684">
                  <c:v>11:24</c:v>
                </c:pt>
                <c:pt idx="685">
                  <c:v>11:25</c:v>
                </c:pt>
                <c:pt idx="686">
                  <c:v>11:26</c:v>
                </c:pt>
                <c:pt idx="687">
                  <c:v>11:27</c:v>
                </c:pt>
                <c:pt idx="688">
                  <c:v>11:28</c:v>
                </c:pt>
                <c:pt idx="689">
                  <c:v>11:29</c:v>
                </c:pt>
                <c:pt idx="690">
                  <c:v>11:30</c:v>
                </c:pt>
                <c:pt idx="691">
                  <c:v>11:31</c:v>
                </c:pt>
                <c:pt idx="692">
                  <c:v>11:32</c:v>
                </c:pt>
                <c:pt idx="693">
                  <c:v>11:33</c:v>
                </c:pt>
                <c:pt idx="694">
                  <c:v>11:34</c:v>
                </c:pt>
                <c:pt idx="695">
                  <c:v>11:35</c:v>
                </c:pt>
                <c:pt idx="696">
                  <c:v>11:36</c:v>
                </c:pt>
                <c:pt idx="697">
                  <c:v>11:37</c:v>
                </c:pt>
                <c:pt idx="698">
                  <c:v>11:38</c:v>
                </c:pt>
                <c:pt idx="699">
                  <c:v>11:39</c:v>
                </c:pt>
                <c:pt idx="700">
                  <c:v>11:40</c:v>
                </c:pt>
                <c:pt idx="701">
                  <c:v>11:41</c:v>
                </c:pt>
                <c:pt idx="702">
                  <c:v>11:42</c:v>
                </c:pt>
                <c:pt idx="703">
                  <c:v>11:43</c:v>
                </c:pt>
                <c:pt idx="704">
                  <c:v>11:44</c:v>
                </c:pt>
                <c:pt idx="705">
                  <c:v>11:45</c:v>
                </c:pt>
                <c:pt idx="706">
                  <c:v>11:46</c:v>
                </c:pt>
                <c:pt idx="707">
                  <c:v>11:47</c:v>
                </c:pt>
                <c:pt idx="708">
                  <c:v>11:48</c:v>
                </c:pt>
                <c:pt idx="709">
                  <c:v>11:49</c:v>
                </c:pt>
                <c:pt idx="710">
                  <c:v>11:50</c:v>
                </c:pt>
                <c:pt idx="711">
                  <c:v>11:51</c:v>
                </c:pt>
                <c:pt idx="712">
                  <c:v>11:52</c:v>
                </c:pt>
                <c:pt idx="713">
                  <c:v>11:53</c:v>
                </c:pt>
                <c:pt idx="714">
                  <c:v>11:54</c:v>
                </c:pt>
                <c:pt idx="715">
                  <c:v>11:55</c:v>
                </c:pt>
                <c:pt idx="716">
                  <c:v>11:56</c:v>
                </c:pt>
                <c:pt idx="717">
                  <c:v>11:57</c:v>
                </c:pt>
                <c:pt idx="718">
                  <c:v>11:58</c:v>
                </c:pt>
                <c:pt idx="719">
                  <c:v>11:59</c:v>
                </c:pt>
                <c:pt idx="720">
                  <c:v>12:00</c:v>
                </c:pt>
                <c:pt idx="721">
                  <c:v>12:01</c:v>
                </c:pt>
                <c:pt idx="722">
                  <c:v>12:02</c:v>
                </c:pt>
                <c:pt idx="723">
                  <c:v>12:03</c:v>
                </c:pt>
                <c:pt idx="724">
                  <c:v>12:04</c:v>
                </c:pt>
                <c:pt idx="725">
                  <c:v>12:05</c:v>
                </c:pt>
                <c:pt idx="726">
                  <c:v>12:06</c:v>
                </c:pt>
                <c:pt idx="727">
                  <c:v>12:07</c:v>
                </c:pt>
                <c:pt idx="728">
                  <c:v>12:08</c:v>
                </c:pt>
                <c:pt idx="729">
                  <c:v>12:09</c:v>
                </c:pt>
                <c:pt idx="730">
                  <c:v>12:10</c:v>
                </c:pt>
                <c:pt idx="731">
                  <c:v>12:11</c:v>
                </c:pt>
                <c:pt idx="732">
                  <c:v>12:12</c:v>
                </c:pt>
                <c:pt idx="733">
                  <c:v>12:13</c:v>
                </c:pt>
                <c:pt idx="734">
                  <c:v>12:14</c:v>
                </c:pt>
                <c:pt idx="735">
                  <c:v>12:15</c:v>
                </c:pt>
                <c:pt idx="736">
                  <c:v>12:16</c:v>
                </c:pt>
                <c:pt idx="737">
                  <c:v>12:17</c:v>
                </c:pt>
                <c:pt idx="738">
                  <c:v>12:18</c:v>
                </c:pt>
                <c:pt idx="739">
                  <c:v>12:19</c:v>
                </c:pt>
                <c:pt idx="740">
                  <c:v>12:20</c:v>
                </c:pt>
                <c:pt idx="741">
                  <c:v>12:21</c:v>
                </c:pt>
                <c:pt idx="742">
                  <c:v>12:22</c:v>
                </c:pt>
                <c:pt idx="743">
                  <c:v>12:23</c:v>
                </c:pt>
                <c:pt idx="744">
                  <c:v>12:24</c:v>
                </c:pt>
                <c:pt idx="745">
                  <c:v>12:25</c:v>
                </c:pt>
                <c:pt idx="746">
                  <c:v>12:26</c:v>
                </c:pt>
                <c:pt idx="747">
                  <c:v>12:27</c:v>
                </c:pt>
                <c:pt idx="748">
                  <c:v>12:28</c:v>
                </c:pt>
                <c:pt idx="749">
                  <c:v>12:29</c:v>
                </c:pt>
                <c:pt idx="750">
                  <c:v>12:30</c:v>
                </c:pt>
                <c:pt idx="751">
                  <c:v>12:31</c:v>
                </c:pt>
                <c:pt idx="752">
                  <c:v>12:32</c:v>
                </c:pt>
                <c:pt idx="753">
                  <c:v>12:33</c:v>
                </c:pt>
                <c:pt idx="754">
                  <c:v>12:34</c:v>
                </c:pt>
                <c:pt idx="755">
                  <c:v>12:35</c:v>
                </c:pt>
                <c:pt idx="756">
                  <c:v>12:36</c:v>
                </c:pt>
                <c:pt idx="757">
                  <c:v>12:37</c:v>
                </c:pt>
                <c:pt idx="758">
                  <c:v>12:38</c:v>
                </c:pt>
                <c:pt idx="759">
                  <c:v>12:39</c:v>
                </c:pt>
                <c:pt idx="760">
                  <c:v>12:40</c:v>
                </c:pt>
                <c:pt idx="761">
                  <c:v>12:41</c:v>
                </c:pt>
                <c:pt idx="762">
                  <c:v>12:42</c:v>
                </c:pt>
                <c:pt idx="763">
                  <c:v>12:43</c:v>
                </c:pt>
                <c:pt idx="764">
                  <c:v>12:44</c:v>
                </c:pt>
                <c:pt idx="765">
                  <c:v>12:45</c:v>
                </c:pt>
                <c:pt idx="766">
                  <c:v>12:46</c:v>
                </c:pt>
                <c:pt idx="767">
                  <c:v>12:47</c:v>
                </c:pt>
                <c:pt idx="768">
                  <c:v>12:48</c:v>
                </c:pt>
                <c:pt idx="769">
                  <c:v>12:49</c:v>
                </c:pt>
                <c:pt idx="770">
                  <c:v>12:50</c:v>
                </c:pt>
                <c:pt idx="771">
                  <c:v>12:51</c:v>
                </c:pt>
                <c:pt idx="772">
                  <c:v>12:52</c:v>
                </c:pt>
                <c:pt idx="773">
                  <c:v>12:53</c:v>
                </c:pt>
                <c:pt idx="774">
                  <c:v>12:54</c:v>
                </c:pt>
                <c:pt idx="775">
                  <c:v>12:55</c:v>
                </c:pt>
                <c:pt idx="776">
                  <c:v>12:56</c:v>
                </c:pt>
                <c:pt idx="777">
                  <c:v>12:57</c:v>
                </c:pt>
                <c:pt idx="778">
                  <c:v>12:58</c:v>
                </c:pt>
                <c:pt idx="779">
                  <c:v>12:59</c:v>
                </c:pt>
                <c:pt idx="780">
                  <c:v>13:00</c:v>
                </c:pt>
                <c:pt idx="781">
                  <c:v>13:01</c:v>
                </c:pt>
                <c:pt idx="782">
                  <c:v>13:02</c:v>
                </c:pt>
                <c:pt idx="783">
                  <c:v>13:03</c:v>
                </c:pt>
                <c:pt idx="784">
                  <c:v>13:04</c:v>
                </c:pt>
                <c:pt idx="785">
                  <c:v>13:05</c:v>
                </c:pt>
                <c:pt idx="786">
                  <c:v>13:06</c:v>
                </c:pt>
                <c:pt idx="787">
                  <c:v>13:07</c:v>
                </c:pt>
                <c:pt idx="788">
                  <c:v>13:08</c:v>
                </c:pt>
                <c:pt idx="789">
                  <c:v>13:09</c:v>
                </c:pt>
                <c:pt idx="790">
                  <c:v>13:10</c:v>
                </c:pt>
                <c:pt idx="791">
                  <c:v>13:11</c:v>
                </c:pt>
                <c:pt idx="792">
                  <c:v>13:12</c:v>
                </c:pt>
                <c:pt idx="793">
                  <c:v>13:13</c:v>
                </c:pt>
                <c:pt idx="794">
                  <c:v>13:14</c:v>
                </c:pt>
                <c:pt idx="795">
                  <c:v>13:15</c:v>
                </c:pt>
                <c:pt idx="796">
                  <c:v>13:16</c:v>
                </c:pt>
                <c:pt idx="797">
                  <c:v>13:17</c:v>
                </c:pt>
                <c:pt idx="798">
                  <c:v>13:18</c:v>
                </c:pt>
                <c:pt idx="799">
                  <c:v>13:19</c:v>
                </c:pt>
                <c:pt idx="800">
                  <c:v>13:20</c:v>
                </c:pt>
                <c:pt idx="801">
                  <c:v>13:21</c:v>
                </c:pt>
                <c:pt idx="802">
                  <c:v>13:22</c:v>
                </c:pt>
                <c:pt idx="803">
                  <c:v>13:23</c:v>
                </c:pt>
                <c:pt idx="804">
                  <c:v>13:24</c:v>
                </c:pt>
                <c:pt idx="805">
                  <c:v>13:25</c:v>
                </c:pt>
                <c:pt idx="806">
                  <c:v>13:26</c:v>
                </c:pt>
                <c:pt idx="807">
                  <c:v>13:27</c:v>
                </c:pt>
                <c:pt idx="808">
                  <c:v>13:28</c:v>
                </c:pt>
                <c:pt idx="809">
                  <c:v>13:29</c:v>
                </c:pt>
                <c:pt idx="810">
                  <c:v>13:30</c:v>
                </c:pt>
                <c:pt idx="811">
                  <c:v>13:31</c:v>
                </c:pt>
                <c:pt idx="812">
                  <c:v>13:32</c:v>
                </c:pt>
                <c:pt idx="813">
                  <c:v>13:33</c:v>
                </c:pt>
                <c:pt idx="814">
                  <c:v>13:34</c:v>
                </c:pt>
                <c:pt idx="815">
                  <c:v>13:35</c:v>
                </c:pt>
                <c:pt idx="816">
                  <c:v>13:36</c:v>
                </c:pt>
                <c:pt idx="817">
                  <c:v>13:37</c:v>
                </c:pt>
                <c:pt idx="818">
                  <c:v>13:38</c:v>
                </c:pt>
                <c:pt idx="819">
                  <c:v>13:39</c:v>
                </c:pt>
                <c:pt idx="820">
                  <c:v>13:40</c:v>
                </c:pt>
                <c:pt idx="821">
                  <c:v>13:41</c:v>
                </c:pt>
                <c:pt idx="822">
                  <c:v>13:42</c:v>
                </c:pt>
                <c:pt idx="823">
                  <c:v>13:43</c:v>
                </c:pt>
                <c:pt idx="824">
                  <c:v>13:44</c:v>
                </c:pt>
                <c:pt idx="825">
                  <c:v>13:45</c:v>
                </c:pt>
                <c:pt idx="826">
                  <c:v>13:46</c:v>
                </c:pt>
                <c:pt idx="827">
                  <c:v>13:47</c:v>
                </c:pt>
                <c:pt idx="828">
                  <c:v>13:48</c:v>
                </c:pt>
                <c:pt idx="829">
                  <c:v>13:49</c:v>
                </c:pt>
                <c:pt idx="830">
                  <c:v>13:50</c:v>
                </c:pt>
                <c:pt idx="831">
                  <c:v>13:51</c:v>
                </c:pt>
                <c:pt idx="832">
                  <c:v>13:52</c:v>
                </c:pt>
                <c:pt idx="833">
                  <c:v>13:53</c:v>
                </c:pt>
                <c:pt idx="834">
                  <c:v>13:54</c:v>
                </c:pt>
                <c:pt idx="835">
                  <c:v>13:55</c:v>
                </c:pt>
                <c:pt idx="836">
                  <c:v>13:56</c:v>
                </c:pt>
                <c:pt idx="837">
                  <c:v>13:57</c:v>
                </c:pt>
                <c:pt idx="838">
                  <c:v>13:58</c:v>
                </c:pt>
                <c:pt idx="839">
                  <c:v>13:59</c:v>
                </c:pt>
                <c:pt idx="840">
                  <c:v>14:00</c:v>
                </c:pt>
                <c:pt idx="841">
                  <c:v>14:01</c:v>
                </c:pt>
                <c:pt idx="842">
                  <c:v>14:02</c:v>
                </c:pt>
                <c:pt idx="843">
                  <c:v>14:03</c:v>
                </c:pt>
                <c:pt idx="844">
                  <c:v>14:04</c:v>
                </c:pt>
                <c:pt idx="845">
                  <c:v>14:05</c:v>
                </c:pt>
                <c:pt idx="846">
                  <c:v>14:06</c:v>
                </c:pt>
                <c:pt idx="847">
                  <c:v>14:07</c:v>
                </c:pt>
                <c:pt idx="848">
                  <c:v>14:08</c:v>
                </c:pt>
                <c:pt idx="849">
                  <c:v>14:09</c:v>
                </c:pt>
                <c:pt idx="850">
                  <c:v>14:10</c:v>
                </c:pt>
                <c:pt idx="851">
                  <c:v>14:11</c:v>
                </c:pt>
                <c:pt idx="852">
                  <c:v>14:12</c:v>
                </c:pt>
                <c:pt idx="853">
                  <c:v>14:13</c:v>
                </c:pt>
                <c:pt idx="854">
                  <c:v>14:14</c:v>
                </c:pt>
                <c:pt idx="855">
                  <c:v>14:15</c:v>
                </c:pt>
                <c:pt idx="856">
                  <c:v>14:16</c:v>
                </c:pt>
                <c:pt idx="857">
                  <c:v>14:17</c:v>
                </c:pt>
                <c:pt idx="858">
                  <c:v>14:18</c:v>
                </c:pt>
                <c:pt idx="859">
                  <c:v>14:19</c:v>
                </c:pt>
                <c:pt idx="860">
                  <c:v>14:20</c:v>
                </c:pt>
                <c:pt idx="861">
                  <c:v>14:21</c:v>
                </c:pt>
                <c:pt idx="862">
                  <c:v>14:22</c:v>
                </c:pt>
                <c:pt idx="863">
                  <c:v>14:23</c:v>
                </c:pt>
                <c:pt idx="864">
                  <c:v>14:24</c:v>
                </c:pt>
                <c:pt idx="865">
                  <c:v>14:25</c:v>
                </c:pt>
                <c:pt idx="866">
                  <c:v>14:26</c:v>
                </c:pt>
                <c:pt idx="867">
                  <c:v>14:27</c:v>
                </c:pt>
                <c:pt idx="868">
                  <c:v>14:28</c:v>
                </c:pt>
                <c:pt idx="869">
                  <c:v>14:29</c:v>
                </c:pt>
                <c:pt idx="870">
                  <c:v>14:30</c:v>
                </c:pt>
                <c:pt idx="871">
                  <c:v>14:31</c:v>
                </c:pt>
                <c:pt idx="872">
                  <c:v>14:32</c:v>
                </c:pt>
                <c:pt idx="873">
                  <c:v>14:33</c:v>
                </c:pt>
                <c:pt idx="874">
                  <c:v>14:34</c:v>
                </c:pt>
                <c:pt idx="875">
                  <c:v>14:35</c:v>
                </c:pt>
                <c:pt idx="876">
                  <c:v>14:36</c:v>
                </c:pt>
                <c:pt idx="877">
                  <c:v>14:37</c:v>
                </c:pt>
                <c:pt idx="878">
                  <c:v>14:38</c:v>
                </c:pt>
                <c:pt idx="879">
                  <c:v>14:39</c:v>
                </c:pt>
                <c:pt idx="880">
                  <c:v>14:40</c:v>
                </c:pt>
                <c:pt idx="881">
                  <c:v>14:41</c:v>
                </c:pt>
                <c:pt idx="882">
                  <c:v>14:42</c:v>
                </c:pt>
                <c:pt idx="883">
                  <c:v>14:43</c:v>
                </c:pt>
                <c:pt idx="884">
                  <c:v>14:44</c:v>
                </c:pt>
                <c:pt idx="885">
                  <c:v>14:45</c:v>
                </c:pt>
                <c:pt idx="886">
                  <c:v>14:46</c:v>
                </c:pt>
                <c:pt idx="887">
                  <c:v>14:47</c:v>
                </c:pt>
                <c:pt idx="888">
                  <c:v>14:48</c:v>
                </c:pt>
                <c:pt idx="889">
                  <c:v>14:49</c:v>
                </c:pt>
                <c:pt idx="890">
                  <c:v>14:50</c:v>
                </c:pt>
                <c:pt idx="891">
                  <c:v>14:51</c:v>
                </c:pt>
                <c:pt idx="892">
                  <c:v>14:52</c:v>
                </c:pt>
                <c:pt idx="893">
                  <c:v>14:53</c:v>
                </c:pt>
                <c:pt idx="894">
                  <c:v>14:54</c:v>
                </c:pt>
                <c:pt idx="895">
                  <c:v>14:55</c:v>
                </c:pt>
                <c:pt idx="896">
                  <c:v>14:56</c:v>
                </c:pt>
                <c:pt idx="897">
                  <c:v>14:57</c:v>
                </c:pt>
                <c:pt idx="898">
                  <c:v>14:58</c:v>
                </c:pt>
                <c:pt idx="899">
                  <c:v>14:59</c:v>
                </c:pt>
                <c:pt idx="900">
                  <c:v>15:00</c:v>
                </c:pt>
                <c:pt idx="901">
                  <c:v>15:01</c:v>
                </c:pt>
                <c:pt idx="902">
                  <c:v>15:02</c:v>
                </c:pt>
                <c:pt idx="903">
                  <c:v>15:03</c:v>
                </c:pt>
                <c:pt idx="904">
                  <c:v>15:04</c:v>
                </c:pt>
                <c:pt idx="905">
                  <c:v>15:05</c:v>
                </c:pt>
                <c:pt idx="906">
                  <c:v>15:06</c:v>
                </c:pt>
                <c:pt idx="907">
                  <c:v>15:07</c:v>
                </c:pt>
                <c:pt idx="908">
                  <c:v>15:08</c:v>
                </c:pt>
                <c:pt idx="909">
                  <c:v>15:09</c:v>
                </c:pt>
                <c:pt idx="910">
                  <c:v>15:10</c:v>
                </c:pt>
                <c:pt idx="911">
                  <c:v>15:11</c:v>
                </c:pt>
                <c:pt idx="912">
                  <c:v>15:12</c:v>
                </c:pt>
                <c:pt idx="913">
                  <c:v>15:13</c:v>
                </c:pt>
                <c:pt idx="914">
                  <c:v>15:14</c:v>
                </c:pt>
                <c:pt idx="915">
                  <c:v>15:15</c:v>
                </c:pt>
                <c:pt idx="916">
                  <c:v>15:16</c:v>
                </c:pt>
                <c:pt idx="917">
                  <c:v>15:17</c:v>
                </c:pt>
                <c:pt idx="918">
                  <c:v>15:18</c:v>
                </c:pt>
                <c:pt idx="919">
                  <c:v>15:19</c:v>
                </c:pt>
                <c:pt idx="920">
                  <c:v>15:20</c:v>
                </c:pt>
                <c:pt idx="921">
                  <c:v>15:21</c:v>
                </c:pt>
                <c:pt idx="922">
                  <c:v>15:22</c:v>
                </c:pt>
                <c:pt idx="923">
                  <c:v>15:23</c:v>
                </c:pt>
                <c:pt idx="924">
                  <c:v>15:24</c:v>
                </c:pt>
                <c:pt idx="925">
                  <c:v>15:25</c:v>
                </c:pt>
                <c:pt idx="926">
                  <c:v>15:26</c:v>
                </c:pt>
                <c:pt idx="927">
                  <c:v>15:27</c:v>
                </c:pt>
                <c:pt idx="928">
                  <c:v>15:28</c:v>
                </c:pt>
                <c:pt idx="929">
                  <c:v>15:29</c:v>
                </c:pt>
                <c:pt idx="930">
                  <c:v>15:30</c:v>
                </c:pt>
                <c:pt idx="931">
                  <c:v>15:31</c:v>
                </c:pt>
                <c:pt idx="932">
                  <c:v>15:32</c:v>
                </c:pt>
                <c:pt idx="933">
                  <c:v>15:33</c:v>
                </c:pt>
                <c:pt idx="934">
                  <c:v>15:34</c:v>
                </c:pt>
                <c:pt idx="935">
                  <c:v>15:35</c:v>
                </c:pt>
                <c:pt idx="936">
                  <c:v>15:36</c:v>
                </c:pt>
                <c:pt idx="937">
                  <c:v>15:37</c:v>
                </c:pt>
                <c:pt idx="938">
                  <c:v>15:38</c:v>
                </c:pt>
                <c:pt idx="939">
                  <c:v>15:39</c:v>
                </c:pt>
                <c:pt idx="940">
                  <c:v>15:40</c:v>
                </c:pt>
                <c:pt idx="941">
                  <c:v>15:41</c:v>
                </c:pt>
                <c:pt idx="942">
                  <c:v>15:42</c:v>
                </c:pt>
                <c:pt idx="943">
                  <c:v>15:43</c:v>
                </c:pt>
                <c:pt idx="944">
                  <c:v>15:44</c:v>
                </c:pt>
                <c:pt idx="945">
                  <c:v>15:45</c:v>
                </c:pt>
                <c:pt idx="946">
                  <c:v>15:46</c:v>
                </c:pt>
                <c:pt idx="947">
                  <c:v>15:47</c:v>
                </c:pt>
                <c:pt idx="948">
                  <c:v>15:48</c:v>
                </c:pt>
                <c:pt idx="949">
                  <c:v>15:49</c:v>
                </c:pt>
                <c:pt idx="950">
                  <c:v>15:50</c:v>
                </c:pt>
                <c:pt idx="951">
                  <c:v>15:51</c:v>
                </c:pt>
                <c:pt idx="952">
                  <c:v>15:52</c:v>
                </c:pt>
                <c:pt idx="953">
                  <c:v>15:53</c:v>
                </c:pt>
                <c:pt idx="954">
                  <c:v>15:54</c:v>
                </c:pt>
                <c:pt idx="955">
                  <c:v>15:55</c:v>
                </c:pt>
                <c:pt idx="956">
                  <c:v>15:56</c:v>
                </c:pt>
                <c:pt idx="957">
                  <c:v>15:57</c:v>
                </c:pt>
                <c:pt idx="958">
                  <c:v>15:58</c:v>
                </c:pt>
                <c:pt idx="959">
                  <c:v>15:59</c:v>
                </c:pt>
                <c:pt idx="960">
                  <c:v>16:00</c:v>
                </c:pt>
                <c:pt idx="961">
                  <c:v>16:01</c:v>
                </c:pt>
                <c:pt idx="962">
                  <c:v>16:02</c:v>
                </c:pt>
                <c:pt idx="963">
                  <c:v>16:03</c:v>
                </c:pt>
                <c:pt idx="964">
                  <c:v>16:04</c:v>
                </c:pt>
                <c:pt idx="965">
                  <c:v>16:05</c:v>
                </c:pt>
                <c:pt idx="966">
                  <c:v>16:06</c:v>
                </c:pt>
                <c:pt idx="967">
                  <c:v>16:07</c:v>
                </c:pt>
                <c:pt idx="968">
                  <c:v>16:08</c:v>
                </c:pt>
                <c:pt idx="969">
                  <c:v>16:09</c:v>
                </c:pt>
                <c:pt idx="970">
                  <c:v>16:10</c:v>
                </c:pt>
                <c:pt idx="971">
                  <c:v>16:11</c:v>
                </c:pt>
                <c:pt idx="972">
                  <c:v>16:12</c:v>
                </c:pt>
                <c:pt idx="973">
                  <c:v>16:13</c:v>
                </c:pt>
                <c:pt idx="974">
                  <c:v>16:14</c:v>
                </c:pt>
                <c:pt idx="975">
                  <c:v>16:15</c:v>
                </c:pt>
                <c:pt idx="976">
                  <c:v>16:16</c:v>
                </c:pt>
                <c:pt idx="977">
                  <c:v>16:17</c:v>
                </c:pt>
                <c:pt idx="978">
                  <c:v>16:18</c:v>
                </c:pt>
                <c:pt idx="979">
                  <c:v>16:19</c:v>
                </c:pt>
                <c:pt idx="980">
                  <c:v>16:20</c:v>
                </c:pt>
                <c:pt idx="981">
                  <c:v>16:21</c:v>
                </c:pt>
                <c:pt idx="982">
                  <c:v>16:22</c:v>
                </c:pt>
                <c:pt idx="983">
                  <c:v>16:23</c:v>
                </c:pt>
                <c:pt idx="984">
                  <c:v>16:24</c:v>
                </c:pt>
                <c:pt idx="985">
                  <c:v>16:25</c:v>
                </c:pt>
                <c:pt idx="986">
                  <c:v>16:26</c:v>
                </c:pt>
                <c:pt idx="987">
                  <c:v>16:27</c:v>
                </c:pt>
                <c:pt idx="988">
                  <c:v>16:28</c:v>
                </c:pt>
                <c:pt idx="989">
                  <c:v>16:29</c:v>
                </c:pt>
                <c:pt idx="990">
                  <c:v>16:30</c:v>
                </c:pt>
                <c:pt idx="991">
                  <c:v>16:31</c:v>
                </c:pt>
                <c:pt idx="992">
                  <c:v>16:32</c:v>
                </c:pt>
                <c:pt idx="993">
                  <c:v>16:33</c:v>
                </c:pt>
                <c:pt idx="994">
                  <c:v>16:34</c:v>
                </c:pt>
                <c:pt idx="995">
                  <c:v>16:35</c:v>
                </c:pt>
                <c:pt idx="996">
                  <c:v>16:36</c:v>
                </c:pt>
                <c:pt idx="997">
                  <c:v>16:37</c:v>
                </c:pt>
                <c:pt idx="998">
                  <c:v>16:38</c:v>
                </c:pt>
                <c:pt idx="999">
                  <c:v>16:39</c:v>
                </c:pt>
                <c:pt idx="1000">
                  <c:v>16:40</c:v>
                </c:pt>
                <c:pt idx="1001">
                  <c:v>16:41</c:v>
                </c:pt>
                <c:pt idx="1002">
                  <c:v>16:42</c:v>
                </c:pt>
                <c:pt idx="1003">
                  <c:v>16:43</c:v>
                </c:pt>
                <c:pt idx="1004">
                  <c:v>16:44</c:v>
                </c:pt>
                <c:pt idx="1005">
                  <c:v>16:45</c:v>
                </c:pt>
                <c:pt idx="1006">
                  <c:v>16:46</c:v>
                </c:pt>
                <c:pt idx="1007">
                  <c:v>16:47</c:v>
                </c:pt>
                <c:pt idx="1008">
                  <c:v>16:48</c:v>
                </c:pt>
                <c:pt idx="1009">
                  <c:v>16:49</c:v>
                </c:pt>
                <c:pt idx="1010">
                  <c:v>16:50</c:v>
                </c:pt>
                <c:pt idx="1011">
                  <c:v>16:51</c:v>
                </c:pt>
                <c:pt idx="1012">
                  <c:v>16:52</c:v>
                </c:pt>
                <c:pt idx="1013">
                  <c:v>16:53</c:v>
                </c:pt>
                <c:pt idx="1014">
                  <c:v>16:54</c:v>
                </c:pt>
                <c:pt idx="1015">
                  <c:v>16:55</c:v>
                </c:pt>
                <c:pt idx="1016">
                  <c:v>16:56</c:v>
                </c:pt>
                <c:pt idx="1017">
                  <c:v>16:57</c:v>
                </c:pt>
                <c:pt idx="1018">
                  <c:v>16:58</c:v>
                </c:pt>
                <c:pt idx="1019">
                  <c:v>16:59</c:v>
                </c:pt>
                <c:pt idx="1020">
                  <c:v>17:00</c:v>
                </c:pt>
                <c:pt idx="1021">
                  <c:v>17:01</c:v>
                </c:pt>
                <c:pt idx="1022">
                  <c:v>17:02</c:v>
                </c:pt>
                <c:pt idx="1023">
                  <c:v>17:03</c:v>
                </c:pt>
                <c:pt idx="1024">
                  <c:v>17:04</c:v>
                </c:pt>
                <c:pt idx="1025">
                  <c:v>17:05</c:v>
                </c:pt>
                <c:pt idx="1026">
                  <c:v>17:06</c:v>
                </c:pt>
                <c:pt idx="1027">
                  <c:v>17:07</c:v>
                </c:pt>
                <c:pt idx="1028">
                  <c:v>17:08</c:v>
                </c:pt>
                <c:pt idx="1029">
                  <c:v>17:09</c:v>
                </c:pt>
                <c:pt idx="1030">
                  <c:v>17:10</c:v>
                </c:pt>
                <c:pt idx="1031">
                  <c:v>17:11</c:v>
                </c:pt>
                <c:pt idx="1032">
                  <c:v>17:12</c:v>
                </c:pt>
                <c:pt idx="1033">
                  <c:v>17:13</c:v>
                </c:pt>
                <c:pt idx="1034">
                  <c:v>17:14</c:v>
                </c:pt>
                <c:pt idx="1035">
                  <c:v>17:15</c:v>
                </c:pt>
                <c:pt idx="1036">
                  <c:v>17:16</c:v>
                </c:pt>
                <c:pt idx="1037">
                  <c:v>17:17</c:v>
                </c:pt>
                <c:pt idx="1038">
                  <c:v>17:18</c:v>
                </c:pt>
                <c:pt idx="1039">
                  <c:v>17:19</c:v>
                </c:pt>
                <c:pt idx="1040">
                  <c:v>17:20</c:v>
                </c:pt>
                <c:pt idx="1041">
                  <c:v>17:21</c:v>
                </c:pt>
                <c:pt idx="1042">
                  <c:v>17:22</c:v>
                </c:pt>
                <c:pt idx="1043">
                  <c:v>17:23</c:v>
                </c:pt>
                <c:pt idx="1044">
                  <c:v>17:24</c:v>
                </c:pt>
                <c:pt idx="1045">
                  <c:v>17:25</c:v>
                </c:pt>
                <c:pt idx="1046">
                  <c:v>17:26</c:v>
                </c:pt>
                <c:pt idx="1047">
                  <c:v>17:27</c:v>
                </c:pt>
                <c:pt idx="1048">
                  <c:v>17:28</c:v>
                </c:pt>
                <c:pt idx="1049">
                  <c:v>17:29</c:v>
                </c:pt>
                <c:pt idx="1050">
                  <c:v>17:30</c:v>
                </c:pt>
                <c:pt idx="1051">
                  <c:v>17:31</c:v>
                </c:pt>
                <c:pt idx="1052">
                  <c:v>17:32</c:v>
                </c:pt>
                <c:pt idx="1053">
                  <c:v>17:33</c:v>
                </c:pt>
                <c:pt idx="1054">
                  <c:v>17:34</c:v>
                </c:pt>
                <c:pt idx="1055">
                  <c:v>17:35</c:v>
                </c:pt>
                <c:pt idx="1056">
                  <c:v>17:36</c:v>
                </c:pt>
                <c:pt idx="1057">
                  <c:v>17:37</c:v>
                </c:pt>
                <c:pt idx="1058">
                  <c:v>17:38</c:v>
                </c:pt>
                <c:pt idx="1059">
                  <c:v>17:39</c:v>
                </c:pt>
                <c:pt idx="1060">
                  <c:v>17:40</c:v>
                </c:pt>
                <c:pt idx="1061">
                  <c:v>17:41</c:v>
                </c:pt>
                <c:pt idx="1062">
                  <c:v>17:42</c:v>
                </c:pt>
                <c:pt idx="1063">
                  <c:v>17:43</c:v>
                </c:pt>
                <c:pt idx="1064">
                  <c:v>17:44</c:v>
                </c:pt>
                <c:pt idx="1065">
                  <c:v>17:45</c:v>
                </c:pt>
                <c:pt idx="1066">
                  <c:v>17:46</c:v>
                </c:pt>
                <c:pt idx="1067">
                  <c:v>17:47</c:v>
                </c:pt>
                <c:pt idx="1068">
                  <c:v>17:48</c:v>
                </c:pt>
                <c:pt idx="1069">
                  <c:v>17:49</c:v>
                </c:pt>
                <c:pt idx="1070">
                  <c:v>17:50</c:v>
                </c:pt>
                <c:pt idx="1071">
                  <c:v>17:51</c:v>
                </c:pt>
                <c:pt idx="1072">
                  <c:v>17:52</c:v>
                </c:pt>
                <c:pt idx="1073">
                  <c:v>17:53</c:v>
                </c:pt>
                <c:pt idx="1074">
                  <c:v>17:54</c:v>
                </c:pt>
                <c:pt idx="1075">
                  <c:v>17:55</c:v>
                </c:pt>
                <c:pt idx="1076">
                  <c:v>17:56</c:v>
                </c:pt>
                <c:pt idx="1077">
                  <c:v>17:57</c:v>
                </c:pt>
                <c:pt idx="1078">
                  <c:v>17:58</c:v>
                </c:pt>
                <c:pt idx="1079">
                  <c:v>17:59</c:v>
                </c:pt>
                <c:pt idx="1080">
                  <c:v>18:00</c:v>
                </c:pt>
                <c:pt idx="1081">
                  <c:v>18:01</c:v>
                </c:pt>
                <c:pt idx="1082">
                  <c:v>18:02</c:v>
                </c:pt>
                <c:pt idx="1083">
                  <c:v>18:03</c:v>
                </c:pt>
                <c:pt idx="1084">
                  <c:v>18:04</c:v>
                </c:pt>
                <c:pt idx="1085">
                  <c:v>18:05</c:v>
                </c:pt>
                <c:pt idx="1086">
                  <c:v>18:06</c:v>
                </c:pt>
                <c:pt idx="1087">
                  <c:v>18:07</c:v>
                </c:pt>
                <c:pt idx="1088">
                  <c:v>18:08</c:v>
                </c:pt>
                <c:pt idx="1089">
                  <c:v>18:09</c:v>
                </c:pt>
                <c:pt idx="1090">
                  <c:v>18:10</c:v>
                </c:pt>
                <c:pt idx="1091">
                  <c:v>18:11</c:v>
                </c:pt>
                <c:pt idx="1092">
                  <c:v>18:12</c:v>
                </c:pt>
                <c:pt idx="1093">
                  <c:v>18:13</c:v>
                </c:pt>
                <c:pt idx="1094">
                  <c:v>18:14</c:v>
                </c:pt>
                <c:pt idx="1095">
                  <c:v>18:15</c:v>
                </c:pt>
                <c:pt idx="1096">
                  <c:v>18:16</c:v>
                </c:pt>
                <c:pt idx="1097">
                  <c:v>18:17</c:v>
                </c:pt>
                <c:pt idx="1098">
                  <c:v>18:18</c:v>
                </c:pt>
                <c:pt idx="1099">
                  <c:v>18:19</c:v>
                </c:pt>
                <c:pt idx="1100">
                  <c:v>18:20</c:v>
                </c:pt>
                <c:pt idx="1101">
                  <c:v>18:21</c:v>
                </c:pt>
                <c:pt idx="1102">
                  <c:v>18:22</c:v>
                </c:pt>
                <c:pt idx="1103">
                  <c:v>18:23</c:v>
                </c:pt>
                <c:pt idx="1104">
                  <c:v>18:24</c:v>
                </c:pt>
                <c:pt idx="1105">
                  <c:v>18:25</c:v>
                </c:pt>
                <c:pt idx="1106">
                  <c:v>18:26</c:v>
                </c:pt>
                <c:pt idx="1107">
                  <c:v>18:27</c:v>
                </c:pt>
                <c:pt idx="1108">
                  <c:v>18:28</c:v>
                </c:pt>
                <c:pt idx="1109">
                  <c:v>18:29</c:v>
                </c:pt>
                <c:pt idx="1110">
                  <c:v>18:30</c:v>
                </c:pt>
                <c:pt idx="1111">
                  <c:v>18:31</c:v>
                </c:pt>
                <c:pt idx="1112">
                  <c:v>18:32</c:v>
                </c:pt>
                <c:pt idx="1113">
                  <c:v>18:33</c:v>
                </c:pt>
                <c:pt idx="1114">
                  <c:v>18:34</c:v>
                </c:pt>
                <c:pt idx="1115">
                  <c:v>18:35</c:v>
                </c:pt>
                <c:pt idx="1116">
                  <c:v>18:36</c:v>
                </c:pt>
                <c:pt idx="1117">
                  <c:v>18:37</c:v>
                </c:pt>
                <c:pt idx="1118">
                  <c:v>18:38</c:v>
                </c:pt>
                <c:pt idx="1119">
                  <c:v>18:39</c:v>
                </c:pt>
                <c:pt idx="1120">
                  <c:v>18:40</c:v>
                </c:pt>
                <c:pt idx="1121">
                  <c:v>18:41</c:v>
                </c:pt>
                <c:pt idx="1122">
                  <c:v>18:42</c:v>
                </c:pt>
                <c:pt idx="1123">
                  <c:v>18:43</c:v>
                </c:pt>
                <c:pt idx="1124">
                  <c:v>18:44</c:v>
                </c:pt>
                <c:pt idx="1125">
                  <c:v>18:45</c:v>
                </c:pt>
                <c:pt idx="1126">
                  <c:v>18:46</c:v>
                </c:pt>
                <c:pt idx="1127">
                  <c:v>18:47</c:v>
                </c:pt>
                <c:pt idx="1128">
                  <c:v>18:48</c:v>
                </c:pt>
                <c:pt idx="1129">
                  <c:v>18:49</c:v>
                </c:pt>
                <c:pt idx="1130">
                  <c:v>18:50</c:v>
                </c:pt>
                <c:pt idx="1131">
                  <c:v>18:51</c:v>
                </c:pt>
                <c:pt idx="1132">
                  <c:v>18:52</c:v>
                </c:pt>
                <c:pt idx="1133">
                  <c:v>18:53</c:v>
                </c:pt>
                <c:pt idx="1134">
                  <c:v>18:54</c:v>
                </c:pt>
                <c:pt idx="1135">
                  <c:v>18:55</c:v>
                </c:pt>
                <c:pt idx="1136">
                  <c:v>18:56</c:v>
                </c:pt>
                <c:pt idx="1137">
                  <c:v>18:57</c:v>
                </c:pt>
                <c:pt idx="1138">
                  <c:v>18:58</c:v>
                </c:pt>
                <c:pt idx="1139">
                  <c:v>18:59</c:v>
                </c:pt>
                <c:pt idx="1140">
                  <c:v>19:00</c:v>
                </c:pt>
                <c:pt idx="1141">
                  <c:v>19:01</c:v>
                </c:pt>
                <c:pt idx="1142">
                  <c:v>19:02</c:v>
                </c:pt>
                <c:pt idx="1143">
                  <c:v>19:03</c:v>
                </c:pt>
                <c:pt idx="1144">
                  <c:v>19:04</c:v>
                </c:pt>
                <c:pt idx="1145">
                  <c:v>19:05</c:v>
                </c:pt>
                <c:pt idx="1146">
                  <c:v>19:06</c:v>
                </c:pt>
                <c:pt idx="1147">
                  <c:v>19:07</c:v>
                </c:pt>
                <c:pt idx="1148">
                  <c:v>19:08</c:v>
                </c:pt>
                <c:pt idx="1149">
                  <c:v>19:09</c:v>
                </c:pt>
                <c:pt idx="1150">
                  <c:v>19:10</c:v>
                </c:pt>
                <c:pt idx="1151">
                  <c:v>19:11</c:v>
                </c:pt>
                <c:pt idx="1152">
                  <c:v>19:12</c:v>
                </c:pt>
                <c:pt idx="1153">
                  <c:v>19:13</c:v>
                </c:pt>
                <c:pt idx="1154">
                  <c:v>19:14</c:v>
                </c:pt>
                <c:pt idx="1155">
                  <c:v>19:15</c:v>
                </c:pt>
                <c:pt idx="1156">
                  <c:v>19:16</c:v>
                </c:pt>
                <c:pt idx="1157">
                  <c:v>19:17</c:v>
                </c:pt>
                <c:pt idx="1158">
                  <c:v>19:18</c:v>
                </c:pt>
                <c:pt idx="1159">
                  <c:v>19:19</c:v>
                </c:pt>
                <c:pt idx="1160">
                  <c:v>19:20</c:v>
                </c:pt>
                <c:pt idx="1161">
                  <c:v>19:21</c:v>
                </c:pt>
                <c:pt idx="1162">
                  <c:v>19:22</c:v>
                </c:pt>
                <c:pt idx="1163">
                  <c:v>19:23</c:v>
                </c:pt>
                <c:pt idx="1164">
                  <c:v>19:24</c:v>
                </c:pt>
                <c:pt idx="1165">
                  <c:v>19:25</c:v>
                </c:pt>
                <c:pt idx="1166">
                  <c:v>19:26</c:v>
                </c:pt>
                <c:pt idx="1167">
                  <c:v>19:27</c:v>
                </c:pt>
                <c:pt idx="1168">
                  <c:v>19:28</c:v>
                </c:pt>
                <c:pt idx="1169">
                  <c:v>19:29</c:v>
                </c:pt>
                <c:pt idx="1170">
                  <c:v>19:30</c:v>
                </c:pt>
                <c:pt idx="1171">
                  <c:v>19:31</c:v>
                </c:pt>
                <c:pt idx="1172">
                  <c:v>19:32</c:v>
                </c:pt>
                <c:pt idx="1173">
                  <c:v>19:33</c:v>
                </c:pt>
                <c:pt idx="1174">
                  <c:v>19:34</c:v>
                </c:pt>
                <c:pt idx="1175">
                  <c:v>19:35</c:v>
                </c:pt>
                <c:pt idx="1176">
                  <c:v>19:36</c:v>
                </c:pt>
                <c:pt idx="1177">
                  <c:v>19:37</c:v>
                </c:pt>
                <c:pt idx="1178">
                  <c:v>19:38</c:v>
                </c:pt>
                <c:pt idx="1179">
                  <c:v>19:39</c:v>
                </c:pt>
                <c:pt idx="1180">
                  <c:v>19:40</c:v>
                </c:pt>
                <c:pt idx="1181">
                  <c:v>19:41</c:v>
                </c:pt>
                <c:pt idx="1182">
                  <c:v>19:42</c:v>
                </c:pt>
                <c:pt idx="1183">
                  <c:v>19:43</c:v>
                </c:pt>
                <c:pt idx="1184">
                  <c:v>19:44</c:v>
                </c:pt>
                <c:pt idx="1185">
                  <c:v>19:45</c:v>
                </c:pt>
                <c:pt idx="1186">
                  <c:v>19:46</c:v>
                </c:pt>
                <c:pt idx="1187">
                  <c:v>19:47</c:v>
                </c:pt>
                <c:pt idx="1188">
                  <c:v>19:48</c:v>
                </c:pt>
                <c:pt idx="1189">
                  <c:v>19:49</c:v>
                </c:pt>
                <c:pt idx="1190">
                  <c:v>19:50</c:v>
                </c:pt>
                <c:pt idx="1191">
                  <c:v>19:51</c:v>
                </c:pt>
                <c:pt idx="1192">
                  <c:v>19:52</c:v>
                </c:pt>
                <c:pt idx="1193">
                  <c:v>19:53</c:v>
                </c:pt>
                <c:pt idx="1194">
                  <c:v>19:54</c:v>
                </c:pt>
                <c:pt idx="1195">
                  <c:v>19:55</c:v>
                </c:pt>
                <c:pt idx="1196">
                  <c:v>19:56</c:v>
                </c:pt>
                <c:pt idx="1197">
                  <c:v>19:57</c:v>
                </c:pt>
                <c:pt idx="1198">
                  <c:v>19:58</c:v>
                </c:pt>
                <c:pt idx="1199">
                  <c:v>19:59</c:v>
                </c:pt>
                <c:pt idx="1200">
                  <c:v>20:00</c:v>
                </c:pt>
              </c:strCache>
            </c:strRef>
          </c:cat>
          <c:val>
            <c:numRef>
              <c:f>'June 3'!$K$2:$K$1202</c:f>
              <c:numCache>
                <c:formatCode>General</c:formatCode>
                <c:ptCount val="12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0.24242424242424243</c:v>
                </c:pt>
                <c:pt idx="197">
                  <c:v>0.48484848484848486</c:v>
                </c:pt>
                <c:pt idx="198">
                  <c:v>0.72727272727272729</c:v>
                </c:pt>
                <c:pt idx="199">
                  <c:v>0.96969696969696972</c:v>
                </c:pt>
                <c:pt idx="200">
                  <c:v>1.2121212121212122</c:v>
                </c:pt>
                <c:pt idx="201">
                  <c:v>1.4545454545454546</c:v>
                </c:pt>
                <c:pt idx="202">
                  <c:v>1.696969696969697</c:v>
                </c:pt>
                <c:pt idx="203">
                  <c:v>1.9393939393939394</c:v>
                </c:pt>
                <c:pt idx="204">
                  <c:v>2.1818181818181817</c:v>
                </c:pt>
                <c:pt idx="205">
                  <c:v>2.4242424242424239</c:v>
                </c:pt>
                <c:pt idx="206">
                  <c:v>2.6666666666666661</c:v>
                </c:pt>
                <c:pt idx="207">
                  <c:v>2.9090909090909083</c:v>
                </c:pt>
                <c:pt idx="208">
                  <c:v>3.1515151515151505</c:v>
                </c:pt>
                <c:pt idx="209">
                  <c:v>3.3939393939393927</c:v>
                </c:pt>
                <c:pt idx="210">
                  <c:v>3.6363636363636349</c:v>
                </c:pt>
                <c:pt idx="211">
                  <c:v>3.8787878787878771</c:v>
                </c:pt>
                <c:pt idx="212">
                  <c:v>4.1212121212121193</c:v>
                </c:pt>
                <c:pt idx="213">
                  <c:v>4.3636363636363615</c:v>
                </c:pt>
                <c:pt idx="214">
                  <c:v>4.6060606060606037</c:v>
                </c:pt>
                <c:pt idx="215">
                  <c:v>4.848484848484846</c:v>
                </c:pt>
                <c:pt idx="216">
                  <c:v>5.0909090909090882</c:v>
                </c:pt>
                <c:pt idx="217">
                  <c:v>5.3333333333333304</c:v>
                </c:pt>
                <c:pt idx="218">
                  <c:v>5.5757575757575726</c:v>
                </c:pt>
                <c:pt idx="219">
                  <c:v>5.8181818181818148</c:v>
                </c:pt>
                <c:pt idx="220">
                  <c:v>6.060606060606057</c:v>
                </c:pt>
                <c:pt idx="221">
                  <c:v>6.3030303030302992</c:v>
                </c:pt>
                <c:pt idx="222">
                  <c:v>6.5454545454545414</c:v>
                </c:pt>
                <c:pt idx="223">
                  <c:v>6.7878787878787836</c:v>
                </c:pt>
                <c:pt idx="224">
                  <c:v>7.0303030303030258</c:v>
                </c:pt>
                <c:pt idx="225">
                  <c:v>7.272727272727268</c:v>
                </c:pt>
                <c:pt idx="226">
                  <c:v>7.5151515151515103</c:v>
                </c:pt>
                <c:pt idx="227">
                  <c:v>7.7575757575757525</c:v>
                </c:pt>
                <c:pt idx="228">
                  <c:v>7.9999999999999947</c:v>
                </c:pt>
                <c:pt idx="229">
                  <c:v>8.2424242424242369</c:v>
                </c:pt>
                <c:pt idx="230">
                  <c:v>8.4848484848484791</c:v>
                </c:pt>
                <c:pt idx="231">
                  <c:v>8.7272727272727213</c:v>
                </c:pt>
                <c:pt idx="232">
                  <c:v>8.9696969696969635</c:v>
                </c:pt>
                <c:pt idx="233">
                  <c:v>9.2121212121212057</c:v>
                </c:pt>
                <c:pt idx="234">
                  <c:v>9.4545454545454479</c:v>
                </c:pt>
                <c:pt idx="235">
                  <c:v>9.6969696969696901</c:v>
                </c:pt>
                <c:pt idx="236">
                  <c:v>9.9393939393939323</c:v>
                </c:pt>
                <c:pt idx="237">
                  <c:v>10.181818181818175</c:v>
                </c:pt>
                <c:pt idx="238">
                  <c:v>10.424242424242417</c:v>
                </c:pt>
                <c:pt idx="239">
                  <c:v>10.666666666666659</c:v>
                </c:pt>
                <c:pt idx="240">
                  <c:v>10.909090909090901</c:v>
                </c:pt>
                <c:pt idx="241">
                  <c:v>11.151515151515143</c:v>
                </c:pt>
                <c:pt idx="242">
                  <c:v>11.393939393939386</c:v>
                </c:pt>
                <c:pt idx="243">
                  <c:v>11.636363636363628</c:v>
                </c:pt>
                <c:pt idx="244">
                  <c:v>11.87878787878787</c:v>
                </c:pt>
                <c:pt idx="245">
                  <c:v>12.121212121212112</c:v>
                </c:pt>
                <c:pt idx="246">
                  <c:v>12.363636363636354</c:v>
                </c:pt>
                <c:pt idx="247">
                  <c:v>12.606060606060597</c:v>
                </c:pt>
                <c:pt idx="248">
                  <c:v>12.848484848484839</c:v>
                </c:pt>
                <c:pt idx="249">
                  <c:v>13.090909090909081</c:v>
                </c:pt>
                <c:pt idx="250">
                  <c:v>13.333333333333323</c:v>
                </c:pt>
                <c:pt idx="251">
                  <c:v>13.575757575757565</c:v>
                </c:pt>
                <c:pt idx="252">
                  <c:v>13.818181818181808</c:v>
                </c:pt>
                <c:pt idx="253">
                  <c:v>14.06060606060605</c:v>
                </c:pt>
                <c:pt idx="254">
                  <c:v>14.303030303030292</c:v>
                </c:pt>
                <c:pt idx="255">
                  <c:v>14.545454545454534</c:v>
                </c:pt>
                <c:pt idx="256">
                  <c:v>14.787878787878777</c:v>
                </c:pt>
                <c:pt idx="257">
                  <c:v>15.030303030303019</c:v>
                </c:pt>
                <c:pt idx="258">
                  <c:v>15.272727272727261</c:v>
                </c:pt>
                <c:pt idx="259">
                  <c:v>15.515151515151503</c:v>
                </c:pt>
                <c:pt idx="260">
                  <c:v>15.757575757575745</c:v>
                </c:pt>
                <c:pt idx="261">
                  <c:v>15.999999999999988</c:v>
                </c:pt>
                <c:pt idx="262">
                  <c:v>16.242424242424232</c:v>
                </c:pt>
                <c:pt idx="263">
                  <c:v>16.484848484848474</c:v>
                </c:pt>
                <c:pt idx="264">
                  <c:v>16.727272727272716</c:v>
                </c:pt>
                <c:pt idx="265">
                  <c:v>16.969696969696958</c:v>
                </c:pt>
                <c:pt idx="266">
                  <c:v>17.2121212121212</c:v>
                </c:pt>
                <c:pt idx="267">
                  <c:v>17.454545454545443</c:v>
                </c:pt>
                <c:pt idx="268">
                  <c:v>17.696969696969685</c:v>
                </c:pt>
                <c:pt idx="269">
                  <c:v>17.939393939393927</c:v>
                </c:pt>
                <c:pt idx="270">
                  <c:v>18.181818181818169</c:v>
                </c:pt>
                <c:pt idx="271">
                  <c:v>18.424242424242411</c:v>
                </c:pt>
                <c:pt idx="272">
                  <c:v>18.666666666666654</c:v>
                </c:pt>
                <c:pt idx="273">
                  <c:v>18.909090909090896</c:v>
                </c:pt>
                <c:pt idx="274">
                  <c:v>19.151515151515138</c:v>
                </c:pt>
                <c:pt idx="275">
                  <c:v>19.39393939393938</c:v>
                </c:pt>
                <c:pt idx="276">
                  <c:v>19.636363636363622</c:v>
                </c:pt>
                <c:pt idx="277">
                  <c:v>19.878787878787865</c:v>
                </c:pt>
                <c:pt idx="278">
                  <c:v>20.121212121212107</c:v>
                </c:pt>
                <c:pt idx="279">
                  <c:v>20.363636363636349</c:v>
                </c:pt>
                <c:pt idx="280">
                  <c:v>20.606060606060591</c:v>
                </c:pt>
                <c:pt idx="281">
                  <c:v>20.848484848484834</c:v>
                </c:pt>
                <c:pt idx="282">
                  <c:v>21.090909090909076</c:v>
                </c:pt>
                <c:pt idx="283">
                  <c:v>21.333333333333318</c:v>
                </c:pt>
                <c:pt idx="284">
                  <c:v>21.57575757575756</c:v>
                </c:pt>
                <c:pt idx="285">
                  <c:v>21.818181818181802</c:v>
                </c:pt>
                <c:pt idx="286">
                  <c:v>22.060606060606045</c:v>
                </c:pt>
                <c:pt idx="287">
                  <c:v>22.303030303030287</c:v>
                </c:pt>
                <c:pt idx="288">
                  <c:v>22.545454545454529</c:v>
                </c:pt>
                <c:pt idx="289">
                  <c:v>22.787878787878771</c:v>
                </c:pt>
                <c:pt idx="290">
                  <c:v>23.030303030303013</c:v>
                </c:pt>
                <c:pt idx="291">
                  <c:v>23.272727272727256</c:v>
                </c:pt>
                <c:pt idx="292">
                  <c:v>23.515151515151498</c:v>
                </c:pt>
                <c:pt idx="293">
                  <c:v>23.75757575757574</c:v>
                </c:pt>
                <c:pt idx="294">
                  <c:v>23.999999999999982</c:v>
                </c:pt>
                <c:pt idx="295">
                  <c:v>24.242424242424224</c:v>
                </c:pt>
                <c:pt idx="296">
                  <c:v>24.484848484848467</c:v>
                </c:pt>
                <c:pt idx="297">
                  <c:v>24.727272727272709</c:v>
                </c:pt>
                <c:pt idx="298">
                  <c:v>24.969696969696951</c:v>
                </c:pt>
                <c:pt idx="299">
                  <c:v>25.212121212121193</c:v>
                </c:pt>
                <c:pt idx="300">
                  <c:v>25.454545454545435</c:v>
                </c:pt>
                <c:pt idx="301">
                  <c:v>25.696969696969678</c:v>
                </c:pt>
                <c:pt idx="302">
                  <c:v>25.93939393939392</c:v>
                </c:pt>
                <c:pt idx="303">
                  <c:v>26.181818181818162</c:v>
                </c:pt>
                <c:pt idx="304">
                  <c:v>26.424242424242404</c:v>
                </c:pt>
                <c:pt idx="305">
                  <c:v>26.666666666666647</c:v>
                </c:pt>
                <c:pt idx="306">
                  <c:v>26.909090909090889</c:v>
                </c:pt>
                <c:pt idx="307">
                  <c:v>27.151515151515131</c:v>
                </c:pt>
                <c:pt idx="308">
                  <c:v>27.393939393939373</c:v>
                </c:pt>
                <c:pt idx="309">
                  <c:v>27.636363636363615</c:v>
                </c:pt>
                <c:pt idx="310">
                  <c:v>27.878787878787858</c:v>
                </c:pt>
                <c:pt idx="311">
                  <c:v>28.1212121212121</c:v>
                </c:pt>
                <c:pt idx="312">
                  <c:v>28.363636363636342</c:v>
                </c:pt>
                <c:pt idx="313">
                  <c:v>28.606060606060584</c:v>
                </c:pt>
                <c:pt idx="314">
                  <c:v>28.848484848484826</c:v>
                </c:pt>
                <c:pt idx="315">
                  <c:v>29.090909090909069</c:v>
                </c:pt>
                <c:pt idx="316">
                  <c:v>29.333333333333311</c:v>
                </c:pt>
                <c:pt idx="317">
                  <c:v>29.575757575757553</c:v>
                </c:pt>
                <c:pt idx="318">
                  <c:v>29.818181818181795</c:v>
                </c:pt>
                <c:pt idx="319">
                  <c:v>30.060606060606037</c:v>
                </c:pt>
                <c:pt idx="320">
                  <c:v>30.30303030303028</c:v>
                </c:pt>
                <c:pt idx="321">
                  <c:v>30.545454545454522</c:v>
                </c:pt>
                <c:pt idx="322">
                  <c:v>30.787878787878764</c:v>
                </c:pt>
                <c:pt idx="323">
                  <c:v>31.030303030303006</c:v>
                </c:pt>
                <c:pt idx="324">
                  <c:v>31.272727272727249</c:v>
                </c:pt>
                <c:pt idx="325">
                  <c:v>31.515151515151491</c:v>
                </c:pt>
                <c:pt idx="326">
                  <c:v>31.757575757575733</c:v>
                </c:pt>
                <c:pt idx="327">
                  <c:v>31.999999999999975</c:v>
                </c:pt>
                <c:pt idx="328">
                  <c:v>32.242424242424221</c:v>
                </c:pt>
                <c:pt idx="329">
                  <c:v>32.484848484848463</c:v>
                </c:pt>
                <c:pt idx="330">
                  <c:v>32.727272727272705</c:v>
                </c:pt>
                <c:pt idx="331">
                  <c:v>32.969696969696948</c:v>
                </c:pt>
                <c:pt idx="332">
                  <c:v>33.21212121212119</c:v>
                </c:pt>
                <c:pt idx="333">
                  <c:v>33.454545454545432</c:v>
                </c:pt>
                <c:pt idx="334">
                  <c:v>33.696969696969674</c:v>
                </c:pt>
                <c:pt idx="335">
                  <c:v>33.939393939393916</c:v>
                </c:pt>
                <c:pt idx="336">
                  <c:v>34.181818181818159</c:v>
                </c:pt>
                <c:pt idx="337">
                  <c:v>34.424242424242401</c:v>
                </c:pt>
                <c:pt idx="338">
                  <c:v>34.666666666666643</c:v>
                </c:pt>
                <c:pt idx="339">
                  <c:v>34.909090909090885</c:v>
                </c:pt>
                <c:pt idx="340">
                  <c:v>35.151515151515127</c:v>
                </c:pt>
                <c:pt idx="341">
                  <c:v>35.39393939393937</c:v>
                </c:pt>
                <c:pt idx="342">
                  <c:v>35.636363636363612</c:v>
                </c:pt>
                <c:pt idx="343">
                  <c:v>35.878787878787854</c:v>
                </c:pt>
                <c:pt idx="344">
                  <c:v>36.121212121212096</c:v>
                </c:pt>
                <c:pt idx="345">
                  <c:v>36.363636363636338</c:v>
                </c:pt>
                <c:pt idx="346">
                  <c:v>36.606060606060581</c:v>
                </c:pt>
                <c:pt idx="347">
                  <c:v>36.848484848484823</c:v>
                </c:pt>
                <c:pt idx="348">
                  <c:v>37.090909090909065</c:v>
                </c:pt>
                <c:pt idx="349">
                  <c:v>37.333333333333307</c:v>
                </c:pt>
                <c:pt idx="350">
                  <c:v>37.575757575757549</c:v>
                </c:pt>
                <c:pt idx="351">
                  <c:v>37.818181818181792</c:v>
                </c:pt>
                <c:pt idx="352">
                  <c:v>38.060606060606034</c:v>
                </c:pt>
                <c:pt idx="353">
                  <c:v>38.303030303030276</c:v>
                </c:pt>
                <c:pt idx="354">
                  <c:v>38.545454545454518</c:v>
                </c:pt>
                <c:pt idx="355">
                  <c:v>38.787878787878761</c:v>
                </c:pt>
                <c:pt idx="356">
                  <c:v>39.030303030303003</c:v>
                </c:pt>
                <c:pt idx="357">
                  <c:v>39.272727272727245</c:v>
                </c:pt>
                <c:pt idx="358">
                  <c:v>39.515151515151487</c:v>
                </c:pt>
                <c:pt idx="359">
                  <c:v>39.757575757575729</c:v>
                </c:pt>
                <c:pt idx="360">
                  <c:v>40</c:v>
                </c:pt>
                <c:pt idx="361">
                  <c:v>30</c:v>
                </c:pt>
                <c:pt idx="362">
                  <c:v>30</c:v>
                </c:pt>
                <c:pt idx="363">
                  <c:v>30.001291364004572</c:v>
                </c:pt>
                <c:pt idx="364">
                  <c:v>30.005165956433846</c:v>
                </c:pt>
                <c:pt idx="365">
                  <c:v>30.011625279504536</c:v>
                </c:pt>
                <c:pt idx="366">
                  <c:v>30.020671840149173</c:v>
                </c:pt>
                <c:pt idx="367">
                  <c:v>30.03230915488848</c:v>
                </c:pt>
                <c:pt idx="368">
                  <c:v>30.046541756683666</c:v>
                </c:pt>
                <c:pt idx="369">
                  <c:v>30.063375203799847</c:v>
                </c:pt>
                <c:pt idx="370">
                  <c:v>30.082816090721231</c:v>
                </c:pt>
                <c:pt idx="371">
                  <c:v>30.104872061168358</c:v>
                </c:pt>
                <c:pt idx="372">
                  <c:v>30.129551823277822</c:v>
                </c:pt>
                <c:pt idx="373">
                  <c:v>30.156865167015571</c:v>
                </c:pt>
                <c:pt idx="374">
                  <c:v>30.18682298390603</c:v>
                </c:pt>
                <c:pt idx="375">
                  <c:v>30.219437289171353</c:v>
                </c:pt>
                <c:pt idx="376">
                  <c:v>30.254721246387753</c:v>
                </c:pt>
                <c:pt idx="377">
                  <c:v>30.292689194779676</c:v>
                </c:pt>
                <c:pt idx="378">
                  <c:v>30.333356679287331</c:v>
                </c:pt>
                <c:pt idx="379">
                  <c:v>30.376740483559139</c:v>
                </c:pt>
                <c:pt idx="380">
                  <c:v>30.422858666038156</c:v>
                </c:pt>
                <c:pt idx="381">
                  <c:v>30.471730599330517</c:v>
                </c:pt>
                <c:pt idx="382">
                  <c:v>30.523377013064955</c:v>
                </c:pt>
                <c:pt idx="383">
                  <c:v>30.577820040475238</c:v>
                </c:pt>
                <c:pt idx="384">
                  <c:v>30.635083268962916</c:v>
                </c:pt>
                <c:pt idx="385">
                  <c:v>30.695191794925524</c:v>
                </c:pt>
                <c:pt idx="386">
                  <c:v>30.758172283166616</c:v>
                </c:pt>
                <c:pt idx="387">
                  <c:v>30.824053031238318</c:v>
                </c:pt>
                <c:pt idx="388">
                  <c:v>30.892864039105724</c:v>
                </c:pt>
                <c:pt idx="389">
                  <c:v>30.964637084565105</c:v>
                </c:pt>
                <c:pt idx="390">
                  <c:v>31.039405804896173</c:v>
                </c:pt>
                <c:pt idx="391">
                  <c:v>31.117205785282415</c:v>
                </c:pt>
                <c:pt idx="392">
                  <c:v>31.198074654594151</c:v>
                </c:pt>
                <c:pt idx="393">
                  <c:v>31.282052189197294</c:v>
                </c:pt>
                <c:pt idx="394">
                  <c:v>31.369180425528004</c:v>
                </c:pt>
                <c:pt idx="395">
                  <c:v>31.459503782260843</c:v>
                </c:pt>
                <c:pt idx="396">
                  <c:v>31.553069192997253</c:v>
                </c:pt>
                <c:pt idx="397">
                  <c:v>31.649926250514135</c:v>
                </c:pt>
                <c:pt idx="398">
                  <c:v>31.750127363741154</c:v>
                </c:pt>
                <c:pt idx="399">
                  <c:v>31.8537279287826</c:v>
                </c:pt>
                <c:pt idx="400">
                  <c:v>31.960786515468701</c:v>
                </c:pt>
                <c:pt idx="401">
                  <c:v>32.071365071115338</c:v>
                </c:pt>
                <c:pt idx="402">
                  <c:v>32.185529143395073</c:v>
                </c:pt>
                <c:pt idx="403">
                  <c:v>32.303348124481118</c:v>
                </c:pt>
                <c:pt idx="404">
                  <c:v>32.424895518926178</c:v>
                </c:pt>
                <c:pt idx="405">
                  <c:v>32.550249238086735</c:v>
                </c:pt>
                <c:pt idx="406">
                  <c:v>32.679491924311229</c:v>
                </c:pt>
                <c:pt idx="407">
                  <c:v>32.812711308586699</c:v>
                </c:pt>
                <c:pt idx="408">
                  <c:v>32.950000605899042</c:v>
                </c:pt>
                <c:pt idx="409">
                  <c:v>33.091458953221938</c:v>
                </c:pt>
                <c:pt idx="410">
                  <c:v>33.237191895831117</c:v>
                </c:pt>
                <c:pt idx="411">
                  <c:v>33.387311928568643</c:v>
                </c:pt>
                <c:pt idx="412">
                  <c:v>33.541939099789388</c:v>
                </c:pt>
                <c:pt idx="413">
                  <c:v>33.701201687048183</c:v>
                </c:pt>
                <c:pt idx="414">
                  <c:v>33.865236955182866</c:v>
                </c:pt>
                <c:pt idx="415">
                  <c:v>34.03419200937865</c:v>
                </c:pt>
                <c:pt idx="416">
                  <c:v>34.208224758145263</c:v>
                </c:pt>
                <c:pt idx="417">
                  <c:v>34.387505004004005</c:v>
                </c:pt>
                <c:pt idx="418">
                  <c:v>34.5722156832026</c:v>
                </c:pt>
                <c:pt idx="419">
                  <c:v>34.762554280125698</c:v>
                </c:pt>
                <c:pt idx="420">
                  <c:v>34.958734447477909</c:v>
                </c:pt>
                <c:pt idx="421">
                  <c:v>35.160987870085975</c:v>
                </c:pt>
                <c:pt idx="422">
                  <c:v>35.369566418699016</c:v>
                </c:pt>
                <c:pt idx="423">
                  <c:v>35.584744651000477</c:v>
                </c:pt>
                <c:pt idx="424">
                  <c:v>35.806822730912728</c:v>
                </c:pt>
                <c:pt idx="425">
                  <c:v>36.036129855176696</c:v>
                </c:pt>
                <c:pt idx="426">
                  <c:v>36.273028299507729</c:v>
                </c:pt>
                <c:pt idx="427">
                  <c:v>36.51791822730555</c:v>
                </c:pt>
                <c:pt idx="428">
                  <c:v>36.771243444677047</c:v>
                </c:pt>
                <c:pt idx="429">
                  <c:v>37.033498340367352</c:v>
                </c:pt>
                <c:pt idx="430">
                  <c:v>37.305236323846415</c:v>
                </c:pt>
                <c:pt idx="431">
                  <c:v>37.587080177798754</c:v>
                </c:pt>
                <c:pt idx="432">
                  <c:v>37.87973488547874</c:v>
                </c:pt>
                <c:pt idx="433">
                  <c:v>38.184003698585492</c:v>
                </c:pt>
                <c:pt idx="434">
                  <c:v>38.500808508478627</c:v>
                </c:pt>
                <c:pt idx="435">
                  <c:v>38.831216022449446</c:v>
                </c:pt>
                <c:pt idx="436">
                  <c:v>39.176471909281219</c:v>
                </c:pt>
                <c:pt idx="437">
                  <c:v>39.53804610319645</c:v>
                </c:pt>
                <c:pt idx="438">
                  <c:v>39.917694085082346</c:v>
                </c:pt>
                <c:pt idx="439">
                  <c:v>40.317541634481458</c:v>
                </c:pt>
                <c:pt idx="440">
                  <c:v>40.740205096607568</c:v>
                </c:pt>
                <c:pt idx="441">
                  <c:v>41.188967284099945</c:v>
                </c:pt>
                <c:pt idx="442">
                  <c:v>41.668044190989377</c:v>
                </c:pt>
                <c:pt idx="443">
                  <c:v>42.183007490036438</c:v>
                </c:pt>
                <c:pt idx="444">
                  <c:v>42.741491171513033</c:v>
                </c:pt>
                <c:pt idx="445">
                  <c:v>43.354458401266619</c:v>
                </c:pt>
                <c:pt idx="446">
                  <c:v>44.038692250634547</c:v>
                </c:pt>
                <c:pt idx="447">
                  <c:v>44.822370113684315</c:v>
                </c:pt>
                <c:pt idx="448">
                  <c:v>45.760282248595992</c:v>
                </c:pt>
                <c:pt idx="449">
                  <c:v>46.993464419244788</c:v>
                </c:pt>
                <c:pt idx="450">
                  <c:v>50</c:v>
                </c:pt>
                <c:pt idx="451">
                  <c:v>49.972668464167981</c:v>
                </c:pt>
                <c:pt idx="452">
                  <c:v>49.966067067032036</c:v>
                </c:pt>
                <c:pt idx="453">
                  <c:v>49.95940021117579</c:v>
                </c:pt>
                <c:pt idx="454">
                  <c:v>49.952664701342187</c:v>
                </c:pt>
                <c:pt idx="455">
                  <c:v>49.945857186964524</c:v>
                </c:pt>
                <c:pt idx="456">
                  <c:v>49.938974154683898</c:v>
                </c:pt>
                <c:pt idx="457">
                  <c:v>49.932011920512643</c:v>
                </c:pt>
                <c:pt idx="458">
                  <c:v>49.924966621627988</c:v>
                </c:pt>
                <c:pt idx="459">
                  <c:v>49.917834207779038</c:v>
                </c:pt>
                <c:pt idx="460">
                  <c:v>49.910610432289793</c:v>
                </c:pt>
                <c:pt idx="461">
                  <c:v>49.90329084264004</c:v>
                </c:pt>
                <c:pt idx="462">
                  <c:v>49.89587077060532</c:v>
                </c:pt>
                <c:pt idx="463">
                  <c:v>49.888345321936427</c:v>
                </c:pt>
                <c:pt idx="464">
                  <c:v>49.880709365558076</c:v>
                </c:pt>
                <c:pt idx="465">
                  <c:v>49.8729575222658</c:v>
                </c:pt>
                <c:pt idx="466">
                  <c:v>49.86508415289908</c:v>
                </c:pt>
                <c:pt idx="467">
                  <c:v>49.857083345967986</c:v>
                </c:pt>
                <c:pt idx="468">
                  <c:v>49.848948904710035</c:v>
                </c:pt>
                <c:pt idx="469">
                  <c:v>49.840674333552812</c:v>
                </c:pt>
                <c:pt idx="470">
                  <c:v>49.83225282395717</c:v>
                </c:pt>
                <c:pt idx="471">
                  <c:v>49.823677239615137</c:v>
                </c:pt>
                <c:pt idx="472">
                  <c:v>49.814940100975598</c:v>
                </c:pt>
                <c:pt idx="473">
                  <c:v>49.806033569070017</c:v>
                </c:pt>
                <c:pt idx="474">
                  <c:v>49.796949428609842</c:v>
                </c:pt>
                <c:pt idx="475">
                  <c:v>49.787679070326014</c:v>
                </c:pt>
                <c:pt idx="476">
                  <c:v>49.77821347252047</c:v>
                </c:pt>
                <c:pt idx="477">
                  <c:v>49.768543181798691</c:v>
                </c:pt>
                <c:pt idx="478">
                  <c:v>49.758658292951409</c:v>
                </c:pt>
                <c:pt idx="479">
                  <c:v>49.748548427953054</c:v>
                </c:pt>
                <c:pt idx="480">
                  <c:v>49.738202714043588</c:v>
                </c:pt>
                <c:pt idx="481">
                  <c:v>49.727609760859941</c:v>
                </c:pt>
                <c:pt idx="482">
                  <c:v>49.716757636582464</c:v>
                </c:pt>
                <c:pt idx="483">
                  <c:v>49.705633843061477</c:v>
                </c:pt>
                <c:pt idx="484">
                  <c:v>49.694225289888344</c:v>
                </c:pt>
                <c:pt idx="485">
                  <c:v>49.682518267375329</c:v>
                </c:pt>
                <c:pt idx="486">
                  <c:v>49.670498418408137</c:v>
                </c:pt>
                <c:pt idx="487">
                  <c:v>49.65815070913505</c:v>
                </c:pt>
                <c:pt idx="488">
                  <c:v>49.645459398456453</c:v>
                </c:pt>
                <c:pt idx="489">
                  <c:v>49.632408006278922</c:v>
                </c:pt>
                <c:pt idx="490">
                  <c:v>49.618979280498294</c:v>
                </c:pt>
                <c:pt idx="491">
                  <c:v>49.605155162676908</c:v>
                </c:pt>
                <c:pt idx="492">
                  <c:v>49.590916752380942</c:v>
                </c:pt>
                <c:pt idx="493">
                  <c:v>49.576244270144919</c:v>
                </c:pt>
                <c:pt idx="494">
                  <c:v>49.56111701903199</c:v>
                </c:pt>
                <c:pt idx="495">
                  <c:v>49.545513344760252</c:v>
                </c:pt>
                <c:pt idx="496">
                  <c:v>49.529410594367654</c:v>
                </c:pt>
                <c:pt idx="497">
                  <c:v>49.512785073390454</c:v>
                </c:pt>
                <c:pt idx="498">
                  <c:v>49.495612001533416</c:v>
                </c:pt>
                <c:pt idx="499">
                  <c:v>49.477865466813377</c:v>
                </c:pt>
                <c:pt idx="500">
                  <c:v>49.459518378161995</c:v>
                </c:pt>
                <c:pt idx="501">
                  <c:v>49.440542416478294</c:v>
                </c:pt>
                <c:pt idx="502">
                  <c:v>49.420907984126956</c:v>
                </c:pt>
                <c:pt idx="503">
                  <c:v>49.400584152884612</c:v>
                </c:pt>
                <c:pt idx="504">
                  <c:v>49.379538610343495</c:v>
                </c:pt>
                <c:pt idx="505">
                  <c:v>49.357737604789378</c:v>
                </c:pt>
                <c:pt idx="506">
                  <c:v>49.335145888580321</c:v>
                </c:pt>
                <c:pt idx="507">
                  <c:v>49.311726660061936</c:v>
                </c:pt>
                <c:pt idx="508">
                  <c:v>49.287441504066656</c:v>
                </c:pt>
                <c:pt idx="509">
                  <c:v>49.262250331056606</c:v>
                </c:pt>
                <c:pt idx="510">
                  <c:v>49.236111314983432</c:v>
                </c:pt>
                <c:pt idx="511">
                  <c:v>49.208980829953795</c:v>
                </c:pt>
                <c:pt idx="512">
                  <c:v>49.180813385805919</c:v>
                </c:pt>
                <c:pt idx="513">
                  <c:v>49.151561562720971</c:v>
                </c:pt>
                <c:pt idx="514">
                  <c:v>49.121175945013654</c:v>
                </c:pt>
                <c:pt idx="515">
                  <c:v>49.089605054268105</c:v>
                </c:pt>
                <c:pt idx="516">
                  <c:v>49.056795282009809</c:v>
                </c:pt>
                <c:pt idx="517">
                  <c:v>49.022690822130464</c:v>
                </c:pt>
                <c:pt idx="518">
                  <c:v>48.98723360331114</c:v>
                </c:pt>
                <c:pt idx="519">
                  <c:v>48.950363221720885</c:v>
                </c:pt>
                <c:pt idx="520">
                  <c:v>48.912016874300285</c:v>
                </c:pt>
                <c:pt idx="521">
                  <c:v>48.872129292976929</c:v>
                </c:pt>
                <c:pt idx="522">
                  <c:v>48.830632680197496</c:v>
                </c:pt>
                <c:pt idx="523">
                  <c:v>48.787456646203474</c:v>
                </c:pt>
                <c:pt idx="524">
                  <c:v>48.742528148521835</c:v>
                </c:pt>
                <c:pt idx="525">
                  <c:v>48.695771434189083</c:v>
                </c:pt>
                <c:pt idx="526">
                  <c:v>48.647107985277643</c:v>
                </c:pt>
                <c:pt idx="527">
                  <c:v>48.596456468346453</c:v>
                </c:pt>
                <c:pt idx="528">
                  <c:v>48.543732688493847</c:v>
                </c:pt>
                <c:pt idx="529">
                  <c:v>48.488849548748881</c:v>
                </c:pt>
                <c:pt idx="530">
                  <c:v>48.431717015599261</c:v>
                </c:pt>
                <c:pt idx="531">
                  <c:v>48.372242091516782</c:v>
                </c:pt>
                <c:pt idx="532">
                  <c:v>48.310328795407479</c:v>
                </c:pt>
                <c:pt idx="533">
                  <c:v>48.245878151980627</c:v>
                </c:pt>
                <c:pt idx="534">
                  <c:v>48.178788191099493</c:v>
                </c:pt>
                <c:pt idx="535">
                  <c:v>48.108953958245998</c:v>
                </c:pt>
                <c:pt idx="536">
                  <c:v>48.036267537300873</c:v>
                </c:pt>
                <c:pt idx="537">
                  <c:v>47.960618086909605</c:v>
                </c:pt>
                <c:pt idx="538">
                  <c:v>47.881891891771204</c:v>
                </c:pt>
                <c:pt idx="539">
                  <c:v>47.799972430251749</c:v>
                </c:pt>
                <c:pt idx="540">
                  <c:v>47.714740459784487</c:v>
                </c:pt>
                <c:pt idx="541">
                  <c:v>47.626074121574021</c:v>
                </c:pt>
                <c:pt idx="542">
                  <c:v>47.533849066170411</c:v>
                </c:pt>
                <c:pt idx="543">
                  <c:v>47.437938601518944</c:v>
                </c:pt>
                <c:pt idx="544">
                  <c:v>47.338213865121034</c:v>
                </c:pt>
                <c:pt idx="545">
                  <c:v>47.234544021958989</c:v>
                </c:pt>
                <c:pt idx="546">
                  <c:v>47.126796489839805</c:v>
                </c:pt>
                <c:pt idx="547">
                  <c:v>47.014837193798677</c:v>
                </c:pt>
                <c:pt idx="548">
                  <c:v>46.898530851168751</c:v>
                </c:pt>
                <c:pt idx="549">
                  <c:v>46.77774128886719</c:v>
                </c:pt>
                <c:pt idx="550">
                  <c:v>46.652331794366006</c:v>
                </c:pt>
                <c:pt idx="551">
                  <c:v>46.522165501706787</c:v>
                </c:pt>
                <c:pt idx="552">
                  <c:v>46.387105813777765</c:v>
                </c:pt>
                <c:pt idx="553">
                  <c:v>46.247016861898025</c:v>
                </c:pt>
                <c:pt idx="554">
                  <c:v>46.101764003543103</c:v>
                </c:pt>
                <c:pt idx="555">
                  <c:v>45.951214358797039</c:v>
                </c:pt>
                <c:pt idx="556">
                  <c:v>45.795237385825452</c:v>
                </c:pt>
                <c:pt idx="557">
                  <c:v>45.633705495330659</c:v>
                </c:pt>
                <c:pt idx="558">
                  <c:v>45.466494703572231</c:v>
                </c:pt>
                <c:pt idx="559">
                  <c:v>45.293485323112719</c:v>
                </c:pt>
                <c:pt idx="560">
                  <c:v>45.114562689980509</c:v>
                </c:pt>
                <c:pt idx="561">
                  <c:v>44.929617925428474</c:v>
                </c:pt>
                <c:pt idx="562">
                  <c:v>44.738548729912324</c:v>
                </c:pt>
                <c:pt idx="563">
                  <c:v>44.541260206317126</c:v>
                </c:pt>
                <c:pt idx="564">
                  <c:v>44.337665708831388</c:v>
                </c:pt>
                <c:pt idx="565">
                  <c:v>44.1276877132076</c:v>
                </c:pt>
                <c:pt idx="566">
                  <c:v>43.911258703467098</c:v>
                </c:pt>
                <c:pt idx="567">
                  <c:v>43.688322069411257</c:v>
                </c:pt>
                <c:pt idx="568">
                  <c:v>43.458833008602078</c:v>
                </c:pt>
                <c:pt idx="569">
                  <c:v>43.222759425785497</c:v>
                </c:pt>
                <c:pt idx="570">
                  <c:v>42.980082822061753</c:v>
                </c:pt>
                <c:pt idx="571">
                  <c:v>42.730799165476</c:v>
                </c:pt>
                <c:pt idx="572">
                  <c:v>42.474919734122992</c:v>
                </c:pt>
                <c:pt idx="573">
                  <c:v>42.21247192235068</c:v>
                </c:pt>
                <c:pt idx="574">
                  <c:v>41.943500000224695</c:v>
                </c:pt>
                <c:pt idx="575">
                  <c:v>41.668065816098981</c:v>
                </c:pt>
                <c:pt idx="576">
                  <c:v>41.386249431942808</c:v>
                </c:pt>
                <c:pt idx="577">
                  <c:v>41.098149681018825</c:v>
                </c:pt>
                <c:pt idx="578">
                  <c:v>40.803884637606707</c:v>
                </c:pt>
                <c:pt idx="579">
                  <c:v>40.503591988734556</c:v>
                </c:pt>
                <c:pt idx="580">
                  <c:v>40.197429298328196</c:v>
                </c:pt>
                <c:pt idx="581">
                  <c:v>39.885574154823132</c:v>
                </c:pt>
                <c:pt idx="582">
                  <c:v>39.568224194111338</c:v>
                </c:pt>
                <c:pt idx="583">
                  <c:v>39.245596990712649</c:v>
                </c:pt>
                <c:pt idx="584">
                  <c:v>38.917929811266305</c:v>
                </c:pt>
                <c:pt idx="585">
                  <c:v>38.585479225819903</c:v>
                </c:pt>
                <c:pt idx="586">
                  <c:v>38.248520573937235</c:v>
                </c:pt>
                <c:pt idx="587">
                  <c:v>37.907347284332161</c:v>
                </c:pt>
                <c:pt idx="588">
                  <c:v>37.562270048537734</c:v>
                </c:pt>
                <c:pt idx="589">
                  <c:v>37.213615851008583</c:v>
                </c:pt>
                <c:pt idx="590">
                  <c:v>36.861726859995535</c:v>
                </c:pt>
                <c:pt idx="591">
                  <c:v>36.506959185487027</c:v>
                </c:pt>
                <c:pt idx="592">
                  <c:v>36.149681512443678</c:v>
                </c:pt>
                <c:pt idx="593">
                  <c:v>35.790273619416475</c:v>
                </c:pt>
                <c:pt idx="594">
                  <c:v>35.429124794397232</c:v>
                </c:pt>
                <c:pt idx="595">
                  <c:v>35.066632161359088</c:v>
                </c:pt>
                <c:pt idx="596">
                  <c:v>34.703198932369347</c:v>
                </c:pt>
                <c:pt idx="597">
                  <c:v>34.339232601360699</c:v>
                </c:pt>
                <c:pt idx="598">
                  <c:v>33.975143096601592</c:v>
                </c:pt>
                <c:pt idx="599">
                  <c:v>33.611340909587987</c:v>
                </c:pt>
                <c:pt idx="600">
                  <c:v>33.248235218469517</c:v>
                </c:pt>
                <c:pt idx="601">
                  <c:v>32.88623202421438</c:v>
                </c:pt>
                <c:pt idx="602">
                  <c:v>32.525732317505245</c:v>
                </c:pt>
                <c:pt idx="603">
                  <c:v>32.167130293849695</c:v>
                </c:pt>
                <c:pt idx="604">
                  <c:v>31.810811633595996</c:v>
                </c:pt>
                <c:pt idx="605">
                  <c:v>31.457151862486889</c:v>
                </c:pt>
                <c:pt idx="606">
                  <c:v>31.106514807088516</c:v>
                </c:pt>
                <c:pt idx="607">
                  <c:v>30.759251157928929</c:v>
                </c:pt>
                <c:pt idx="608">
                  <c:v>30.415697151506944</c:v>
                </c:pt>
                <c:pt idx="609">
                  <c:v>30.076173380526885</c:v>
                </c:pt>
                <c:pt idx="610">
                  <c:v>29.74098373981824</c:v>
                </c:pt>
                <c:pt idx="611">
                  <c:v>29.410414513453599</c:v>
                </c:pt>
                <c:pt idx="612">
                  <c:v>29.084733606623242</c:v>
                </c:pt>
                <c:pt idx="613">
                  <c:v>28.764189923900659</c:v>
                </c:pt>
                <c:pt idx="614">
                  <c:v>28.449012893675267</c:v>
                </c:pt>
                <c:pt idx="615">
                  <c:v>28.139412136769714</c:v>
                </c:pt>
                <c:pt idx="616">
                  <c:v>27.835577275627344</c:v>
                </c:pt>
                <c:pt idx="617">
                  <c:v>27.537677878973835</c:v>
                </c:pt>
                <c:pt idx="618">
                  <c:v>27.245863535544537</c:v>
                </c:pt>
                <c:pt idx="619">
                  <c:v>26.960264049337351</c:v>
                </c:pt>
                <c:pt idx="620">
                  <c:v>26.680989747909315</c:v>
                </c:pt>
                <c:pt idx="621">
                  <c:v>26.408131894484921</c:v>
                </c:pt>
                <c:pt idx="622">
                  <c:v>26.141763194084909</c:v>
                </c:pt>
                <c:pt idx="623">
                  <c:v>25.881938383509855</c:v>
                </c:pt>
                <c:pt idx="624">
                  <c:v>25.628694894813421</c:v>
                </c:pt>
                <c:pt idx="625">
                  <c:v>25.382053581864579</c:v>
                </c:pt>
                <c:pt idx="626">
                  <c:v>25.142019499711068</c:v>
                </c:pt>
                <c:pt idx="627">
                  <c:v>24.908582726702512</c:v>
                </c:pt>
                <c:pt idx="628">
                  <c:v>24.681719219692525</c:v>
                </c:pt>
                <c:pt idx="629">
                  <c:v>24.461391693098914</c:v>
                </c:pt>
                <c:pt idx="630">
                  <c:v>24.247550513140126</c:v>
                </c:pt>
                <c:pt idx="631">
                  <c:v>24.040134599168063</c:v>
                </c:pt>
                <c:pt idx="632">
                  <c:v>23.839072324665892</c:v>
                </c:pt>
                <c:pt idx="633">
                  <c:v>23.644282411158034</c:v>
                </c:pt>
                <c:pt idx="634">
                  <c:v>23.455674808974717</c:v>
                </c:pt>
                <c:pt idx="635">
                  <c:v>23.273151559512407</c:v>
                </c:pt>
                <c:pt idx="636">
                  <c:v>23.096607634322652</c:v>
                </c:pt>
                <c:pt idx="637">
                  <c:v>22.925931747035438</c:v>
                </c:pt>
                <c:pt idx="638">
                  <c:v>22.7610071347721</c:v>
                </c:pt>
                <c:pt idx="639">
                  <c:v>22.601712306318721</c:v>
                </c:pt>
                <c:pt idx="640">
                  <c:v>22.447921754911032</c:v>
                </c:pt>
                <c:pt idx="641">
                  <c:v>22.299506634019824</c:v>
                </c:pt>
                <c:pt idx="642">
                  <c:v>22.156335395021379</c:v>
                </c:pt>
                <c:pt idx="643">
                  <c:v>22.018274386087697</c:v>
                </c:pt>
                <c:pt idx="644">
                  <c:v>21.885188412036062</c:v>
                </c:pt>
                <c:pt idx="645">
                  <c:v>21.756941255238047</c:v>
                </c:pt>
                <c:pt idx="646">
                  <c:v>21.633396158003428</c:v>
                </c:pt>
                <c:pt idx="647">
                  <c:v>21.514416267128862</c:v>
                </c:pt>
                <c:pt idx="648">
                  <c:v>21.39986504153406</c:v>
                </c:pt>
                <c:pt idx="649">
                  <c:v>21.289606624104188</c:v>
                </c:pt>
                <c:pt idx="650">
                  <c:v>21.183506179016877</c:v>
                </c:pt>
                <c:pt idx="651">
                  <c:v>21.081430195960422</c:v>
                </c:pt>
                <c:pt idx="652">
                  <c:v>20.983246762747335</c:v>
                </c:pt>
                <c:pt idx="653">
                  <c:v>20.888825807898762</c:v>
                </c:pt>
                <c:pt idx="654">
                  <c:v>20.798039314822603</c:v>
                </c:pt>
                <c:pt idx="655">
                  <c:v>20.710761509233844</c:v>
                </c:pt>
                <c:pt idx="656">
                  <c:v>20.626869021473414</c:v>
                </c:pt>
                <c:pt idx="657">
                  <c:v>20.54624102537278</c:v>
                </c:pt>
                <c:pt idx="658">
                  <c:v>20.468759355289428</c:v>
                </c:pt>
                <c:pt idx="659">
                  <c:v>20.394308602904072</c:v>
                </c:pt>
                <c:pt idx="660">
                  <c:v>20</c:v>
                </c:pt>
                <c:pt idx="661">
                  <c:v>100</c:v>
                </c:pt>
                <c:pt idx="662">
                  <c:v>100</c:v>
                </c:pt>
                <c:pt idx="663">
                  <c:v>100</c:v>
                </c:pt>
                <c:pt idx="664">
                  <c:v>100</c:v>
                </c:pt>
                <c:pt idx="665">
                  <c:v>100</c:v>
                </c:pt>
                <c:pt idx="666">
                  <c:v>100</c:v>
                </c:pt>
                <c:pt idx="667">
                  <c:v>100</c:v>
                </c:pt>
                <c:pt idx="668">
                  <c:v>100</c:v>
                </c:pt>
                <c:pt idx="669">
                  <c:v>100</c:v>
                </c:pt>
                <c:pt idx="670">
                  <c:v>100</c:v>
                </c:pt>
                <c:pt idx="671">
                  <c:v>100</c:v>
                </c:pt>
                <c:pt idx="672">
                  <c:v>100</c:v>
                </c:pt>
                <c:pt idx="673">
                  <c:v>100</c:v>
                </c:pt>
                <c:pt idx="674">
                  <c:v>100</c:v>
                </c:pt>
                <c:pt idx="675">
                  <c:v>100</c:v>
                </c:pt>
                <c:pt idx="676">
                  <c:v>100</c:v>
                </c:pt>
                <c:pt idx="677">
                  <c:v>100</c:v>
                </c:pt>
                <c:pt idx="678">
                  <c:v>100</c:v>
                </c:pt>
                <c:pt idx="679">
                  <c:v>100</c:v>
                </c:pt>
                <c:pt idx="680">
                  <c:v>100</c:v>
                </c:pt>
                <c:pt idx="681">
                  <c:v>100</c:v>
                </c:pt>
                <c:pt idx="682">
                  <c:v>100</c:v>
                </c:pt>
                <c:pt idx="683">
                  <c:v>100</c:v>
                </c:pt>
                <c:pt idx="684">
                  <c:v>100</c:v>
                </c:pt>
                <c:pt idx="685">
                  <c:v>100</c:v>
                </c:pt>
                <c:pt idx="686">
                  <c:v>100</c:v>
                </c:pt>
                <c:pt idx="687">
                  <c:v>100</c:v>
                </c:pt>
                <c:pt idx="688">
                  <c:v>100</c:v>
                </c:pt>
                <c:pt idx="689">
                  <c:v>100</c:v>
                </c:pt>
                <c:pt idx="690">
                  <c:v>100</c:v>
                </c:pt>
                <c:pt idx="691">
                  <c:v>100</c:v>
                </c:pt>
                <c:pt idx="692">
                  <c:v>100</c:v>
                </c:pt>
                <c:pt idx="693">
                  <c:v>100</c:v>
                </c:pt>
                <c:pt idx="694">
                  <c:v>100</c:v>
                </c:pt>
                <c:pt idx="695">
                  <c:v>100</c:v>
                </c:pt>
                <c:pt idx="696">
                  <c:v>100</c:v>
                </c:pt>
                <c:pt idx="697">
                  <c:v>100</c:v>
                </c:pt>
                <c:pt idx="698">
                  <c:v>100</c:v>
                </c:pt>
                <c:pt idx="699">
                  <c:v>100</c:v>
                </c:pt>
                <c:pt idx="700">
                  <c:v>100</c:v>
                </c:pt>
                <c:pt idx="701">
                  <c:v>100</c:v>
                </c:pt>
                <c:pt idx="702">
                  <c:v>100</c:v>
                </c:pt>
                <c:pt idx="703">
                  <c:v>100</c:v>
                </c:pt>
                <c:pt idx="704">
                  <c:v>100</c:v>
                </c:pt>
                <c:pt idx="705">
                  <c:v>100</c:v>
                </c:pt>
                <c:pt idx="706">
                  <c:v>100</c:v>
                </c:pt>
                <c:pt idx="707">
                  <c:v>100</c:v>
                </c:pt>
                <c:pt idx="708">
                  <c:v>100</c:v>
                </c:pt>
                <c:pt idx="709">
                  <c:v>100</c:v>
                </c:pt>
                <c:pt idx="710">
                  <c:v>100</c:v>
                </c:pt>
                <c:pt idx="711">
                  <c:v>100</c:v>
                </c:pt>
                <c:pt idx="712">
                  <c:v>100</c:v>
                </c:pt>
                <c:pt idx="713">
                  <c:v>100</c:v>
                </c:pt>
                <c:pt idx="714">
                  <c:v>100</c:v>
                </c:pt>
                <c:pt idx="715">
                  <c:v>100</c:v>
                </c:pt>
                <c:pt idx="716">
                  <c:v>100</c:v>
                </c:pt>
                <c:pt idx="717">
                  <c:v>100</c:v>
                </c:pt>
                <c:pt idx="718">
                  <c:v>100</c:v>
                </c:pt>
                <c:pt idx="719">
                  <c:v>100</c:v>
                </c:pt>
                <c:pt idx="720">
                  <c:v>100</c:v>
                </c:pt>
                <c:pt idx="721">
                  <c:v>100</c:v>
                </c:pt>
                <c:pt idx="722">
                  <c:v>100</c:v>
                </c:pt>
                <c:pt idx="723">
                  <c:v>100</c:v>
                </c:pt>
                <c:pt idx="724">
                  <c:v>100</c:v>
                </c:pt>
                <c:pt idx="725">
                  <c:v>100</c:v>
                </c:pt>
                <c:pt idx="726">
                  <c:v>100</c:v>
                </c:pt>
                <c:pt idx="727">
                  <c:v>100</c:v>
                </c:pt>
                <c:pt idx="728">
                  <c:v>100</c:v>
                </c:pt>
                <c:pt idx="729">
                  <c:v>100</c:v>
                </c:pt>
                <c:pt idx="730">
                  <c:v>100</c:v>
                </c:pt>
                <c:pt idx="731">
                  <c:v>100</c:v>
                </c:pt>
                <c:pt idx="732">
                  <c:v>100</c:v>
                </c:pt>
                <c:pt idx="733">
                  <c:v>100</c:v>
                </c:pt>
                <c:pt idx="734">
                  <c:v>100</c:v>
                </c:pt>
                <c:pt idx="735">
                  <c:v>100</c:v>
                </c:pt>
                <c:pt idx="736">
                  <c:v>100</c:v>
                </c:pt>
                <c:pt idx="737">
                  <c:v>100</c:v>
                </c:pt>
                <c:pt idx="738">
                  <c:v>100</c:v>
                </c:pt>
                <c:pt idx="739">
                  <c:v>100</c:v>
                </c:pt>
                <c:pt idx="740">
                  <c:v>100</c:v>
                </c:pt>
                <c:pt idx="741">
                  <c:v>100</c:v>
                </c:pt>
                <c:pt idx="742">
                  <c:v>100</c:v>
                </c:pt>
                <c:pt idx="743">
                  <c:v>100</c:v>
                </c:pt>
                <c:pt idx="744">
                  <c:v>100</c:v>
                </c:pt>
                <c:pt idx="745">
                  <c:v>100</c:v>
                </c:pt>
                <c:pt idx="746">
                  <c:v>100</c:v>
                </c:pt>
                <c:pt idx="747">
                  <c:v>100</c:v>
                </c:pt>
                <c:pt idx="748">
                  <c:v>100</c:v>
                </c:pt>
                <c:pt idx="749">
                  <c:v>100</c:v>
                </c:pt>
                <c:pt idx="750">
                  <c:v>100</c:v>
                </c:pt>
                <c:pt idx="751">
                  <c:v>100</c:v>
                </c:pt>
                <c:pt idx="752">
                  <c:v>100</c:v>
                </c:pt>
                <c:pt idx="753">
                  <c:v>100</c:v>
                </c:pt>
                <c:pt idx="754">
                  <c:v>100</c:v>
                </c:pt>
                <c:pt idx="755">
                  <c:v>100</c:v>
                </c:pt>
                <c:pt idx="756">
                  <c:v>100</c:v>
                </c:pt>
                <c:pt idx="757">
                  <c:v>100</c:v>
                </c:pt>
                <c:pt idx="758">
                  <c:v>100</c:v>
                </c:pt>
                <c:pt idx="759">
                  <c:v>100</c:v>
                </c:pt>
                <c:pt idx="760">
                  <c:v>100</c:v>
                </c:pt>
                <c:pt idx="761">
                  <c:v>100</c:v>
                </c:pt>
                <c:pt idx="762">
                  <c:v>100</c:v>
                </c:pt>
                <c:pt idx="763">
                  <c:v>100</c:v>
                </c:pt>
                <c:pt idx="764">
                  <c:v>100</c:v>
                </c:pt>
                <c:pt idx="765">
                  <c:v>100</c:v>
                </c:pt>
                <c:pt idx="766">
                  <c:v>100</c:v>
                </c:pt>
                <c:pt idx="767">
                  <c:v>100</c:v>
                </c:pt>
                <c:pt idx="768">
                  <c:v>100</c:v>
                </c:pt>
                <c:pt idx="769">
                  <c:v>100</c:v>
                </c:pt>
                <c:pt idx="770">
                  <c:v>100</c:v>
                </c:pt>
                <c:pt idx="771">
                  <c:v>100</c:v>
                </c:pt>
                <c:pt idx="772">
                  <c:v>100</c:v>
                </c:pt>
                <c:pt idx="773">
                  <c:v>100</c:v>
                </c:pt>
                <c:pt idx="774">
                  <c:v>100</c:v>
                </c:pt>
                <c:pt idx="775">
                  <c:v>100</c:v>
                </c:pt>
                <c:pt idx="776">
                  <c:v>100</c:v>
                </c:pt>
                <c:pt idx="777">
                  <c:v>100</c:v>
                </c:pt>
                <c:pt idx="778">
                  <c:v>100</c:v>
                </c:pt>
                <c:pt idx="779">
                  <c:v>100</c:v>
                </c:pt>
                <c:pt idx="780">
                  <c:v>100</c:v>
                </c:pt>
                <c:pt idx="781">
                  <c:v>99.666666666666671</c:v>
                </c:pt>
                <c:pt idx="782">
                  <c:v>99.333333333333343</c:v>
                </c:pt>
                <c:pt idx="783">
                  <c:v>99.000000000000014</c:v>
                </c:pt>
                <c:pt idx="784">
                  <c:v>98.666666666666686</c:v>
                </c:pt>
                <c:pt idx="785">
                  <c:v>98.333333333333357</c:v>
                </c:pt>
                <c:pt idx="786">
                  <c:v>98.000000000000028</c:v>
                </c:pt>
                <c:pt idx="787">
                  <c:v>97.6666666666667</c:v>
                </c:pt>
                <c:pt idx="788">
                  <c:v>97.333333333333371</c:v>
                </c:pt>
                <c:pt idx="789">
                  <c:v>97.000000000000043</c:v>
                </c:pt>
                <c:pt idx="790">
                  <c:v>96.666666666666714</c:v>
                </c:pt>
                <c:pt idx="791">
                  <c:v>96.333333333333385</c:v>
                </c:pt>
                <c:pt idx="792">
                  <c:v>96.000000000000057</c:v>
                </c:pt>
                <c:pt idx="793">
                  <c:v>95.666666666666728</c:v>
                </c:pt>
                <c:pt idx="794">
                  <c:v>95.3333333333334</c:v>
                </c:pt>
                <c:pt idx="795">
                  <c:v>95.000000000000071</c:v>
                </c:pt>
                <c:pt idx="796">
                  <c:v>94.666666666666742</c:v>
                </c:pt>
                <c:pt idx="797">
                  <c:v>94.333333333333414</c:v>
                </c:pt>
                <c:pt idx="798">
                  <c:v>94.000000000000085</c:v>
                </c:pt>
                <c:pt idx="799">
                  <c:v>93.666666666666757</c:v>
                </c:pt>
                <c:pt idx="800">
                  <c:v>93.333333333333428</c:v>
                </c:pt>
                <c:pt idx="801">
                  <c:v>93.000000000000099</c:v>
                </c:pt>
                <c:pt idx="802">
                  <c:v>92.666666666666771</c:v>
                </c:pt>
                <c:pt idx="803">
                  <c:v>92.333333333333442</c:v>
                </c:pt>
                <c:pt idx="804">
                  <c:v>92.000000000000114</c:v>
                </c:pt>
                <c:pt idx="805">
                  <c:v>91.666666666666785</c:v>
                </c:pt>
                <c:pt idx="806">
                  <c:v>91.333333333333456</c:v>
                </c:pt>
                <c:pt idx="807">
                  <c:v>91.000000000000128</c:v>
                </c:pt>
                <c:pt idx="808">
                  <c:v>90.666666666666799</c:v>
                </c:pt>
                <c:pt idx="809">
                  <c:v>90.333333333333471</c:v>
                </c:pt>
                <c:pt idx="810">
                  <c:v>90.000000000000142</c:v>
                </c:pt>
                <c:pt idx="811">
                  <c:v>89.666666666666814</c:v>
                </c:pt>
                <c:pt idx="812">
                  <c:v>89.333333333333485</c:v>
                </c:pt>
                <c:pt idx="813">
                  <c:v>89.000000000000156</c:v>
                </c:pt>
                <c:pt idx="814">
                  <c:v>88.666666666666828</c:v>
                </c:pt>
                <c:pt idx="815">
                  <c:v>88.333333333333499</c:v>
                </c:pt>
                <c:pt idx="816">
                  <c:v>88.000000000000171</c:v>
                </c:pt>
                <c:pt idx="817">
                  <c:v>87.666666666666842</c:v>
                </c:pt>
                <c:pt idx="818">
                  <c:v>87.333333333333513</c:v>
                </c:pt>
                <c:pt idx="819">
                  <c:v>87.000000000000185</c:v>
                </c:pt>
                <c:pt idx="820">
                  <c:v>86.666666666666856</c:v>
                </c:pt>
                <c:pt idx="821">
                  <c:v>86.333333333333528</c:v>
                </c:pt>
                <c:pt idx="822">
                  <c:v>86.000000000000199</c:v>
                </c:pt>
                <c:pt idx="823">
                  <c:v>85.66666666666687</c:v>
                </c:pt>
                <c:pt idx="824">
                  <c:v>85.333333333333542</c:v>
                </c:pt>
                <c:pt idx="825">
                  <c:v>85.000000000000213</c:v>
                </c:pt>
                <c:pt idx="826">
                  <c:v>84.666666666666885</c:v>
                </c:pt>
                <c:pt idx="827">
                  <c:v>84.333333333333556</c:v>
                </c:pt>
                <c:pt idx="828">
                  <c:v>84.000000000000227</c:v>
                </c:pt>
                <c:pt idx="829">
                  <c:v>83.666666666666899</c:v>
                </c:pt>
                <c:pt idx="830">
                  <c:v>83.33333333333357</c:v>
                </c:pt>
                <c:pt idx="831">
                  <c:v>83.000000000000242</c:v>
                </c:pt>
                <c:pt idx="832">
                  <c:v>82.666666666666913</c:v>
                </c:pt>
                <c:pt idx="833">
                  <c:v>82.333333333333584</c:v>
                </c:pt>
                <c:pt idx="834">
                  <c:v>82.000000000000256</c:v>
                </c:pt>
                <c:pt idx="835">
                  <c:v>81.666666666666927</c:v>
                </c:pt>
                <c:pt idx="836">
                  <c:v>81.333333333333599</c:v>
                </c:pt>
                <c:pt idx="837">
                  <c:v>81.00000000000027</c:v>
                </c:pt>
                <c:pt idx="838">
                  <c:v>80.666666666666941</c:v>
                </c:pt>
                <c:pt idx="839">
                  <c:v>80.333333333333613</c:v>
                </c:pt>
                <c:pt idx="840">
                  <c:v>80.000000000000284</c:v>
                </c:pt>
                <c:pt idx="841">
                  <c:v>79.666666666666956</c:v>
                </c:pt>
                <c:pt idx="842">
                  <c:v>79.333333333333627</c:v>
                </c:pt>
                <c:pt idx="843">
                  <c:v>79.000000000000298</c:v>
                </c:pt>
                <c:pt idx="844">
                  <c:v>78.66666666666697</c:v>
                </c:pt>
                <c:pt idx="845">
                  <c:v>78.333333333333641</c:v>
                </c:pt>
                <c:pt idx="846">
                  <c:v>78.000000000000313</c:v>
                </c:pt>
                <c:pt idx="847">
                  <c:v>77.666666666666984</c:v>
                </c:pt>
                <c:pt idx="848">
                  <c:v>77.333333333333655</c:v>
                </c:pt>
                <c:pt idx="849">
                  <c:v>77.000000000000327</c:v>
                </c:pt>
                <c:pt idx="850">
                  <c:v>76.666666666666998</c:v>
                </c:pt>
                <c:pt idx="851">
                  <c:v>76.33333333333367</c:v>
                </c:pt>
                <c:pt idx="852">
                  <c:v>76.000000000000341</c:v>
                </c:pt>
                <c:pt idx="853">
                  <c:v>75.666666666667012</c:v>
                </c:pt>
                <c:pt idx="854">
                  <c:v>75.333333333333684</c:v>
                </c:pt>
                <c:pt idx="855">
                  <c:v>75.000000000000355</c:v>
                </c:pt>
                <c:pt idx="856">
                  <c:v>74.666666666667027</c:v>
                </c:pt>
                <c:pt idx="857">
                  <c:v>74.333333333333698</c:v>
                </c:pt>
                <c:pt idx="858">
                  <c:v>74.000000000000369</c:v>
                </c:pt>
                <c:pt idx="859">
                  <c:v>73.666666666667041</c:v>
                </c:pt>
                <c:pt idx="860">
                  <c:v>73.333333333333712</c:v>
                </c:pt>
                <c:pt idx="861">
                  <c:v>73.000000000000384</c:v>
                </c:pt>
                <c:pt idx="862">
                  <c:v>72.666666666667055</c:v>
                </c:pt>
                <c:pt idx="863">
                  <c:v>72.333333333333727</c:v>
                </c:pt>
                <c:pt idx="864">
                  <c:v>72.000000000000398</c:v>
                </c:pt>
                <c:pt idx="865">
                  <c:v>71.666666666667069</c:v>
                </c:pt>
                <c:pt idx="866">
                  <c:v>71.333333333333741</c:v>
                </c:pt>
                <c:pt idx="867">
                  <c:v>71.000000000000412</c:v>
                </c:pt>
                <c:pt idx="868">
                  <c:v>70.666666666667084</c:v>
                </c:pt>
                <c:pt idx="869">
                  <c:v>70.333333333333755</c:v>
                </c:pt>
                <c:pt idx="870">
                  <c:v>70.000000000000426</c:v>
                </c:pt>
                <c:pt idx="871">
                  <c:v>69.666666666667098</c:v>
                </c:pt>
                <c:pt idx="872">
                  <c:v>69.333333333333769</c:v>
                </c:pt>
                <c:pt idx="873">
                  <c:v>69.000000000000441</c:v>
                </c:pt>
                <c:pt idx="874">
                  <c:v>68.666666666667112</c:v>
                </c:pt>
                <c:pt idx="875">
                  <c:v>68.333333333333783</c:v>
                </c:pt>
                <c:pt idx="876">
                  <c:v>68.000000000000455</c:v>
                </c:pt>
                <c:pt idx="877">
                  <c:v>67.666666666667126</c:v>
                </c:pt>
                <c:pt idx="878">
                  <c:v>67.333333333333798</c:v>
                </c:pt>
                <c:pt idx="879">
                  <c:v>67.000000000000469</c:v>
                </c:pt>
                <c:pt idx="880">
                  <c:v>66.66666666666714</c:v>
                </c:pt>
                <c:pt idx="881">
                  <c:v>66.333333333333812</c:v>
                </c:pt>
                <c:pt idx="882">
                  <c:v>66.000000000000483</c:v>
                </c:pt>
                <c:pt idx="883">
                  <c:v>65.666666666667155</c:v>
                </c:pt>
                <c:pt idx="884">
                  <c:v>65.333333333333826</c:v>
                </c:pt>
                <c:pt idx="885">
                  <c:v>65.000000000000497</c:v>
                </c:pt>
                <c:pt idx="886">
                  <c:v>64.666666666667169</c:v>
                </c:pt>
                <c:pt idx="887">
                  <c:v>64.33333333333384</c:v>
                </c:pt>
                <c:pt idx="888">
                  <c:v>64.000000000000512</c:v>
                </c:pt>
                <c:pt idx="889">
                  <c:v>63.666666666667176</c:v>
                </c:pt>
                <c:pt idx="890">
                  <c:v>63.33333333333384</c:v>
                </c:pt>
                <c:pt idx="891">
                  <c:v>63.000000000000504</c:v>
                </c:pt>
                <c:pt idx="892">
                  <c:v>62.666666666667169</c:v>
                </c:pt>
                <c:pt idx="893">
                  <c:v>62.333333333333833</c:v>
                </c:pt>
                <c:pt idx="894">
                  <c:v>62.000000000000497</c:v>
                </c:pt>
                <c:pt idx="895">
                  <c:v>61.666666666667162</c:v>
                </c:pt>
                <c:pt idx="896">
                  <c:v>61.333333333333826</c:v>
                </c:pt>
                <c:pt idx="897">
                  <c:v>61.00000000000049</c:v>
                </c:pt>
                <c:pt idx="898">
                  <c:v>60.666666666667155</c:v>
                </c:pt>
                <c:pt idx="899">
                  <c:v>60.333333333333819</c:v>
                </c:pt>
                <c:pt idx="900">
                  <c:v>60</c:v>
                </c:pt>
                <c:pt idx="901">
                  <c:v>60</c:v>
                </c:pt>
                <c:pt idx="902">
                  <c:v>60.0006150313666</c:v>
                </c:pt>
                <c:pt idx="903">
                  <c:v>60.004920250932798</c:v>
                </c:pt>
                <c:pt idx="904">
                  <c:v>60.016605846898194</c:v>
                </c:pt>
                <c:pt idx="905">
                  <c:v>60.03936200746238</c:v>
                </c:pt>
                <c:pt idx="906">
                  <c:v>60.07687892082496</c:v>
                </c:pt>
                <c:pt idx="907">
                  <c:v>60.132846775185534</c:v>
                </c:pt>
                <c:pt idx="908">
                  <c:v>60.210955758743694</c:v>
                </c:pt>
                <c:pt idx="909">
                  <c:v>60.314896059699045</c:v>
                </c:pt>
                <c:pt idx="910">
                  <c:v>60.448357866251179</c:v>
                </c:pt>
                <c:pt idx="911">
                  <c:v>60.615031366599695</c:v>
                </c:pt>
                <c:pt idx="912">
                  <c:v>60.818606748944198</c:v>
                </c:pt>
                <c:pt idx="913">
                  <c:v>61.062774201484274</c:v>
                </c:pt>
                <c:pt idx="914">
                  <c:v>61.351223912419535</c:v>
                </c:pt>
                <c:pt idx="915">
                  <c:v>61.687646069949565</c:v>
                </c:pt>
                <c:pt idx="916">
                  <c:v>62.075730862273979</c:v>
                </c:pt>
                <c:pt idx="917">
                  <c:v>62.519168477592359</c:v>
                </c:pt>
                <c:pt idx="918">
                  <c:v>63.021649104104306</c:v>
                </c:pt>
                <c:pt idx="919">
                  <c:v>63.586862930009431</c:v>
                </c:pt>
                <c:pt idx="920">
                  <c:v>64.218500143507313</c:v>
                </c:pt>
                <c:pt idx="921">
                  <c:v>64.920250932797572</c:v>
                </c:pt>
                <c:pt idx="922">
                  <c:v>65.695805486079792</c:v>
                </c:pt>
                <c:pt idx="923">
                  <c:v>66.548853991553571</c:v>
                </c:pt>
                <c:pt idx="924">
                  <c:v>67.483086637418509</c:v>
                </c:pt>
                <c:pt idx="925">
                  <c:v>68.502193611874205</c:v>
                </c:pt>
                <c:pt idx="926">
                  <c:v>69.609865103120256</c:v>
                </c:pt>
                <c:pt idx="927">
                  <c:v>70.809791299356263</c:v>
                </c:pt>
                <c:pt idx="928">
                  <c:v>72.105662388781823</c:v>
                </c:pt>
                <c:pt idx="929">
                  <c:v>73.501168559596536</c:v>
                </c:pt>
                <c:pt idx="930">
                  <c:v>75</c:v>
                </c:pt>
                <c:pt idx="931">
                  <c:v>75</c:v>
                </c:pt>
                <c:pt idx="932">
                  <c:v>75</c:v>
                </c:pt>
                <c:pt idx="933">
                  <c:v>75</c:v>
                </c:pt>
                <c:pt idx="934">
                  <c:v>75</c:v>
                </c:pt>
                <c:pt idx="935">
                  <c:v>75</c:v>
                </c:pt>
                <c:pt idx="936">
                  <c:v>75</c:v>
                </c:pt>
                <c:pt idx="937">
                  <c:v>75</c:v>
                </c:pt>
                <c:pt idx="938">
                  <c:v>75</c:v>
                </c:pt>
                <c:pt idx="939">
                  <c:v>75</c:v>
                </c:pt>
                <c:pt idx="940">
                  <c:v>75</c:v>
                </c:pt>
                <c:pt idx="941">
                  <c:v>75</c:v>
                </c:pt>
                <c:pt idx="942">
                  <c:v>75</c:v>
                </c:pt>
                <c:pt idx="943">
                  <c:v>75</c:v>
                </c:pt>
                <c:pt idx="944">
                  <c:v>75</c:v>
                </c:pt>
                <c:pt idx="945">
                  <c:v>75</c:v>
                </c:pt>
                <c:pt idx="946">
                  <c:v>75</c:v>
                </c:pt>
                <c:pt idx="947">
                  <c:v>75</c:v>
                </c:pt>
                <c:pt idx="948">
                  <c:v>75</c:v>
                </c:pt>
                <c:pt idx="949">
                  <c:v>75</c:v>
                </c:pt>
                <c:pt idx="950">
                  <c:v>75</c:v>
                </c:pt>
                <c:pt idx="951">
                  <c:v>75</c:v>
                </c:pt>
                <c:pt idx="952">
                  <c:v>75</c:v>
                </c:pt>
                <c:pt idx="953">
                  <c:v>75</c:v>
                </c:pt>
                <c:pt idx="954">
                  <c:v>75</c:v>
                </c:pt>
                <c:pt idx="955">
                  <c:v>75</c:v>
                </c:pt>
                <c:pt idx="956">
                  <c:v>75</c:v>
                </c:pt>
                <c:pt idx="957">
                  <c:v>75</c:v>
                </c:pt>
                <c:pt idx="958">
                  <c:v>75</c:v>
                </c:pt>
                <c:pt idx="959">
                  <c:v>75</c:v>
                </c:pt>
                <c:pt idx="960">
                  <c:v>75</c:v>
                </c:pt>
                <c:pt idx="961">
                  <c:v>75</c:v>
                </c:pt>
                <c:pt idx="962">
                  <c:v>75</c:v>
                </c:pt>
                <c:pt idx="963">
                  <c:v>75</c:v>
                </c:pt>
                <c:pt idx="964">
                  <c:v>75</c:v>
                </c:pt>
                <c:pt idx="965">
                  <c:v>75</c:v>
                </c:pt>
                <c:pt idx="966">
                  <c:v>75</c:v>
                </c:pt>
                <c:pt idx="967">
                  <c:v>75</c:v>
                </c:pt>
                <c:pt idx="968">
                  <c:v>75</c:v>
                </c:pt>
                <c:pt idx="969">
                  <c:v>75</c:v>
                </c:pt>
                <c:pt idx="970">
                  <c:v>75</c:v>
                </c:pt>
                <c:pt idx="971">
                  <c:v>75</c:v>
                </c:pt>
                <c:pt idx="972">
                  <c:v>75</c:v>
                </c:pt>
                <c:pt idx="973">
                  <c:v>75</c:v>
                </c:pt>
                <c:pt idx="974">
                  <c:v>75</c:v>
                </c:pt>
                <c:pt idx="975">
                  <c:v>75</c:v>
                </c:pt>
                <c:pt idx="976">
                  <c:v>75</c:v>
                </c:pt>
                <c:pt idx="977">
                  <c:v>75</c:v>
                </c:pt>
                <c:pt idx="978">
                  <c:v>75</c:v>
                </c:pt>
                <c:pt idx="979">
                  <c:v>75</c:v>
                </c:pt>
                <c:pt idx="980">
                  <c:v>75</c:v>
                </c:pt>
                <c:pt idx="981">
                  <c:v>75</c:v>
                </c:pt>
                <c:pt idx="982">
                  <c:v>75</c:v>
                </c:pt>
                <c:pt idx="983">
                  <c:v>75</c:v>
                </c:pt>
                <c:pt idx="984">
                  <c:v>75</c:v>
                </c:pt>
                <c:pt idx="985">
                  <c:v>75</c:v>
                </c:pt>
                <c:pt idx="986">
                  <c:v>75</c:v>
                </c:pt>
                <c:pt idx="987">
                  <c:v>75</c:v>
                </c:pt>
                <c:pt idx="988">
                  <c:v>75</c:v>
                </c:pt>
                <c:pt idx="989">
                  <c:v>75</c:v>
                </c:pt>
                <c:pt idx="990">
                  <c:v>75</c:v>
                </c:pt>
                <c:pt idx="991">
                  <c:v>75</c:v>
                </c:pt>
                <c:pt idx="992">
                  <c:v>75</c:v>
                </c:pt>
                <c:pt idx="993">
                  <c:v>75</c:v>
                </c:pt>
                <c:pt idx="994">
                  <c:v>75</c:v>
                </c:pt>
                <c:pt idx="995">
                  <c:v>75</c:v>
                </c:pt>
                <c:pt idx="996">
                  <c:v>75</c:v>
                </c:pt>
                <c:pt idx="997">
                  <c:v>75</c:v>
                </c:pt>
                <c:pt idx="998">
                  <c:v>75</c:v>
                </c:pt>
                <c:pt idx="999">
                  <c:v>75</c:v>
                </c:pt>
                <c:pt idx="1000">
                  <c:v>75</c:v>
                </c:pt>
                <c:pt idx="1001">
                  <c:v>75</c:v>
                </c:pt>
                <c:pt idx="1002">
                  <c:v>75</c:v>
                </c:pt>
                <c:pt idx="1003">
                  <c:v>75</c:v>
                </c:pt>
                <c:pt idx="1004">
                  <c:v>75</c:v>
                </c:pt>
                <c:pt idx="1005">
                  <c:v>75</c:v>
                </c:pt>
                <c:pt idx="1006">
                  <c:v>75</c:v>
                </c:pt>
                <c:pt idx="1007">
                  <c:v>75</c:v>
                </c:pt>
                <c:pt idx="1008">
                  <c:v>75</c:v>
                </c:pt>
                <c:pt idx="1009">
                  <c:v>75</c:v>
                </c:pt>
                <c:pt idx="1010">
                  <c:v>75</c:v>
                </c:pt>
                <c:pt idx="1011">
                  <c:v>75</c:v>
                </c:pt>
                <c:pt idx="1012">
                  <c:v>75</c:v>
                </c:pt>
                <c:pt idx="1013">
                  <c:v>75</c:v>
                </c:pt>
                <c:pt idx="1014">
                  <c:v>75</c:v>
                </c:pt>
                <c:pt idx="1015">
                  <c:v>75</c:v>
                </c:pt>
                <c:pt idx="1016">
                  <c:v>75</c:v>
                </c:pt>
                <c:pt idx="1017">
                  <c:v>75</c:v>
                </c:pt>
                <c:pt idx="1018">
                  <c:v>75</c:v>
                </c:pt>
                <c:pt idx="1019">
                  <c:v>75</c:v>
                </c:pt>
                <c:pt idx="1020">
                  <c:v>75</c:v>
                </c:pt>
                <c:pt idx="1021">
                  <c:v>75</c:v>
                </c:pt>
                <c:pt idx="1022">
                  <c:v>75</c:v>
                </c:pt>
                <c:pt idx="1023">
                  <c:v>75</c:v>
                </c:pt>
                <c:pt idx="1024">
                  <c:v>75</c:v>
                </c:pt>
                <c:pt idx="1025">
                  <c:v>75</c:v>
                </c:pt>
                <c:pt idx="1026">
                  <c:v>75</c:v>
                </c:pt>
                <c:pt idx="1027">
                  <c:v>75</c:v>
                </c:pt>
                <c:pt idx="1028">
                  <c:v>75</c:v>
                </c:pt>
                <c:pt idx="1029">
                  <c:v>75</c:v>
                </c:pt>
                <c:pt idx="1030">
                  <c:v>75</c:v>
                </c:pt>
                <c:pt idx="1031">
                  <c:v>75</c:v>
                </c:pt>
                <c:pt idx="1032">
                  <c:v>75</c:v>
                </c:pt>
                <c:pt idx="1033">
                  <c:v>75</c:v>
                </c:pt>
                <c:pt idx="1034">
                  <c:v>75</c:v>
                </c:pt>
                <c:pt idx="1035">
                  <c:v>75</c:v>
                </c:pt>
                <c:pt idx="1036">
                  <c:v>75</c:v>
                </c:pt>
                <c:pt idx="1037">
                  <c:v>75</c:v>
                </c:pt>
                <c:pt idx="1038">
                  <c:v>75</c:v>
                </c:pt>
                <c:pt idx="1039">
                  <c:v>75</c:v>
                </c:pt>
                <c:pt idx="1040">
                  <c:v>75</c:v>
                </c:pt>
                <c:pt idx="1041">
                  <c:v>75</c:v>
                </c:pt>
                <c:pt idx="1042">
                  <c:v>75</c:v>
                </c:pt>
                <c:pt idx="1043">
                  <c:v>75</c:v>
                </c:pt>
                <c:pt idx="1044">
                  <c:v>75</c:v>
                </c:pt>
                <c:pt idx="1045">
                  <c:v>75</c:v>
                </c:pt>
                <c:pt idx="1046">
                  <c:v>75</c:v>
                </c:pt>
                <c:pt idx="1047">
                  <c:v>75</c:v>
                </c:pt>
                <c:pt idx="1048">
                  <c:v>75</c:v>
                </c:pt>
                <c:pt idx="1049">
                  <c:v>75</c:v>
                </c:pt>
                <c:pt idx="1050">
                  <c:v>75</c:v>
                </c:pt>
                <c:pt idx="1051">
                  <c:v>65</c:v>
                </c:pt>
                <c:pt idx="1052">
                  <c:v>65</c:v>
                </c:pt>
                <c:pt idx="1053">
                  <c:v>65.000683309037896</c:v>
                </c:pt>
                <c:pt idx="1054">
                  <c:v>65.005466472303212</c:v>
                </c:pt>
                <c:pt idx="1055">
                  <c:v>65.018449344023324</c:v>
                </c:pt>
                <c:pt idx="1056">
                  <c:v>65.043731778425652</c:v>
                </c:pt>
                <c:pt idx="1057">
                  <c:v>65.085413629737616</c:v>
                </c:pt>
                <c:pt idx="1058">
                  <c:v>65.147594752186592</c:v>
                </c:pt>
                <c:pt idx="1059">
                  <c:v>65.234375</c:v>
                </c:pt>
                <c:pt idx="1060">
                  <c:v>65.349854227405245</c:v>
                </c:pt>
                <c:pt idx="1061">
                  <c:v>65.498132288629733</c:v>
                </c:pt>
                <c:pt idx="1062">
                  <c:v>65.683309037900869</c:v>
                </c:pt>
                <c:pt idx="1063">
                  <c:v>65.909484329446059</c:v>
                </c:pt>
                <c:pt idx="1064">
                  <c:v>66.180758017492707</c:v>
                </c:pt>
                <c:pt idx="1065">
                  <c:v>66.501229956268219</c:v>
                </c:pt>
                <c:pt idx="1066">
                  <c:v>66.875</c:v>
                </c:pt>
                <c:pt idx="1067">
                  <c:v>67.306168002915456</c:v>
                </c:pt>
                <c:pt idx="1068">
                  <c:v>67.798833819241977</c:v>
                </c:pt>
                <c:pt idx="1069">
                  <c:v>68.357097303206999</c:v>
                </c:pt>
                <c:pt idx="1070">
                  <c:v>68.985058309037896</c:v>
                </c:pt>
                <c:pt idx="1071">
                  <c:v>69.686816690962104</c:v>
                </c:pt>
                <c:pt idx="1072">
                  <c:v>70.466472303206999</c:v>
                </c:pt>
                <c:pt idx="1073">
                  <c:v>71.328125</c:v>
                </c:pt>
                <c:pt idx="1074">
                  <c:v>72.275874635568513</c:v>
                </c:pt>
                <c:pt idx="1075">
                  <c:v>73.313821064139944</c:v>
                </c:pt>
                <c:pt idx="1076">
                  <c:v>74.446064139941683</c:v>
                </c:pt>
                <c:pt idx="1077">
                  <c:v>75.676703717201164</c:v>
                </c:pt>
                <c:pt idx="1078">
                  <c:v>77.009839650145778</c:v>
                </c:pt>
                <c:pt idx="1079">
                  <c:v>78.449571793002917</c:v>
                </c:pt>
                <c:pt idx="1080">
                  <c:v>80</c:v>
                </c:pt>
                <c:pt idx="1081">
                  <c:v>80</c:v>
                </c:pt>
                <c:pt idx="1082">
                  <c:v>80</c:v>
                </c:pt>
                <c:pt idx="1083">
                  <c:v>80</c:v>
                </c:pt>
                <c:pt idx="1084">
                  <c:v>80</c:v>
                </c:pt>
                <c:pt idx="1085">
                  <c:v>80</c:v>
                </c:pt>
                <c:pt idx="1086">
                  <c:v>80</c:v>
                </c:pt>
                <c:pt idx="1087">
                  <c:v>80</c:v>
                </c:pt>
                <c:pt idx="1088">
                  <c:v>80</c:v>
                </c:pt>
                <c:pt idx="1089">
                  <c:v>80</c:v>
                </c:pt>
                <c:pt idx="1090">
                  <c:v>80</c:v>
                </c:pt>
                <c:pt idx="1091">
                  <c:v>80</c:v>
                </c:pt>
                <c:pt idx="1092">
                  <c:v>80</c:v>
                </c:pt>
                <c:pt idx="1093">
                  <c:v>80</c:v>
                </c:pt>
                <c:pt idx="1094">
                  <c:v>80</c:v>
                </c:pt>
                <c:pt idx="1095">
                  <c:v>80</c:v>
                </c:pt>
                <c:pt idx="1096">
                  <c:v>80</c:v>
                </c:pt>
                <c:pt idx="1097">
                  <c:v>80</c:v>
                </c:pt>
                <c:pt idx="1098">
                  <c:v>80</c:v>
                </c:pt>
                <c:pt idx="1099">
                  <c:v>80</c:v>
                </c:pt>
                <c:pt idx="1100">
                  <c:v>80</c:v>
                </c:pt>
                <c:pt idx="1101">
                  <c:v>80</c:v>
                </c:pt>
                <c:pt idx="1102">
                  <c:v>80</c:v>
                </c:pt>
                <c:pt idx="1103">
                  <c:v>80</c:v>
                </c:pt>
                <c:pt idx="1104">
                  <c:v>80</c:v>
                </c:pt>
                <c:pt idx="1105">
                  <c:v>80</c:v>
                </c:pt>
                <c:pt idx="1106">
                  <c:v>80</c:v>
                </c:pt>
                <c:pt idx="1107">
                  <c:v>80</c:v>
                </c:pt>
                <c:pt idx="1108">
                  <c:v>80</c:v>
                </c:pt>
                <c:pt idx="1109">
                  <c:v>80</c:v>
                </c:pt>
                <c:pt idx="1110">
                  <c:v>80</c:v>
                </c:pt>
                <c:pt idx="1111">
                  <c:v>79.5</c:v>
                </c:pt>
                <c:pt idx="1112">
                  <c:v>79</c:v>
                </c:pt>
                <c:pt idx="1113">
                  <c:v>78.5</c:v>
                </c:pt>
                <c:pt idx="1114">
                  <c:v>78</c:v>
                </c:pt>
                <c:pt idx="1115">
                  <c:v>77.5</c:v>
                </c:pt>
                <c:pt idx="1116">
                  <c:v>77</c:v>
                </c:pt>
                <c:pt idx="1117">
                  <c:v>76.5</c:v>
                </c:pt>
                <c:pt idx="1118">
                  <c:v>76</c:v>
                </c:pt>
                <c:pt idx="1119">
                  <c:v>75.5</c:v>
                </c:pt>
                <c:pt idx="1120">
                  <c:v>75</c:v>
                </c:pt>
                <c:pt idx="1121">
                  <c:v>74.5</c:v>
                </c:pt>
                <c:pt idx="1122">
                  <c:v>74</c:v>
                </c:pt>
                <c:pt idx="1123">
                  <c:v>73.5</c:v>
                </c:pt>
                <c:pt idx="1124">
                  <c:v>73</c:v>
                </c:pt>
                <c:pt idx="1125">
                  <c:v>72.5</c:v>
                </c:pt>
                <c:pt idx="1126">
                  <c:v>72</c:v>
                </c:pt>
                <c:pt idx="1127">
                  <c:v>71.5</c:v>
                </c:pt>
                <c:pt idx="1128">
                  <c:v>71</c:v>
                </c:pt>
                <c:pt idx="1129">
                  <c:v>70.5</c:v>
                </c:pt>
                <c:pt idx="1130">
                  <c:v>70</c:v>
                </c:pt>
                <c:pt idx="1131">
                  <c:v>69.5</c:v>
                </c:pt>
                <c:pt idx="1132">
                  <c:v>69</c:v>
                </c:pt>
                <c:pt idx="1133">
                  <c:v>68.5</c:v>
                </c:pt>
                <c:pt idx="1134">
                  <c:v>68</c:v>
                </c:pt>
                <c:pt idx="1135">
                  <c:v>67.5</c:v>
                </c:pt>
                <c:pt idx="1136">
                  <c:v>67</c:v>
                </c:pt>
                <c:pt idx="1137">
                  <c:v>66.5</c:v>
                </c:pt>
                <c:pt idx="1138">
                  <c:v>66</c:v>
                </c:pt>
                <c:pt idx="1139">
                  <c:v>65.5</c:v>
                </c:pt>
                <c:pt idx="1140">
                  <c:v>65</c:v>
                </c:pt>
                <c:pt idx="1141">
                  <c:v>64.5</c:v>
                </c:pt>
                <c:pt idx="1142">
                  <c:v>64</c:v>
                </c:pt>
                <c:pt idx="1143">
                  <c:v>63.5</c:v>
                </c:pt>
                <c:pt idx="1144">
                  <c:v>63</c:v>
                </c:pt>
                <c:pt idx="1145">
                  <c:v>62.5</c:v>
                </c:pt>
                <c:pt idx="1146">
                  <c:v>62</c:v>
                </c:pt>
                <c:pt idx="1147">
                  <c:v>61.5</c:v>
                </c:pt>
                <c:pt idx="1148">
                  <c:v>61</c:v>
                </c:pt>
                <c:pt idx="1149">
                  <c:v>60.5</c:v>
                </c:pt>
                <c:pt idx="1150">
                  <c:v>60</c:v>
                </c:pt>
                <c:pt idx="1151">
                  <c:v>59.5</c:v>
                </c:pt>
                <c:pt idx="1152">
                  <c:v>59</c:v>
                </c:pt>
                <c:pt idx="1153">
                  <c:v>58.5</c:v>
                </c:pt>
                <c:pt idx="1154">
                  <c:v>58</c:v>
                </c:pt>
                <c:pt idx="1155">
                  <c:v>57.5</c:v>
                </c:pt>
                <c:pt idx="1156">
                  <c:v>57</c:v>
                </c:pt>
                <c:pt idx="1157">
                  <c:v>56.5</c:v>
                </c:pt>
                <c:pt idx="1158">
                  <c:v>56</c:v>
                </c:pt>
                <c:pt idx="1159">
                  <c:v>55.5</c:v>
                </c:pt>
                <c:pt idx="1160">
                  <c:v>55</c:v>
                </c:pt>
                <c:pt idx="1161">
                  <c:v>54.5</c:v>
                </c:pt>
                <c:pt idx="1162">
                  <c:v>54</c:v>
                </c:pt>
                <c:pt idx="1163">
                  <c:v>53.5</c:v>
                </c:pt>
                <c:pt idx="1164">
                  <c:v>53</c:v>
                </c:pt>
                <c:pt idx="1165">
                  <c:v>52.5</c:v>
                </c:pt>
                <c:pt idx="1166">
                  <c:v>52</c:v>
                </c:pt>
                <c:pt idx="1167">
                  <c:v>51.5</c:v>
                </c:pt>
                <c:pt idx="1168">
                  <c:v>51</c:v>
                </c:pt>
                <c:pt idx="1169">
                  <c:v>50.5</c:v>
                </c:pt>
                <c:pt idx="1170">
                  <c:v>50</c:v>
                </c:pt>
                <c:pt idx="1171">
                  <c:v>60</c:v>
                </c:pt>
                <c:pt idx="1172">
                  <c:v>60</c:v>
                </c:pt>
                <c:pt idx="1173">
                  <c:v>60</c:v>
                </c:pt>
                <c:pt idx="1174">
                  <c:v>60</c:v>
                </c:pt>
                <c:pt idx="1175">
                  <c:v>60</c:v>
                </c:pt>
                <c:pt idx="1176">
                  <c:v>60</c:v>
                </c:pt>
                <c:pt idx="1177">
                  <c:v>60</c:v>
                </c:pt>
                <c:pt idx="1178">
                  <c:v>60</c:v>
                </c:pt>
                <c:pt idx="1179">
                  <c:v>60</c:v>
                </c:pt>
                <c:pt idx="1180">
                  <c:v>60</c:v>
                </c:pt>
                <c:pt idx="1181">
                  <c:v>60</c:v>
                </c:pt>
                <c:pt idx="1182">
                  <c:v>60</c:v>
                </c:pt>
                <c:pt idx="1183">
                  <c:v>60</c:v>
                </c:pt>
                <c:pt idx="1184">
                  <c:v>60</c:v>
                </c:pt>
                <c:pt idx="1185">
                  <c:v>60</c:v>
                </c:pt>
                <c:pt idx="1186">
                  <c:v>60</c:v>
                </c:pt>
                <c:pt idx="1187">
                  <c:v>60</c:v>
                </c:pt>
                <c:pt idx="1188">
                  <c:v>60</c:v>
                </c:pt>
                <c:pt idx="1189">
                  <c:v>60</c:v>
                </c:pt>
                <c:pt idx="1190">
                  <c:v>60</c:v>
                </c:pt>
                <c:pt idx="1191">
                  <c:v>60</c:v>
                </c:pt>
                <c:pt idx="1192">
                  <c:v>60</c:v>
                </c:pt>
                <c:pt idx="1193">
                  <c:v>60</c:v>
                </c:pt>
                <c:pt idx="1194">
                  <c:v>60</c:v>
                </c:pt>
                <c:pt idx="1195">
                  <c:v>60</c:v>
                </c:pt>
                <c:pt idx="1196">
                  <c:v>60</c:v>
                </c:pt>
                <c:pt idx="1197">
                  <c:v>60</c:v>
                </c:pt>
                <c:pt idx="1198">
                  <c:v>60</c:v>
                </c:pt>
                <c:pt idx="1199">
                  <c:v>60</c:v>
                </c:pt>
                <c:pt idx="1200">
                  <c:v>60</c:v>
                </c:pt>
              </c:numCache>
            </c:numRef>
          </c:val>
          <c:smooth val="0"/>
          <c:extLst>
            <c:ext xmlns:c16="http://schemas.microsoft.com/office/drawing/2014/chart" uri="{C3380CC4-5D6E-409C-BE32-E72D297353CC}">
              <c16:uniqueId val="{00000000-52EC-4F43-AB5B-75B8ED53E721}"/>
            </c:ext>
          </c:extLst>
        </c:ser>
        <c:dLbls>
          <c:showLegendKey val="0"/>
          <c:showVal val="0"/>
          <c:showCatName val="0"/>
          <c:showSerName val="0"/>
          <c:showPercent val="0"/>
          <c:showBubbleSize val="0"/>
        </c:dLbls>
        <c:smooth val="0"/>
        <c:axId val="209924864"/>
        <c:axId val="209926784"/>
      </c:lineChart>
      <c:catAx>
        <c:axId val="209924864"/>
        <c:scaling>
          <c:orientation val="minMax"/>
        </c:scaling>
        <c:delete val="0"/>
        <c:axPos val="b"/>
        <c:title>
          <c:tx>
            <c:rich>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dirty="0"/>
                  <a:t>Time</a:t>
                </a:r>
              </a:p>
            </c:rich>
          </c:tx>
          <c:overlay val="0"/>
          <c:spPr>
            <a:noFill/>
            <a:ln>
              <a:noFill/>
            </a:ln>
            <a:effectLst/>
          </c:spPr>
          <c:txPr>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209926784"/>
        <c:crosses val="autoZero"/>
        <c:auto val="1"/>
        <c:lblAlgn val="ctr"/>
        <c:lblOffset val="100"/>
        <c:tickLblSkip val="60"/>
        <c:noMultiLvlLbl val="0"/>
      </c:catAx>
      <c:valAx>
        <c:axId val="209926784"/>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2099248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GB" sz="1100"/>
              <a:t>Mover (trial 3)</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Mover</c:v>
          </c:tx>
          <c:spPr>
            <a:ln w="19050" cap="rnd">
              <a:solidFill>
                <a:schemeClr val="accent1"/>
              </a:solidFill>
              <a:round/>
            </a:ln>
            <a:effectLst/>
          </c:spPr>
          <c:marker>
            <c:symbol val="none"/>
          </c:marker>
          <c:cat>
            <c:strRef>
              <c:f>'June 3'!$B$2:$B$1202</c:f>
              <c:strCache>
                <c:ptCount val="1201"/>
                <c:pt idx="0">
                  <c:v>00:00</c:v>
                </c:pt>
                <c:pt idx="1">
                  <c:v>00:01</c:v>
                </c:pt>
                <c:pt idx="2">
                  <c:v>00:02</c:v>
                </c:pt>
                <c:pt idx="3">
                  <c:v>00:03</c:v>
                </c:pt>
                <c:pt idx="4">
                  <c:v>00:04</c:v>
                </c:pt>
                <c:pt idx="5">
                  <c:v>00:05</c:v>
                </c:pt>
                <c:pt idx="6">
                  <c:v>00:06</c:v>
                </c:pt>
                <c:pt idx="7">
                  <c:v>00:07</c:v>
                </c:pt>
                <c:pt idx="8">
                  <c:v>00:08</c:v>
                </c:pt>
                <c:pt idx="9">
                  <c:v>00:09</c:v>
                </c:pt>
                <c:pt idx="10">
                  <c:v>00:10</c:v>
                </c:pt>
                <c:pt idx="11">
                  <c:v>00:11</c:v>
                </c:pt>
                <c:pt idx="12">
                  <c:v>00:12</c:v>
                </c:pt>
                <c:pt idx="13">
                  <c:v>00:13</c:v>
                </c:pt>
                <c:pt idx="14">
                  <c:v>00:14</c:v>
                </c:pt>
                <c:pt idx="15">
                  <c:v>00:15</c:v>
                </c:pt>
                <c:pt idx="16">
                  <c:v>00:16</c:v>
                </c:pt>
                <c:pt idx="17">
                  <c:v>00:17</c:v>
                </c:pt>
                <c:pt idx="18">
                  <c:v>00:18</c:v>
                </c:pt>
                <c:pt idx="19">
                  <c:v>00:19</c:v>
                </c:pt>
                <c:pt idx="20">
                  <c:v>00:20</c:v>
                </c:pt>
                <c:pt idx="21">
                  <c:v>00:21</c:v>
                </c:pt>
                <c:pt idx="22">
                  <c:v>00:22</c:v>
                </c:pt>
                <c:pt idx="23">
                  <c:v>00:23</c:v>
                </c:pt>
                <c:pt idx="24">
                  <c:v>00:24</c:v>
                </c:pt>
                <c:pt idx="25">
                  <c:v>00:25</c:v>
                </c:pt>
                <c:pt idx="26">
                  <c:v>00:26</c:v>
                </c:pt>
                <c:pt idx="27">
                  <c:v>00:27</c:v>
                </c:pt>
                <c:pt idx="28">
                  <c:v>00:28</c:v>
                </c:pt>
                <c:pt idx="29">
                  <c:v>00:29</c:v>
                </c:pt>
                <c:pt idx="30">
                  <c:v>00:30</c:v>
                </c:pt>
                <c:pt idx="31">
                  <c:v>00:31</c:v>
                </c:pt>
                <c:pt idx="32">
                  <c:v>00:32</c:v>
                </c:pt>
                <c:pt idx="33">
                  <c:v>00:33</c:v>
                </c:pt>
                <c:pt idx="34">
                  <c:v>00:34</c:v>
                </c:pt>
                <c:pt idx="35">
                  <c:v>00:35</c:v>
                </c:pt>
                <c:pt idx="36">
                  <c:v>00:36</c:v>
                </c:pt>
                <c:pt idx="37">
                  <c:v>00:37</c:v>
                </c:pt>
                <c:pt idx="38">
                  <c:v>00:38</c:v>
                </c:pt>
                <c:pt idx="39">
                  <c:v>00:39</c:v>
                </c:pt>
                <c:pt idx="40">
                  <c:v>00:40</c:v>
                </c:pt>
                <c:pt idx="41">
                  <c:v>00:41</c:v>
                </c:pt>
                <c:pt idx="42">
                  <c:v>00:42</c:v>
                </c:pt>
                <c:pt idx="43">
                  <c:v>00:43</c:v>
                </c:pt>
                <c:pt idx="44">
                  <c:v>00:44</c:v>
                </c:pt>
                <c:pt idx="45">
                  <c:v>00:45</c:v>
                </c:pt>
                <c:pt idx="46">
                  <c:v>00:46</c:v>
                </c:pt>
                <c:pt idx="47">
                  <c:v>00:47</c:v>
                </c:pt>
                <c:pt idx="48">
                  <c:v>00:48</c:v>
                </c:pt>
                <c:pt idx="49">
                  <c:v>00:49</c:v>
                </c:pt>
                <c:pt idx="50">
                  <c:v>00:50</c:v>
                </c:pt>
                <c:pt idx="51">
                  <c:v>00:51</c:v>
                </c:pt>
                <c:pt idx="52">
                  <c:v>00:52</c:v>
                </c:pt>
                <c:pt idx="53">
                  <c:v>00:53</c:v>
                </c:pt>
                <c:pt idx="54">
                  <c:v>00:54</c:v>
                </c:pt>
                <c:pt idx="55">
                  <c:v>00:55</c:v>
                </c:pt>
                <c:pt idx="56">
                  <c:v>00:56</c:v>
                </c:pt>
                <c:pt idx="57">
                  <c:v>00:57</c:v>
                </c:pt>
                <c:pt idx="58">
                  <c:v>00:58</c:v>
                </c:pt>
                <c:pt idx="59">
                  <c:v>00:59</c:v>
                </c:pt>
                <c:pt idx="60">
                  <c:v>01:00</c:v>
                </c:pt>
                <c:pt idx="61">
                  <c:v>01:01</c:v>
                </c:pt>
                <c:pt idx="62">
                  <c:v>01:02</c:v>
                </c:pt>
                <c:pt idx="63">
                  <c:v>01:03</c:v>
                </c:pt>
                <c:pt idx="64">
                  <c:v>01:04</c:v>
                </c:pt>
                <c:pt idx="65">
                  <c:v>01:05</c:v>
                </c:pt>
                <c:pt idx="66">
                  <c:v>01:06</c:v>
                </c:pt>
                <c:pt idx="67">
                  <c:v>01:07</c:v>
                </c:pt>
                <c:pt idx="68">
                  <c:v>01:08</c:v>
                </c:pt>
                <c:pt idx="69">
                  <c:v>01:09</c:v>
                </c:pt>
                <c:pt idx="70">
                  <c:v>01:10</c:v>
                </c:pt>
                <c:pt idx="71">
                  <c:v>01:11</c:v>
                </c:pt>
                <c:pt idx="72">
                  <c:v>01:12</c:v>
                </c:pt>
                <c:pt idx="73">
                  <c:v>01:13</c:v>
                </c:pt>
                <c:pt idx="74">
                  <c:v>01:14</c:v>
                </c:pt>
                <c:pt idx="75">
                  <c:v>01:15</c:v>
                </c:pt>
                <c:pt idx="76">
                  <c:v>01:16</c:v>
                </c:pt>
                <c:pt idx="77">
                  <c:v>01:17</c:v>
                </c:pt>
                <c:pt idx="78">
                  <c:v>01:18</c:v>
                </c:pt>
                <c:pt idx="79">
                  <c:v>01:19</c:v>
                </c:pt>
                <c:pt idx="80">
                  <c:v>01:20</c:v>
                </c:pt>
                <c:pt idx="81">
                  <c:v>01:21</c:v>
                </c:pt>
                <c:pt idx="82">
                  <c:v>01:22</c:v>
                </c:pt>
                <c:pt idx="83">
                  <c:v>01:23</c:v>
                </c:pt>
                <c:pt idx="84">
                  <c:v>01:24</c:v>
                </c:pt>
                <c:pt idx="85">
                  <c:v>01:25</c:v>
                </c:pt>
                <c:pt idx="86">
                  <c:v>01:26</c:v>
                </c:pt>
                <c:pt idx="87">
                  <c:v>01:27</c:v>
                </c:pt>
                <c:pt idx="88">
                  <c:v>01:28</c:v>
                </c:pt>
                <c:pt idx="89">
                  <c:v>01:29</c:v>
                </c:pt>
                <c:pt idx="90">
                  <c:v>01:30</c:v>
                </c:pt>
                <c:pt idx="91">
                  <c:v>01:31</c:v>
                </c:pt>
                <c:pt idx="92">
                  <c:v>01:32</c:v>
                </c:pt>
                <c:pt idx="93">
                  <c:v>01:33</c:v>
                </c:pt>
                <c:pt idx="94">
                  <c:v>01:34</c:v>
                </c:pt>
                <c:pt idx="95">
                  <c:v>01:35</c:v>
                </c:pt>
                <c:pt idx="96">
                  <c:v>01:36</c:v>
                </c:pt>
                <c:pt idx="97">
                  <c:v>01:37</c:v>
                </c:pt>
                <c:pt idx="98">
                  <c:v>01:38</c:v>
                </c:pt>
                <c:pt idx="99">
                  <c:v>01:39</c:v>
                </c:pt>
                <c:pt idx="100">
                  <c:v>01:40</c:v>
                </c:pt>
                <c:pt idx="101">
                  <c:v>01:41</c:v>
                </c:pt>
                <c:pt idx="102">
                  <c:v>01:42</c:v>
                </c:pt>
                <c:pt idx="103">
                  <c:v>01:43</c:v>
                </c:pt>
                <c:pt idx="104">
                  <c:v>01:44</c:v>
                </c:pt>
                <c:pt idx="105">
                  <c:v>01:45</c:v>
                </c:pt>
                <c:pt idx="106">
                  <c:v>01:46</c:v>
                </c:pt>
                <c:pt idx="107">
                  <c:v>01:47</c:v>
                </c:pt>
                <c:pt idx="108">
                  <c:v>01:48</c:v>
                </c:pt>
                <c:pt idx="109">
                  <c:v>01:49</c:v>
                </c:pt>
                <c:pt idx="110">
                  <c:v>01:50</c:v>
                </c:pt>
                <c:pt idx="111">
                  <c:v>01:51</c:v>
                </c:pt>
                <c:pt idx="112">
                  <c:v>01:52</c:v>
                </c:pt>
                <c:pt idx="113">
                  <c:v>01:53</c:v>
                </c:pt>
                <c:pt idx="114">
                  <c:v>01:54</c:v>
                </c:pt>
                <c:pt idx="115">
                  <c:v>01:55</c:v>
                </c:pt>
                <c:pt idx="116">
                  <c:v>01:56</c:v>
                </c:pt>
                <c:pt idx="117">
                  <c:v>01:57</c:v>
                </c:pt>
                <c:pt idx="118">
                  <c:v>01:58</c:v>
                </c:pt>
                <c:pt idx="119">
                  <c:v>01:59</c:v>
                </c:pt>
                <c:pt idx="120">
                  <c:v>02:00</c:v>
                </c:pt>
                <c:pt idx="121">
                  <c:v>02:01</c:v>
                </c:pt>
                <c:pt idx="122">
                  <c:v>02:02</c:v>
                </c:pt>
                <c:pt idx="123">
                  <c:v>02:03</c:v>
                </c:pt>
                <c:pt idx="124">
                  <c:v>02:04</c:v>
                </c:pt>
                <c:pt idx="125">
                  <c:v>02:05</c:v>
                </c:pt>
                <c:pt idx="126">
                  <c:v>02:06</c:v>
                </c:pt>
                <c:pt idx="127">
                  <c:v>02:07</c:v>
                </c:pt>
                <c:pt idx="128">
                  <c:v>02:08</c:v>
                </c:pt>
                <c:pt idx="129">
                  <c:v>02:09</c:v>
                </c:pt>
                <c:pt idx="130">
                  <c:v>02:10</c:v>
                </c:pt>
                <c:pt idx="131">
                  <c:v>02:11</c:v>
                </c:pt>
                <c:pt idx="132">
                  <c:v>02:12</c:v>
                </c:pt>
                <c:pt idx="133">
                  <c:v>02:13</c:v>
                </c:pt>
                <c:pt idx="134">
                  <c:v>02:14</c:v>
                </c:pt>
                <c:pt idx="135">
                  <c:v>02:15</c:v>
                </c:pt>
                <c:pt idx="136">
                  <c:v>02:16</c:v>
                </c:pt>
                <c:pt idx="137">
                  <c:v>02:17</c:v>
                </c:pt>
                <c:pt idx="138">
                  <c:v>02:18</c:v>
                </c:pt>
                <c:pt idx="139">
                  <c:v>02:19</c:v>
                </c:pt>
                <c:pt idx="140">
                  <c:v>02:20</c:v>
                </c:pt>
                <c:pt idx="141">
                  <c:v>02:21</c:v>
                </c:pt>
                <c:pt idx="142">
                  <c:v>02:22</c:v>
                </c:pt>
                <c:pt idx="143">
                  <c:v>02:23</c:v>
                </c:pt>
                <c:pt idx="144">
                  <c:v>02:24</c:v>
                </c:pt>
                <c:pt idx="145">
                  <c:v>02:25</c:v>
                </c:pt>
                <c:pt idx="146">
                  <c:v>02:26</c:v>
                </c:pt>
                <c:pt idx="147">
                  <c:v>02:27</c:v>
                </c:pt>
                <c:pt idx="148">
                  <c:v>02:28</c:v>
                </c:pt>
                <c:pt idx="149">
                  <c:v>02:29</c:v>
                </c:pt>
                <c:pt idx="150">
                  <c:v>02:30</c:v>
                </c:pt>
                <c:pt idx="151">
                  <c:v>02:31</c:v>
                </c:pt>
                <c:pt idx="152">
                  <c:v>02:32</c:v>
                </c:pt>
                <c:pt idx="153">
                  <c:v>02:33</c:v>
                </c:pt>
                <c:pt idx="154">
                  <c:v>02:34</c:v>
                </c:pt>
                <c:pt idx="155">
                  <c:v>02:35</c:v>
                </c:pt>
                <c:pt idx="156">
                  <c:v>02:36</c:v>
                </c:pt>
                <c:pt idx="157">
                  <c:v>02:37</c:v>
                </c:pt>
                <c:pt idx="158">
                  <c:v>02:38</c:v>
                </c:pt>
                <c:pt idx="159">
                  <c:v>02:39</c:v>
                </c:pt>
                <c:pt idx="160">
                  <c:v>02:40</c:v>
                </c:pt>
                <c:pt idx="161">
                  <c:v>02:41</c:v>
                </c:pt>
                <c:pt idx="162">
                  <c:v>02:42</c:v>
                </c:pt>
                <c:pt idx="163">
                  <c:v>02:43</c:v>
                </c:pt>
                <c:pt idx="164">
                  <c:v>02:44</c:v>
                </c:pt>
                <c:pt idx="165">
                  <c:v>02:45</c:v>
                </c:pt>
                <c:pt idx="166">
                  <c:v>02:46</c:v>
                </c:pt>
                <c:pt idx="167">
                  <c:v>02:47</c:v>
                </c:pt>
                <c:pt idx="168">
                  <c:v>02:48</c:v>
                </c:pt>
                <c:pt idx="169">
                  <c:v>02:49</c:v>
                </c:pt>
                <c:pt idx="170">
                  <c:v>02:50</c:v>
                </c:pt>
                <c:pt idx="171">
                  <c:v>02:51</c:v>
                </c:pt>
                <c:pt idx="172">
                  <c:v>02:52</c:v>
                </c:pt>
                <c:pt idx="173">
                  <c:v>02:53</c:v>
                </c:pt>
                <c:pt idx="174">
                  <c:v>02:54</c:v>
                </c:pt>
                <c:pt idx="175">
                  <c:v>02:55</c:v>
                </c:pt>
                <c:pt idx="176">
                  <c:v>02:56</c:v>
                </c:pt>
                <c:pt idx="177">
                  <c:v>02:57</c:v>
                </c:pt>
                <c:pt idx="178">
                  <c:v>02:58</c:v>
                </c:pt>
                <c:pt idx="179">
                  <c:v>02:59</c:v>
                </c:pt>
                <c:pt idx="180">
                  <c:v>03:00</c:v>
                </c:pt>
                <c:pt idx="181">
                  <c:v>03:01</c:v>
                </c:pt>
                <c:pt idx="182">
                  <c:v>03:02</c:v>
                </c:pt>
                <c:pt idx="183">
                  <c:v>03:03</c:v>
                </c:pt>
                <c:pt idx="184">
                  <c:v>03:04</c:v>
                </c:pt>
                <c:pt idx="185">
                  <c:v>03:05</c:v>
                </c:pt>
                <c:pt idx="186">
                  <c:v>03:06</c:v>
                </c:pt>
                <c:pt idx="187">
                  <c:v>03:07</c:v>
                </c:pt>
                <c:pt idx="188">
                  <c:v>03:08</c:v>
                </c:pt>
                <c:pt idx="189">
                  <c:v>03:09</c:v>
                </c:pt>
                <c:pt idx="190">
                  <c:v>03:10</c:v>
                </c:pt>
                <c:pt idx="191">
                  <c:v>03:11</c:v>
                </c:pt>
                <c:pt idx="192">
                  <c:v>03:12</c:v>
                </c:pt>
                <c:pt idx="193">
                  <c:v>03:13</c:v>
                </c:pt>
                <c:pt idx="194">
                  <c:v>03:14</c:v>
                </c:pt>
                <c:pt idx="195">
                  <c:v>03:15</c:v>
                </c:pt>
                <c:pt idx="196">
                  <c:v>03:16</c:v>
                </c:pt>
                <c:pt idx="197">
                  <c:v>03:17</c:v>
                </c:pt>
                <c:pt idx="198">
                  <c:v>03:18</c:v>
                </c:pt>
                <c:pt idx="199">
                  <c:v>03:19</c:v>
                </c:pt>
                <c:pt idx="200">
                  <c:v>03:20</c:v>
                </c:pt>
                <c:pt idx="201">
                  <c:v>03:21</c:v>
                </c:pt>
                <c:pt idx="202">
                  <c:v>03:22</c:v>
                </c:pt>
                <c:pt idx="203">
                  <c:v>03:23</c:v>
                </c:pt>
                <c:pt idx="204">
                  <c:v>03:24</c:v>
                </c:pt>
                <c:pt idx="205">
                  <c:v>03:25</c:v>
                </c:pt>
                <c:pt idx="206">
                  <c:v>03:26</c:v>
                </c:pt>
                <c:pt idx="207">
                  <c:v>03:27</c:v>
                </c:pt>
                <c:pt idx="208">
                  <c:v>03:28</c:v>
                </c:pt>
                <c:pt idx="209">
                  <c:v>03:29</c:v>
                </c:pt>
                <c:pt idx="210">
                  <c:v>03:30</c:v>
                </c:pt>
                <c:pt idx="211">
                  <c:v>03:31</c:v>
                </c:pt>
                <c:pt idx="212">
                  <c:v>03:32</c:v>
                </c:pt>
                <c:pt idx="213">
                  <c:v>03:33</c:v>
                </c:pt>
                <c:pt idx="214">
                  <c:v>03:34</c:v>
                </c:pt>
                <c:pt idx="215">
                  <c:v>03:35</c:v>
                </c:pt>
                <c:pt idx="216">
                  <c:v>03:36</c:v>
                </c:pt>
                <c:pt idx="217">
                  <c:v>03:37</c:v>
                </c:pt>
                <c:pt idx="218">
                  <c:v>03:38</c:v>
                </c:pt>
                <c:pt idx="219">
                  <c:v>03:39</c:v>
                </c:pt>
                <c:pt idx="220">
                  <c:v>03:40</c:v>
                </c:pt>
                <c:pt idx="221">
                  <c:v>03:41</c:v>
                </c:pt>
                <c:pt idx="222">
                  <c:v>03:42</c:v>
                </c:pt>
                <c:pt idx="223">
                  <c:v>03:43</c:v>
                </c:pt>
                <c:pt idx="224">
                  <c:v>03:44</c:v>
                </c:pt>
                <c:pt idx="225">
                  <c:v>03:45</c:v>
                </c:pt>
                <c:pt idx="226">
                  <c:v>03:46</c:v>
                </c:pt>
                <c:pt idx="227">
                  <c:v>03:47</c:v>
                </c:pt>
                <c:pt idx="228">
                  <c:v>03:48</c:v>
                </c:pt>
                <c:pt idx="229">
                  <c:v>03:49</c:v>
                </c:pt>
                <c:pt idx="230">
                  <c:v>03:50</c:v>
                </c:pt>
                <c:pt idx="231">
                  <c:v>03:51</c:v>
                </c:pt>
                <c:pt idx="232">
                  <c:v>03:52</c:v>
                </c:pt>
                <c:pt idx="233">
                  <c:v>03:53</c:v>
                </c:pt>
                <c:pt idx="234">
                  <c:v>03:54</c:v>
                </c:pt>
                <c:pt idx="235">
                  <c:v>03:55</c:v>
                </c:pt>
                <c:pt idx="236">
                  <c:v>03:56</c:v>
                </c:pt>
                <c:pt idx="237">
                  <c:v>03:57</c:v>
                </c:pt>
                <c:pt idx="238">
                  <c:v>03:58</c:v>
                </c:pt>
                <c:pt idx="239">
                  <c:v>03:59</c:v>
                </c:pt>
                <c:pt idx="240">
                  <c:v>04:00</c:v>
                </c:pt>
                <c:pt idx="241">
                  <c:v>04:01</c:v>
                </c:pt>
                <c:pt idx="242">
                  <c:v>04:02</c:v>
                </c:pt>
                <c:pt idx="243">
                  <c:v>04:03</c:v>
                </c:pt>
                <c:pt idx="244">
                  <c:v>04:04</c:v>
                </c:pt>
                <c:pt idx="245">
                  <c:v>04:05</c:v>
                </c:pt>
                <c:pt idx="246">
                  <c:v>04:06</c:v>
                </c:pt>
                <c:pt idx="247">
                  <c:v>04:07</c:v>
                </c:pt>
                <c:pt idx="248">
                  <c:v>04:08</c:v>
                </c:pt>
                <c:pt idx="249">
                  <c:v>04:09</c:v>
                </c:pt>
                <c:pt idx="250">
                  <c:v>04:10</c:v>
                </c:pt>
                <c:pt idx="251">
                  <c:v>04:11</c:v>
                </c:pt>
                <c:pt idx="252">
                  <c:v>04:12</c:v>
                </c:pt>
                <c:pt idx="253">
                  <c:v>04:13</c:v>
                </c:pt>
                <c:pt idx="254">
                  <c:v>04:14</c:v>
                </c:pt>
                <c:pt idx="255">
                  <c:v>04:15</c:v>
                </c:pt>
                <c:pt idx="256">
                  <c:v>04:16</c:v>
                </c:pt>
                <c:pt idx="257">
                  <c:v>04:17</c:v>
                </c:pt>
                <c:pt idx="258">
                  <c:v>04:18</c:v>
                </c:pt>
                <c:pt idx="259">
                  <c:v>04:19</c:v>
                </c:pt>
                <c:pt idx="260">
                  <c:v>04:20</c:v>
                </c:pt>
                <c:pt idx="261">
                  <c:v>04:21</c:v>
                </c:pt>
                <c:pt idx="262">
                  <c:v>04:22</c:v>
                </c:pt>
                <c:pt idx="263">
                  <c:v>04:23</c:v>
                </c:pt>
                <c:pt idx="264">
                  <c:v>04:24</c:v>
                </c:pt>
                <c:pt idx="265">
                  <c:v>04:25</c:v>
                </c:pt>
                <c:pt idx="266">
                  <c:v>04:26</c:v>
                </c:pt>
                <c:pt idx="267">
                  <c:v>04:27</c:v>
                </c:pt>
                <c:pt idx="268">
                  <c:v>04:28</c:v>
                </c:pt>
                <c:pt idx="269">
                  <c:v>04:29</c:v>
                </c:pt>
                <c:pt idx="270">
                  <c:v>04:30</c:v>
                </c:pt>
                <c:pt idx="271">
                  <c:v>04:31</c:v>
                </c:pt>
                <c:pt idx="272">
                  <c:v>04:32</c:v>
                </c:pt>
                <c:pt idx="273">
                  <c:v>04:33</c:v>
                </c:pt>
                <c:pt idx="274">
                  <c:v>04:34</c:v>
                </c:pt>
                <c:pt idx="275">
                  <c:v>04:35</c:v>
                </c:pt>
                <c:pt idx="276">
                  <c:v>04:36</c:v>
                </c:pt>
                <c:pt idx="277">
                  <c:v>04:37</c:v>
                </c:pt>
                <c:pt idx="278">
                  <c:v>04:38</c:v>
                </c:pt>
                <c:pt idx="279">
                  <c:v>04:39</c:v>
                </c:pt>
                <c:pt idx="280">
                  <c:v>04:40</c:v>
                </c:pt>
                <c:pt idx="281">
                  <c:v>04:41</c:v>
                </c:pt>
                <c:pt idx="282">
                  <c:v>04:42</c:v>
                </c:pt>
                <c:pt idx="283">
                  <c:v>04:43</c:v>
                </c:pt>
                <c:pt idx="284">
                  <c:v>04:44</c:v>
                </c:pt>
                <c:pt idx="285">
                  <c:v>04:45</c:v>
                </c:pt>
                <c:pt idx="286">
                  <c:v>04:46</c:v>
                </c:pt>
                <c:pt idx="287">
                  <c:v>04:47</c:v>
                </c:pt>
                <c:pt idx="288">
                  <c:v>04:48</c:v>
                </c:pt>
                <c:pt idx="289">
                  <c:v>04:49</c:v>
                </c:pt>
                <c:pt idx="290">
                  <c:v>04:50</c:v>
                </c:pt>
                <c:pt idx="291">
                  <c:v>04:51</c:v>
                </c:pt>
                <c:pt idx="292">
                  <c:v>04:52</c:v>
                </c:pt>
                <c:pt idx="293">
                  <c:v>04:53</c:v>
                </c:pt>
                <c:pt idx="294">
                  <c:v>04:54</c:v>
                </c:pt>
                <c:pt idx="295">
                  <c:v>04:55</c:v>
                </c:pt>
                <c:pt idx="296">
                  <c:v>04:56</c:v>
                </c:pt>
                <c:pt idx="297">
                  <c:v>04:57</c:v>
                </c:pt>
                <c:pt idx="298">
                  <c:v>04:58</c:v>
                </c:pt>
                <c:pt idx="299">
                  <c:v>04:59</c:v>
                </c:pt>
                <c:pt idx="300">
                  <c:v>05:00</c:v>
                </c:pt>
                <c:pt idx="301">
                  <c:v>05:01</c:v>
                </c:pt>
                <c:pt idx="302">
                  <c:v>05:02</c:v>
                </c:pt>
                <c:pt idx="303">
                  <c:v>05:03</c:v>
                </c:pt>
                <c:pt idx="304">
                  <c:v>05:04</c:v>
                </c:pt>
                <c:pt idx="305">
                  <c:v>05:05</c:v>
                </c:pt>
                <c:pt idx="306">
                  <c:v>05:06</c:v>
                </c:pt>
                <c:pt idx="307">
                  <c:v>05:07</c:v>
                </c:pt>
                <c:pt idx="308">
                  <c:v>05:08</c:v>
                </c:pt>
                <c:pt idx="309">
                  <c:v>05:09</c:v>
                </c:pt>
                <c:pt idx="310">
                  <c:v>05:10</c:v>
                </c:pt>
                <c:pt idx="311">
                  <c:v>05:11</c:v>
                </c:pt>
                <c:pt idx="312">
                  <c:v>05:12</c:v>
                </c:pt>
                <c:pt idx="313">
                  <c:v>05:13</c:v>
                </c:pt>
                <c:pt idx="314">
                  <c:v>05:14</c:v>
                </c:pt>
                <c:pt idx="315">
                  <c:v>05:15</c:v>
                </c:pt>
                <c:pt idx="316">
                  <c:v>05:16</c:v>
                </c:pt>
                <c:pt idx="317">
                  <c:v>05:17</c:v>
                </c:pt>
                <c:pt idx="318">
                  <c:v>05:18</c:v>
                </c:pt>
                <c:pt idx="319">
                  <c:v>05:19</c:v>
                </c:pt>
                <c:pt idx="320">
                  <c:v>05:20</c:v>
                </c:pt>
                <c:pt idx="321">
                  <c:v>05:21</c:v>
                </c:pt>
                <c:pt idx="322">
                  <c:v>05:22</c:v>
                </c:pt>
                <c:pt idx="323">
                  <c:v>05:23</c:v>
                </c:pt>
                <c:pt idx="324">
                  <c:v>05:24</c:v>
                </c:pt>
                <c:pt idx="325">
                  <c:v>05:25</c:v>
                </c:pt>
                <c:pt idx="326">
                  <c:v>05:26</c:v>
                </c:pt>
                <c:pt idx="327">
                  <c:v>05:27</c:v>
                </c:pt>
                <c:pt idx="328">
                  <c:v>05:28</c:v>
                </c:pt>
                <c:pt idx="329">
                  <c:v>05:29</c:v>
                </c:pt>
                <c:pt idx="330">
                  <c:v>05:30</c:v>
                </c:pt>
                <c:pt idx="331">
                  <c:v>05:31</c:v>
                </c:pt>
                <c:pt idx="332">
                  <c:v>05:32</c:v>
                </c:pt>
                <c:pt idx="333">
                  <c:v>05:33</c:v>
                </c:pt>
                <c:pt idx="334">
                  <c:v>05:34</c:v>
                </c:pt>
                <c:pt idx="335">
                  <c:v>05:35</c:v>
                </c:pt>
                <c:pt idx="336">
                  <c:v>05:36</c:v>
                </c:pt>
                <c:pt idx="337">
                  <c:v>05:37</c:v>
                </c:pt>
                <c:pt idx="338">
                  <c:v>05:38</c:v>
                </c:pt>
                <c:pt idx="339">
                  <c:v>05:39</c:v>
                </c:pt>
                <c:pt idx="340">
                  <c:v>05:40</c:v>
                </c:pt>
                <c:pt idx="341">
                  <c:v>05:41</c:v>
                </c:pt>
                <c:pt idx="342">
                  <c:v>05:42</c:v>
                </c:pt>
                <c:pt idx="343">
                  <c:v>05:43</c:v>
                </c:pt>
                <c:pt idx="344">
                  <c:v>05:44</c:v>
                </c:pt>
                <c:pt idx="345">
                  <c:v>05:45</c:v>
                </c:pt>
                <c:pt idx="346">
                  <c:v>05:46</c:v>
                </c:pt>
                <c:pt idx="347">
                  <c:v>05:47</c:v>
                </c:pt>
                <c:pt idx="348">
                  <c:v>05:48</c:v>
                </c:pt>
                <c:pt idx="349">
                  <c:v>05:49</c:v>
                </c:pt>
                <c:pt idx="350">
                  <c:v>05:50</c:v>
                </c:pt>
                <c:pt idx="351">
                  <c:v>05:51</c:v>
                </c:pt>
                <c:pt idx="352">
                  <c:v>05:52</c:v>
                </c:pt>
                <c:pt idx="353">
                  <c:v>05:53</c:v>
                </c:pt>
                <c:pt idx="354">
                  <c:v>05:54</c:v>
                </c:pt>
                <c:pt idx="355">
                  <c:v>05:55</c:v>
                </c:pt>
                <c:pt idx="356">
                  <c:v>05:56</c:v>
                </c:pt>
                <c:pt idx="357">
                  <c:v>05:57</c:v>
                </c:pt>
                <c:pt idx="358">
                  <c:v>05:58</c:v>
                </c:pt>
                <c:pt idx="359">
                  <c:v>05:59</c:v>
                </c:pt>
                <c:pt idx="360">
                  <c:v>06:00</c:v>
                </c:pt>
                <c:pt idx="361">
                  <c:v>06:01</c:v>
                </c:pt>
                <c:pt idx="362">
                  <c:v>06:02</c:v>
                </c:pt>
                <c:pt idx="363">
                  <c:v>06:03</c:v>
                </c:pt>
                <c:pt idx="364">
                  <c:v>06:04</c:v>
                </c:pt>
                <c:pt idx="365">
                  <c:v>06:05</c:v>
                </c:pt>
                <c:pt idx="366">
                  <c:v>06:06</c:v>
                </c:pt>
                <c:pt idx="367">
                  <c:v>06:07</c:v>
                </c:pt>
                <c:pt idx="368">
                  <c:v>06:08</c:v>
                </c:pt>
                <c:pt idx="369">
                  <c:v>06:09</c:v>
                </c:pt>
                <c:pt idx="370">
                  <c:v>06:10</c:v>
                </c:pt>
                <c:pt idx="371">
                  <c:v>06:11</c:v>
                </c:pt>
                <c:pt idx="372">
                  <c:v>06:12</c:v>
                </c:pt>
                <c:pt idx="373">
                  <c:v>06:13</c:v>
                </c:pt>
                <c:pt idx="374">
                  <c:v>06:14</c:v>
                </c:pt>
                <c:pt idx="375">
                  <c:v>06:15</c:v>
                </c:pt>
                <c:pt idx="376">
                  <c:v>06:16</c:v>
                </c:pt>
                <c:pt idx="377">
                  <c:v>06:17</c:v>
                </c:pt>
                <c:pt idx="378">
                  <c:v>06:18</c:v>
                </c:pt>
                <c:pt idx="379">
                  <c:v>06:19</c:v>
                </c:pt>
                <c:pt idx="380">
                  <c:v>06:20</c:v>
                </c:pt>
                <c:pt idx="381">
                  <c:v>06:21</c:v>
                </c:pt>
                <c:pt idx="382">
                  <c:v>06:22</c:v>
                </c:pt>
                <c:pt idx="383">
                  <c:v>06:23</c:v>
                </c:pt>
                <c:pt idx="384">
                  <c:v>06:24</c:v>
                </c:pt>
                <c:pt idx="385">
                  <c:v>06:25</c:v>
                </c:pt>
                <c:pt idx="386">
                  <c:v>06:26</c:v>
                </c:pt>
                <c:pt idx="387">
                  <c:v>06:27</c:v>
                </c:pt>
                <c:pt idx="388">
                  <c:v>06:28</c:v>
                </c:pt>
                <c:pt idx="389">
                  <c:v>06:29</c:v>
                </c:pt>
                <c:pt idx="390">
                  <c:v>06:30</c:v>
                </c:pt>
                <c:pt idx="391">
                  <c:v>06:31</c:v>
                </c:pt>
                <c:pt idx="392">
                  <c:v>06:32</c:v>
                </c:pt>
                <c:pt idx="393">
                  <c:v>06:33</c:v>
                </c:pt>
                <c:pt idx="394">
                  <c:v>06:34</c:v>
                </c:pt>
                <c:pt idx="395">
                  <c:v>06:35</c:v>
                </c:pt>
                <c:pt idx="396">
                  <c:v>06:36</c:v>
                </c:pt>
                <c:pt idx="397">
                  <c:v>06:37</c:v>
                </c:pt>
                <c:pt idx="398">
                  <c:v>06:38</c:v>
                </c:pt>
                <c:pt idx="399">
                  <c:v>06:39</c:v>
                </c:pt>
                <c:pt idx="400">
                  <c:v>06:40</c:v>
                </c:pt>
                <c:pt idx="401">
                  <c:v>06:41</c:v>
                </c:pt>
                <c:pt idx="402">
                  <c:v>06:42</c:v>
                </c:pt>
                <c:pt idx="403">
                  <c:v>06:43</c:v>
                </c:pt>
                <c:pt idx="404">
                  <c:v>06:44</c:v>
                </c:pt>
                <c:pt idx="405">
                  <c:v>06:45</c:v>
                </c:pt>
                <c:pt idx="406">
                  <c:v>06:46</c:v>
                </c:pt>
                <c:pt idx="407">
                  <c:v>06:47</c:v>
                </c:pt>
                <c:pt idx="408">
                  <c:v>06:48</c:v>
                </c:pt>
                <c:pt idx="409">
                  <c:v>06:49</c:v>
                </c:pt>
                <c:pt idx="410">
                  <c:v>06:50</c:v>
                </c:pt>
                <c:pt idx="411">
                  <c:v>06:51</c:v>
                </c:pt>
                <c:pt idx="412">
                  <c:v>06:52</c:v>
                </c:pt>
                <c:pt idx="413">
                  <c:v>06:53</c:v>
                </c:pt>
                <c:pt idx="414">
                  <c:v>06:54</c:v>
                </c:pt>
                <c:pt idx="415">
                  <c:v>06:55</c:v>
                </c:pt>
                <c:pt idx="416">
                  <c:v>06:56</c:v>
                </c:pt>
                <c:pt idx="417">
                  <c:v>06:57</c:v>
                </c:pt>
                <c:pt idx="418">
                  <c:v>06:58</c:v>
                </c:pt>
                <c:pt idx="419">
                  <c:v>06:59</c:v>
                </c:pt>
                <c:pt idx="420">
                  <c:v>07:00</c:v>
                </c:pt>
                <c:pt idx="421">
                  <c:v>07:01</c:v>
                </c:pt>
                <c:pt idx="422">
                  <c:v>07:02</c:v>
                </c:pt>
                <c:pt idx="423">
                  <c:v>07:03</c:v>
                </c:pt>
                <c:pt idx="424">
                  <c:v>07:04</c:v>
                </c:pt>
                <c:pt idx="425">
                  <c:v>07:05</c:v>
                </c:pt>
                <c:pt idx="426">
                  <c:v>07:06</c:v>
                </c:pt>
                <c:pt idx="427">
                  <c:v>07:07</c:v>
                </c:pt>
                <c:pt idx="428">
                  <c:v>07:08</c:v>
                </c:pt>
                <c:pt idx="429">
                  <c:v>07:09</c:v>
                </c:pt>
                <c:pt idx="430">
                  <c:v>07:10</c:v>
                </c:pt>
                <c:pt idx="431">
                  <c:v>07:11</c:v>
                </c:pt>
                <c:pt idx="432">
                  <c:v>07:12</c:v>
                </c:pt>
                <c:pt idx="433">
                  <c:v>07:13</c:v>
                </c:pt>
                <c:pt idx="434">
                  <c:v>07:14</c:v>
                </c:pt>
                <c:pt idx="435">
                  <c:v>07:15</c:v>
                </c:pt>
                <c:pt idx="436">
                  <c:v>07:16</c:v>
                </c:pt>
                <c:pt idx="437">
                  <c:v>07:17</c:v>
                </c:pt>
                <c:pt idx="438">
                  <c:v>07:18</c:v>
                </c:pt>
                <c:pt idx="439">
                  <c:v>07:19</c:v>
                </c:pt>
                <c:pt idx="440">
                  <c:v>07:20</c:v>
                </c:pt>
                <c:pt idx="441">
                  <c:v>07:21</c:v>
                </c:pt>
                <c:pt idx="442">
                  <c:v>07:22</c:v>
                </c:pt>
                <c:pt idx="443">
                  <c:v>07:23</c:v>
                </c:pt>
                <c:pt idx="444">
                  <c:v>07:24</c:v>
                </c:pt>
                <c:pt idx="445">
                  <c:v>07:25</c:v>
                </c:pt>
                <c:pt idx="446">
                  <c:v>07:26</c:v>
                </c:pt>
                <c:pt idx="447">
                  <c:v>07:27</c:v>
                </c:pt>
                <c:pt idx="448">
                  <c:v>07:28</c:v>
                </c:pt>
                <c:pt idx="449">
                  <c:v>07:29</c:v>
                </c:pt>
                <c:pt idx="450">
                  <c:v>07:30</c:v>
                </c:pt>
                <c:pt idx="451">
                  <c:v>07:31</c:v>
                </c:pt>
                <c:pt idx="452">
                  <c:v>07:32</c:v>
                </c:pt>
                <c:pt idx="453">
                  <c:v>07:33</c:v>
                </c:pt>
                <c:pt idx="454">
                  <c:v>07:34</c:v>
                </c:pt>
                <c:pt idx="455">
                  <c:v>07:35</c:v>
                </c:pt>
                <c:pt idx="456">
                  <c:v>07:36</c:v>
                </c:pt>
                <c:pt idx="457">
                  <c:v>07:37</c:v>
                </c:pt>
                <c:pt idx="458">
                  <c:v>07:38</c:v>
                </c:pt>
                <c:pt idx="459">
                  <c:v>07:39</c:v>
                </c:pt>
                <c:pt idx="460">
                  <c:v>07:40</c:v>
                </c:pt>
                <c:pt idx="461">
                  <c:v>07:41</c:v>
                </c:pt>
                <c:pt idx="462">
                  <c:v>07:42</c:v>
                </c:pt>
                <c:pt idx="463">
                  <c:v>07:43</c:v>
                </c:pt>
                <c:pt idx="464">
                  <c:v>07:44</c:v>
                </c:pt>
                <c:pt idx="465">
                  <c:v>07:45</c:v>
                </c:pt>
                <c:pt idx="466">
                  <c:v>07:46</c:v>
                </c:pt>
                <c:pt idx="467">
                  <c:v>07:47</c:v>
                </c:pt>
                <c:pt idx="468">
                  <c:v>07:48</c:v>
                </c:pt>
                <c:pt idx="469">
                  <c:v>07:49</c:v>
                </c:pt>
                <c:pt idx="470">
                  <c:v>07:50</c:v>
                </c:pt>
                <c:pt idx="471">
                  <c:v>07:51</c:v>
                </c:pt>
                <c:pt idx="472">
                  <c:v>07:52</c:v>
                </c:pt>
                <c:pt idx="473">
                  <c:v>07:53</c:v>
                </c:pt>
                <c:pt idx="474">
                  <c:v>07:54</c:v>
                </c:pt>
                <c:pt idx="475">
                  <c:v>07:55</c:v>
                </c:pt>
                <c:pt idx="476">
                  <c:v>07:56</c:v>
                </c:pt>
                <c:pt idx="477">
                  <c:v>07:57</c:v>
                </c:pt>
                <c:pt idx="478">
                  <c:v>07:58</c:v>
                </c:pt>
                <c:pt idx="479">
                  <c:v>07:59</c:v>
                </c:pt>
                <c:pt idx="480">
                  <c:v>08:00</c:v>
                </c:pt>
                <c:pt idx="481">
                  <c:v>08:01</c:v>
                </c:pt>
                <c:pt idx="482">
                  <c:v>08:02</c:v>
                </c:pt>
                <c:pt idx="483">
                  <c:v>08:03</c:v>
                </c:pt>
                <c:pt idx="484">
                  <c:v>08:04</c:v>
                </c:pt>
                <c:pt idx="485">
                  <c:v>08:05</c:v>
                </c:pt>
                <c:pt idx="486">
                  <c:v>08:06</c:v>
                </c:pt>
                <c:pt idx="487">
                  <c:v>08:07</c:v>
                </c:pt>
                <c:pt idx="488">
                  <c:v>08:08</c:v>
                </c:pt>
                <c:pt idx="489">
                  <c:v>08:09</c:v>
                </c:pt>
                <c:pt idx="490">
                  <c:v>08:10</c:v>
                </c:pt>
                <c:pt idx="491">
                  <c:v>08:11</c:v>
                </c:pt>
                <c:pt idx="492">
                  <c:v>08:12</c:v>
                </c:pt>
                <c:pt idx="493">
                  <c:v>08:13</c:v>
                </c:pt>
                <c:pt idx="494">
                  <c:v>08:14</c:v>
                </c:pt>
                <c:pt idx="495">
                  <c:v>08:15</c:v>
                </c:pt>
                <c:pt idx="496">
                  <c:v>08:16</c:v>
                </c:pt>
                <c:pt idx="497">
                  <c:v>08:17</c:v>
                </c:pt>
                <c:pt idx="498">
                  <c:v>08:18</c:v>
                </c:pt>
                <c:pt idx="499">
                  <c:v>08:19</c:v>
                </c:pt>
                <c:pt idx="500">
                  <c:v>08:20</c:v>
                </c:pt>
                <c:pt idx="501">
                  <c:v>08:21</c:v>
                </c:pt>
                <c:pt idx="502">
                  <c:v>08:22</c:v>
                </c:pt>
                <c:pt idx="503">
                  <c:v>08:23</c:v>
                </c:pt>
                <c:pt idx="504">
                  <c:v>08:24</c:v>
                </c:pt>
                <c:pt idx="505">
                  <c:v>08:25</c:v>
                </c:pt>
                <c:pt idx="506">
                  <c:v>08:26</c:v>
                </c:pt>
                <c:pt idx="507">
                  <c:v>08:27</c:v>
                </c:pt>
                <c:pt idx="508">
                  <c:v>08:28</c:v>
                </c:pt>
                <c:pt idx="509">
                  <c:v>08:29</c:v>
                </c:pt>
                <c:pt idx="510">
                  <c:v>08:30</c:v>
                </c:pt>
                <c:pt idx="511">
                  <c:v>08:31</c:v>
                </c:pt>
                <c:pt idx="512">
                  <c:v>08:32</c:v>
                </c:pt>
                <c:pt idx="513">
                  <c:v>08:33</c:v>
                </c:pt>
                <c:pt idx="514">
                  <c:v>08:34</c:v>
                </c:pt>
                <c:pt idx="515">
                  <c:v>08:35</c:v>
                </c:pt>
                <c:pt idx="516">
                  <c:v>08:36</c:v>
                </c:pt>
                <c:pt idx="517">
                  <c:v>08:37</c:v>
                </c:pt>
                <c:pt idx="518">
                  <c:v>08:38</c:v>
                </c:pt>
                <c:pt idx="519">
                  <c:v>08:39</c:v>
                </c:pt>
                <c:pt idx="520">
                  <c:v>08:40</c:v>
                </c:pt>
                <c:pt idx="521">
                  <c:v>08:41</c:v>
                </c:pt>
                <c:pt idx="522">
                  <c:v>08:42</c:v>
                </c:pt>
                <c:pt idx="523">
                  <c:v>08:43</c:v>
                </c:pt>
                <c:pt idx="524">
                  <c:v>08:44</c:v>
                </c:pt>
                <c:pt idx="525">
                  <c:v>08:45</c:v>
                </c:pt>
                <c:pt idx="526">
                  <c:v>08:46</c:v>
                </c:pt>
                <c:pt idx="527">
                  <c:v>08:47</c:v>
                </c:pt>
                <c:pt idx="528">
                  <c:v>08:48</c:v>
                </c:pt>
                <c:pt idx="529">
                  <c:v>08:49</c:v>
                </c:pt>
                <c:pt idx="530">
                  <c:v>08:50</c:v>
                </c:pt>
                <c:pt idx="531">
                  <c:v>08:51</c:v>
                </c:pt>
                <c:pt idx="532">
                  <c:v>08:52</c:v>
                </c:pt>
                <c:pt idx="533">
                  <c:v>08:53</c:v>
                </c:pt>
                <c:pt idx="534">
                  <c:v>08:54</c:v>
                </c:pt>
                <c:pt idx="535">
                  <c:v>08:55</c:v>
                </c:pt>
                <c:pt idx="536">
                  <c:v>08:56</c:v>
                </c:pt>
                <c:pt idx="537">
                  <c:v>08:57</c:v>
                </c:pt>
                <c:pt idx="538">
                  <c:v>08:58</c:v>
                </c:pt>
                <c:pt idx="539">
                  <c:v>08:59</c:v>
                </c:pt>
                <c:pt idx="540">
                  <c:v>09:00</c:v>
                </c:pt>
                <c:pt idx="541">
                  <c:v>09:01</c:v>
                </c:pt>
                <c:pt idx="542">
                  <c:v>09:02</c:v>
                </c:pt>
                <c:pt idx="543">
                  <c:v>09:03</c:v>
                </c:pt>
                <c:pt idx="544">
                  <c:v>09:04</c:v>
                </c:pt>
                <c:pt idx="545">
                  <c:v>09:05</c:v>
                </c:pt>
                <c:pt idx="546">
                  <c:v>09:06</c:v>
                </c:pt>
                <c:pt idx="547">
                  <c:v>09:07</c:v>
                </c:pt>
                <c:pt idx="548">
                  <c:v>09:08</c:v>
                </c:pt>
                <c:pt idx="549">
                  <c:v>09:09</c:v>
                </c:pt>
                <c:pt idx="550">
                  <c:v>09:10</c:v>
                </c:pt>
                <c:pt idx="551">
                  <c:v>09:11</c:v>
                </c:pt>
                <c:pt idx="552">
                  <c:v>09:12</c:v>
                </c:pt>
                <c:pt idx="553">
                  <c:v>09:13</c:v>
                </c:pt>
                <c:pt idx="554">
                  <c:v>09:14</c:v>
                </c:pt>
                <c:pt idx="555">
                  <c:v>09:15</c:v>
                </c:pt>
                <c:pt idx="556">
                  <c:v>09:16</c:v>
                </c:pt>
                <c:pt idx="557">
                  <c:v>09:17</c:v>
                </c:pt>
                <c:pt idx="558">
                  <c:v>09:18</c:v>
                </c:pt>
                <c:pt idx="559">
                  <c:v>09:19</c:v>
                </c:pt>
                <c:pt idx="560">
                  <c:v>09:20</c:v>
                </c:pt>
                <c:pt idx="561">
                  <c:v>09:21</c:v>
                </c:pt>
                <c:pt idx="562">
                  <c:v>09:22</c:v>
                </c:pt>
                <c:pt idx="563">
                  <c:v>09:23</c:v>
                </c:pt>
                <c:pt idx="564">
                  <c:v>09:24</c:v>
                </c:pt>
                <c:pt idx="565">
                  <c:v>09:25</c:v>
                </c:pt>
                <c:pt idx="566">
                  <c:v>09:26</c:v>
                </c:pt>
                <c:pt idx="567">
                  <c:v>09:27</c:v>
                </c:pt>
                <c:pt idx="568">
                  <c:v>09:28</c:v>
                </c:pt>
                <c:pt idx="569">
                  <c:v>09:29</c:v>
                </c:pt>
                <c:pt idx="570">
                  <c:v>09:30</c:v>
                </c:pt>
                <c:pt idx="571">
                  <c:v>09:31</c:v>
                </c:pt>
                <c:pt idx="572">
                  <c:v>09:32</c:v>
                </c:pt>
                <c:pt idx="573">
                  <c:v>09:33</c:v>
                </c:pt>
                <c:pt idx="574">
                  <c:v>09:34</c:v>
                </c:pt>
                <c:pt idx="575">
                  <c:v>09:35</c:v>
                </c:pt>
                <c:pt idx="576">
                  <c:v>09:36</c:v>
                </c:pt>
                <c:pt idx="577">
                  <c:v>09:37</c:v>
                </c:pt>
                <c:pt idx="578">
                  <c:v>09:38</c:v>
                </c:pt>
                <c:pt idx="579">
                  <c:v>09:39</c:v>
                </c:pt>
                <c:pt idx="580">
                  <c:v>09:40</c:v>
                </c:pt>
                <c:pt idx="581">
                  <c:v>09:41</c:v>
                </c:pt>
                <c:pt idx="582">
                  <c:v>09:42</c:v>
                </c:pt>
                <c:pt idx="583">
                  <c:v>09:43</c:v>
                </c:pt>
                <c:pt idx="584">
                  <c:v>09:44</c:v>
                </c:pt>
                <c:pt idx="585">
                  <c:v>09:45</c:v>
                </c:pt>
                <c:pt idx="586">
                  <c:v>09:46</c:v>
                </c:pt>
                <c:pt idx="587">
                  <c:v>09:47</c:v>
                </c:pt>
                <c:pt idx="588">
                  <c:v>09:48</c:v>
                </c:pt>
                <c:pt idx="589">
                  <c:v>09:49</c:v>
                </c:pt>
                <c:pt idx="590">
                  <c:v>09:50</c:v>
                </c:pt>
                <c:pt idx="591">
                  <c:v>09:51</c:v>
                </c:pt>
                <c:pt idx="592">
                  <c:v>09:52</c:v>
                </c:pt>
                <c:pt idx="593">
                  <c:v>09:53</c:v>
                </c:pt>
                <c:pt idx="594">
                  <c:v>09:54</c:v>
                </c:pt>
                <c:pt idx="595">
                  <c:v>09:55</c:v>
                </c:pt>
                <c:pt idx="596">
                  <c:v>09:56</c:v>
                </c:pt>
                <c:pt idx="597">
                  <c:v>09:57</c:v>
                </c:pt>
                <c:pt idx="598">
                  <c:v>09:58</c:v>
                </c:pt>
                <c:pt idx="599">
                  <c:v>09:59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11:00</c:v>
                </c:pt>
                <c:pt idx="661">
                  <c:v>11:01</c:v>
                </c:pt>
                <c:pt idx="662">
                  <c:v>11:02</c:v>
                </c:pt>
                <c:pt idx="663">
                  <c:v>11:03</c:v>
                </c:pt>
                <c:pt idx="664">
                  <c:v>11:04</c:v>
                </c:pt>
                <c:pt idx="665">
                  <c:v>11:05</c:v>
                </c:pt>
                <c:pt idx="666">
                  <c:v>11:06</c:v>
                </c:pt>
                <c:pt idx="667">
                  <c:v>11:07</c:v>
                </c:pt>
                <c:pt idx="668">
                  <c:v>11:08</c:v>
                </c:pt>
                <c:pt idx="669">
                  <c:v>11:09</c:v>
                </c:pt>
                <c:pt idx="670">
                  <c:v>11:10</c:v>
                </c:pt>
                <c:pt idx="671">
                  <c:v>11:11</c:v>
                </c:pt>
                <c:pt idx="672">
                  <c:v>11:12</c:v>
                </c:pt>
                <c:pt idx="673">
                  <c:v>11:13</c:v>
                </c:pt>
                <c:pt idx="674">
                  <c:v>11:14</c:v>
                </c:pt>
                <c:pt idx="675">
                  <c:v>11:15</c:v>
                </c:pt>
                <c:pt idx="676">
                  <c:v>11:16</c:v>
                </c:pt>
                <c:pt idx="677">
                  <c:v>11:17</c:v>
                </c:pt>
                <c:pt idx="678">
                  <c:v>11:18</c:v>
                </c:pt>
                <c:pt idx="679">
                  <c:v>11:19</c:v>
                </c:pt>
                <c:pt idx="680">
                  <c:v>11:20</c:v>
                </c:pt>
                <c:pt idx="681">
                  <c:v>11:21</c:v>
                </c:pt>
                <c:pt idx="682">
                  <c:v>11:22</c:v>
                </c:pt>
                <c:pt idx="683">
                  <c:v>11:23</c:v>
                </c:pt>
                <c:pt idx="684">
                  <c:v>11:24</c:v>
                </c:pt>
                <c:pt idx="685">
                  <c:v>11:25</c:v>
                </c:pt>
                <c:pt idx="686">
                  <c:v>11:26</c:v>
                </c:pt>
                <c:pt idx="687">
                  <c:v>11:27</c:v>
                </c:pt>
                <c:pt idx="688">
                  <c:v>11:28</c:v>
                </c:pt>
                <c:pt idx="689">
                  <c:v>11:29</c:v>
                </c:pt>
                <c:pt idx="690">
                  <c:v>11:30</c:v>
                </c:pt>
                <c:pt idx="691">
                  <c:v>11:31</c:v>
                </c:pt>
                <c:pt idx="692">
                  <c:v>11:32</c:v>
                </c:pt>
                <c:pt idx="693">
                  <c:v>11:33</c:v>
                </c:pt>
                <c:pt idx="694">
                  <c:v>11:34</c:v>
                </c:pt>
                <c:pt idx="695">
                  <c:v>11:35</c:v>
                </c:pt>
                <c:pt idx="696">
                  <c:v>11:36</c:v>
                </c:pt>
                <c:pt idx="697">
                  <c:v>11:37</c:v>
                </c:pt>
                <c:pt idx="698">
                  <c:v>11:38</c:v>
                </c:pt>
                <c:pt idx="699">
                  <c:v>11:39</c:v>
                </c:pt>
                <c:pt idx="700">
                  <c:v>11:40</c:v>
                </c:pt>
                <c:pt idx="701">
                  <c:v>11:41</c:v>
                </c:pt>
                <c:pt idx="702">
                  <c:v>11:42</c:v>
                </c:pt>
                <c:pt idx="703">
                  <c:v>11:43</c:v>
                </c:pt>
                <c:pt idx="704">
                  <c:v>11:44</c:v>
                </c:pt>
                <c:pt idx="705">
                  <c:v>11:45</c:v>
                </c:pt>
                <c:pt idx="706">
                  <c:v>11:46</c:v>
                </c:pt>
                <c:pt idx="707">
                  <c:v>11:47</c:v>
                </c:pt>
                <c:pt idx="708">
                  <c:v>11:48</c:v>
                </c:pt>
                <c:pt idx="709">
                  <c:v>11:49</c:v>
                </c:pt>
                <c:pt idx="710">
                  <c:v>11:50</c:v>
                </c:pt>
                <c:pt idx="711">
                  <c:v>11:51</c:v>
                </c:pt>
                <c:pt idx="712">
                  <c:v>11:52</c:v>
                </c:pt>
                <c:pt idx="713">
                  <c:v>11:53</c:v>
                </c:pt>
                <c:pt idx="714">
                  <c:v>11:54</c:v>
                </c:pt>
                <c:pt idx="715">
                  <c:v>11:55</c:v>
                </c:pt>
                <c:pt idx="716">
                  <c:v>11:56</c:v>
                </c:pt>
                <c:pt idx="717">
                  <c:v>11:57</c:v>
                </c:pt>
                <c:pt idx="718">
                  <c:v>11:58</c:v>
                </c:pt>
                <c:pt idx="719">
                  <c:v>11:59</c:v>
                </c:pt>
                <c:pt idx="720">
                  <c:v>12:00</c:v>
                </c:pt>
                <c:pt idx="721">
                  <c:v>12:01</c:v>
                </c:pt>
                <c:pt idx="722">
                  <c:v>12:02</c:v>
                </c:pt>
                <c:pt idx="723">
                  <c:v>12:03</c:v>
                </c:pt>
                <c:pt idx="724">
                  <c:v>12:04</c:v>
                </c:pt>
                <c:pt idx="725">
                  <c:v>12:05</c:v>
                </c:pt>
                <c:pt idx="726">
                  <c:v>12:06</c:v>
                </c:pt>
                <c:pt idx="727">
                  <c:v>12:07</c:v>
                </c:pt>
                <c:pt idx="728">
                  <c:v>12:08</c:v>
                </c:pt>
                <c:pt idx="729">
                  <c:v>12:09</c:v>
                </c:pt>
                <c:pt idx="730">
                  <c:v>12:10</c:v>
                </c:pt>
                <c:pt idx="731">
                  <c:v>12:11</c:v>
                </c:pt>
                <c:pt idx="732">
                  <c:v>12:12</c:v>
                </c:pt>
                <c:pt idx="733">
                  <c:v>12:13</c:v>
                </c:pt>
                <c:pt idx="734">
                  <c:v>12:14</c:v>
                </c:pt>
                <c:pt idx="735">
                  <c:v>12:15</c:v>
                </c:pt>
                <c:pt idx="736">
                  <c:v>12:16</c:v>
                </c:pt>
                <c:pt idx="737">
                  <c:v>12:17</c:v>
                </c:pt>
                <c:pt idx="738">
                  <c:v>12:18</c:v>
                </c:pt>
                <c:pt idx="739">
                  <c:v>12:19</c:v>
                </c:pt>
                <c:pt idx="740">
                  <c:v>12:20</c:v>
                </c:pt>
                <c:pt idx="741">
                  <c:v>12:21</c:v>
                </c:pt>
                <c:pt idx="742">
                  <c:v>12:22</c:v>
                </c:pt>
                <c:pt idx="743">
                  <c:v>12:23</c:v>
                </c:pt>
                <c:pt idx="744">
                  <c:v>12:24</c:v>
                </c:pt>
                <c:pt idx="745">
                  <c:v>12:25</c:v>
                </c:pt>
                <c:pt idx="746">
                  <c:v>12:26</c:v>
                </c:pt>
                <c:pt idx="747">
                  <c:v>12:27</c:v>
                </c:pt>
                <c:pt idx="748">
                  <c:v>12:28</c:v>
                </c:pt>
                <c:pt idx="749">
                  <c:v>12:29</c:v>
                </c:pt>
                <c:pt idx="750">
                  <c:v>12:30</c:v>
                </c:pt>
                <c:pt idx="751">
                  <c:v>12:31</c:v>
                </c:pt>
                <c:pt idx="752">
                  <c:v>12:32</c:v>
                </c:pt>
                <c:pt idx="753">
                  <c:v>12:33</c:v>
                </c:pt>
                <c:pt idx="754">
                  <c:v>12:34</c:v>
                </c:pt>
                <c:pt idx="755">
                  <c:v>12:35</c:v>
                </c:pt>
                <c:pt idx="756">
                  <c:v>12:36</c:v>
                </c:pt>
                <c:pt idx="757">
                  <c:v>12:37</c:v>
                </c:pt>
                <c:pt idx="758">
                  <c:v>12:38</c:v>
                </c:pt>
                <c:pt idx="759">
                  <c:v>12:39</c:v>
                </c:pt>
                <c:pt idx="760">
                  <c:v>12:40</c:v>
                </c:pt>
                <c:pt idx="761">
                  <c:v>12:41</c:v>
                </c:pt>
                <c:pt idx="762">
                  <c:v>12:42</c:v>
                </c:pt>
                <c:pt idx="763">
                  <c:v>12:43</c:v>
                </c:pt>
                <c:pt idx="764">
                  <c:v>12:44</c:v>
                </c:pt>
                <c:pt idx="765">
                  <c:v>12:45</c:v>
                </c:pt>
                <c:pt idx="766">
                  <c:v>12:46</c:v>
                </c:pt>
                <c:pt idx="767">
                  <c:v>12:47</c:v>
                </c:pt>
                <c:pt idx="768">
                  <c:v>12:48</c:v>
                </c:pt>
                <c:pt idx="769">
                  <c:v>12:49</c:v>
                </c:pt>
                <c:pt idx="770">
                  <c:v>12:50</c:v>
                </c:pt>
                <c:pt idx="771">
                  <c:v>12:51</c:v>
                </c:pt>
                <c:pt idx="772">
                  <c:v>12:52</c:v>
                </c:pt>
                <c:pt idx="773">
                  <c:v>12:53</c:v>
                </c:pt>
                <c:pt idx="774">
                  <c:v>12:54</c:v>
                </c:pt>
                <c:pt idx="775">
                  <c:v>12:55</c:v>
                </c:pt>
                <c:pt idx="776">
                  <c:v>12:56</c:v>
                </c:pt>
                <c:pt idx="777">
                  <c:v>12:57</c:v>
                </c:pt>
                <c:pt idx="778">
                  <c:v>12:58</c:v>
                </c:pt>
                <c:pt idx="779">
                  <c:v>12:59</c:v>
                </c:pt>
                <c:pt idx="780">
                  <c:v>13:00</c:v>
                </c:pt>
                <c:pt idx="781">
                  <c:v>13:01</c:v>
                </c:pt>
                <c:pt idx="782">
                  <c:v>13:02</c:v>
                </c:pt>
                <c:pt idx="783">
                  <c:v>13:03</c:v>
                </c:pt>
                <c:pt idx="784">
                  <c:v>13:04</c:v>
                </c:pt>
                <c:pt idx="785">
                  <c:v>13:05</c:v>
                </c:pt>
                <c:pt idx="786">
                  <c:v>13:06</c:v>
                </c:pt>
                <c:pt idx="787">
                  <c:v>13:07</c:v>
                </c:pt>
                <c:pt idx="788">
                  <c:v>13:08</c:v>
                </c:pt>
                <c:pt idx="789">
                  <c:v>13:09</c:v>
                </c:pt>
                <c:pt idx="790">
                  <c:v>13:10</c:v>
                </c:pt>
                <c:pt idx="791">
                  <c:v>13:11</c:v>
                </c:pt>
                <c:pt idx="792">
                  <c:v>13:12</c:v>
                </c:pt>
                <c:pt idx="793">
                  <c:v>13:13</c:v>
                </c:pt>
                <c:pt idx="794">
                  <c:v>13:14</c:v>
                </c:pt>
                <c:pt idx="795">
                  <c:v>13:15</c:v>
                </c:pt>
                <c:pt idx="796">
                  <c:v>13:16</c:v>
                </c:pt>
                <c:pt idx="797">
                  <c:v>13:17</c:v>
                </c:pt>
                <c:pt idx="798">
                  <c:v>13:18</c:v>
                </c:pt>
                <c:pt idx="799">
                  <c:v>13:19</c:v>
                </c:pt>
                <c:pt idx="800">
                  <c:v>13:20</c:v>
                </c:pt>
                <c:pt idx="801">
                  <c:v>13:21</c:v>
                </c:pt>
                <c:pt idx="802">
                  <c:v>13:22</c:v>
                </c:pt>
                <c:pt idx="803">
                  <c:v>13:23</c:v>
                </c:pt>
                <c:pt idx="804">
                  <c:v>13:24</c:v>
                </c:pt>
                <c:pt idx="805">
                  <c:v>13:25</c:v>
                </c:pt>
                <c:pt idx="806">
                  <c:v>13:26</c:v>
                </c:pt>
                <c:pt idx="807">
                  <c:v>13:27</c:v>
                </c:pt>
                <c:pt idx="808">
                  <c:v>13:28</c:v>
                </c:pt>
                <c:pt idx="809">
                  <c:v>13:29</c:v>
                </c:pt>
                <c:pt idx="810">
                  <c:v>13:30</c:v>
                </c:pt>
                <c:pt idx="811">
                  <c:v>13:31</c:v>
                </c:pt>
                <c:pt idx="812">
                  <c:v>13:32</c:v>
                </c:pt>
                <c:pt idx="813">
                  <c:v>13:33</c:v>
                </c:pt>
                <c:pt idx="814">
                  <c:v>13:34</c:v>
                </c:pt>
                <c:pt idx="815">
                  <c:v>13:35</c:v>
                </c:pt>
                <c:pt idx="816">
                  <c:v>13:36</c:v>
                </c:pt>
                <c:pt idx="817">
                  <c:v>13:37</c:v>
                </c:pt>
                <c:pt idx="818">
                  <c:v>13:38</c:v>
                </c:pt>
                <c:pt idx="819">
                  <c:v>13:39</c:v>
                </c:pt>
                <c:pt idx="820">
                  <c:v>13:40</c:v>
                </c:pt>
                <c:pt idx="821">
                  <c:v>13:41</c:v>
                </c:pt>
                <c:pt idx="822">
                  <c:v>13:42</c:v>
                </c:pt>
                <c:pt idx="823">
                  <c:v>13:43</c:v>
                </c:pt>
                <c:pt idx="824">
                  <c:v>13:44</c:v>
                </c:pt>
                <c:pt idx="825">
                  <c:v>13:45</c:v>
                </c:pt>
                <c:pt idx="826">
                  <c:v>13:46</c:v>
                </c:pt>
                <c:pt idx="827">
                  <c:v>13:47</c:v>
                </c:pt>
                <c:pt idx="828">
                  <c:v>13:48</c:v>
                </c:pt>
                <c:pt idx="829">
                  <c:v>13:49</c:v>
                </c:pt>
                <c:pt idx="830">
                  <c:v>13:50</c:v>
                </c:pt>
                <c:pt idx="831">
                  <c:v>13:51</c:v>
                </c:pt>
                <c:pt idx="832">
                  <c:v>13:52</c:v>
                </c:pt>
                <c:pt idx="833">
                  <c:v>13:53</c:v>
                </c:pt>
                <c:pt idx="834">
                  <c:v>13:54</c:v>
                </c:pt>
                <c:pt idx="835">
                  <c:v>13:55</c:v>
                </c:pt>
                <c:pt idx="836">
                  <c:v>13:56</c:v>
                </c:pt>
                <c:pt idx="837">
                  <c:v>13:57</c:v>
                </c:pt>
                <c:pt idx="838">
                  <c:v>13:58</c:v>
                </c:pt>
                <c:pt idx="839">
                  <c:v>13:59</c:v>
                </c:pt>
                <c:pt idx="840">
                  <c:v>14:00</c:v>
                </c:pt>
                <c:pt idx="841">
                  <c:v>14:01</c:v>
                </c:pt>
                <c:pt idx="842">
                  <c:v>14:02</c:v>
                </c:pt>
                <c:pt idx="843">
                  <c:v>14:03</c:v>
                </c:pt>
                <c:pt idx="844">
                  <c:v>14:04</c:v>
                </c:pt>
                <c:pt idx="845">
                  <c:v>14:05</c:v>
                </c:pt>
                <c:pt idx="846">
                  <c:v>14:06</c:v>
                </c:pt>
                <c:pt idx="847">
                  <c:v>14:07</c:v>
                </c:pt>
                <c:pt idx="848">
                  <c:v>14:08</c:v>
                </c:pt>
                <c:pt idx="849">
                  <c:v>14:09</c:v>
                </c:pt>
                <c:pt idx="850">
                  <c:v>14:10</c:v>
                </c:pt>
                <c:pt idx="851">
                  <c:v>14:11</c:v>
                </c:pt>
                <c:pt idx="852">
                  <c:v>14:12</c:v>
                </c:pt>
                <c:pt idx="853">
                  <c:v>14:13</c:v>
                </c:pt>
                <c:pt idx="854">
                  <c:v>14:14</c:v>
                </c:pt>
                <c:pt idx="855">
                  <c:v>14:15</c:v>
                </c:pt>
                <c:pt idx="856">
                  <c:v>14:16</c:v>
                </c:pt>
                <c:pt idx="857">
                  <c:v>14:17</c:v>
                </c:pt>
                <c:pt idx="858">
                  <c:v>14:18</c:v>
                </c:pt>
                <c:pt idx="859">
                  <c:v>14:19</c:v>
                </c:pt>
                <c:pt idx="860">
                  <c:v>14:20</c:v>
                </c:pt>
                <c:pt idx="861">
                  <c:v>14:21</c:v>
                </c:pt>
                <c:pt idx="862">
                  <c:v>14:22</c:v>
                </c:pt>
                <c:pt idx="863">
                  <c:v>14:23</c:v>
                </c:pt>
                <c:pt idx="864">
                  <c:v>14:24</c:v>
                </c:pt>
                <c:pt idx="865">
                  <c:v>14:25</c:v>
                </c:pt>
                <c:pt idx="866">
                  <c:v>14:26</c:v>
                </c:pt>
                <c:pt idx="867">
                  <c:v>14:27</c:v>
                </c:pt>
                <c:pt idx="868">
                  <c:v>14:28</c:v>
                </c:pt>
                <c:pt idx="869">
                  <c:v>14:29</c:v>
                </c:pt>
                <c:pt idx="870">
                  <c:v>14:30</c:v>
                </c:pt>
                <c:pt idx="871">
                  <c:v>14:31</c:v>
                </c:pt>
                <c:pt idx="872">
                  <c:v>14:32</c:v>
                </c:pt>
                <c:pt idx="873">
                  <c:v>14:33</c:v>
                </c:pt>
                <c:pt idx="874">
                  <c:v>14:34</c:v>
                </c:pt>
                <c:pt idx="875">
                  <c:v>14:35</c:v>
                </c:pt>
                <c:pt idx="876">
                  <c:v>14:36</c:v>
                </c:pt>
                <c:pt idx="877">
                  <c:v>14:37</c:v>
                </c:pt>
                <c:pt idx="878">
                  <c:v>14:38</c:v>
                </c:pt>
                <c:pt idx="879">
                  <c:v>14:39</c:v>
                </c:pt>
                <c:pt idx="880">
                  <c:v>14:40</c:v>
                </c:pt>
                <c:pt idx="881">
                  <c:v>14:41</c:v>
                </c:pt>
                <c:pt idx="882">
                  <c:v>14:42</c:v>
                </c:pt>
                <c:pt idx="883">
                  <c:v>14:43</c:v>
                </c:pt>
                <c:pt idx="884">
                  <c:v>14:44</c:v>
                </c:pt>
                <c:pt idx="885">
                  <c:v>14:45</c:v>
                </c:pt>
                <c:pt idx="886">
                  <c:v>14:46</c:v>
                </c:pt>
                <c:pt idx="887">
                  <c:v>14:47</c:v>
                </c:pt>
                <c:pt idx="888">
                  <c:v>14:48</c:v>
                </c:pt>
                <c:pt idx="889">
                  <c:v>14:49</c:v>
                </c:pt>
                <c:pt idx="890">
                  <c:v>14:50</c:v>
                </c:pt>
                <c:pt idx="891">
                  <c:v>14:51</c:v>
                </c:pt>
                <c:pt idx="892">
                  <c:v>14:52</c:v>
                </c:pt>
                <c:pt idx="893">
                  <c:v>14:53</c:v>
                </c:pt>
                <c:pt idx="894">
                  <c:v>14:54</c:v>
                </c:pt>
                <c:pt idx="895">
                  <c:v>14:55</c:v>
                </c:pt>
                <c:pt idx="896">
                  <c:v>14:56</c:v>
                </c:pt>
                <c:pt idx="897">
                  <c:v>14:57</c:v>
                </c:pt>
                <c:pt idx="898">
                  <c:v>14:58</c:v>
                </c:pt>
                <c:pt idx="899">
                  <c:v>14:59</c:v>
                </c:pt>
                <c:pt idx="900">
                  <c:v>15:00</c:v>
                </c:pt>
                <c:pt idx="901">
                  <c:v>15:01</c:v>
                </c:pt>
                <c:pt idx="902">
                  <c:v>15:02</c:v>
                </c:pt>
                <c:pt idx="903">
                  <c:v>15:03</c:v>
                </c:pt>
                <c:pt idx="904">
                  <c:v>15:04</c:v>
                </c:pt>
                <c:pt idx="905">
                  <c:v>15:05</c:v>
                </c:pt>
                <c:pt idx="906">
                  <c:v>15:06</c:v>
                </c:pt>
                <c:pt idx="907">
                  <c:v>15:07</c:v>
                </c:pt>
                <c:pt idx="908">
                  <c:v>15:08</c:v>
                </c:pt>
                <c:pt idx="909">
                  <c:v>15:09</c:v>
                </c:pt>
                <c:pt idx="910">
                  <c:v>15:10</c:v>
                </c:pt>
                <c:pt idx="911">
                  <c:v>15:11</c:v>
                </c:pt>
                <c:pt idx="912">
                  <c:v>15:12</c:v>
                </c:pt>
                <c:pt idx="913">
                  <c:v>15:13</c:v>
                </c:pt>
                <c:pt idx="914">
                  <c:v>15:14</c:v>
                </c:pt>
                <c:pt idx="915">
                  <c:v>15:15</c:v>
                </c:pt>
                <c:pt idx="916">
                  <c:v>15:16</c:v>
                </c:pt>
                <c:pt idx="917">
                  <c:v>15:17</c:v>
                </c:pt>
                <c:pt idx="918">
                  <c:v>15:18</c:v>
                </c:pt>
                <c:pt idx="919">
                  <c:v>15:19</c:v>
                </c:pt>
                <c:pt idx="920">
                  <c:v>15:20</c:v>
                </c:pt>
                <c:pt idx="921">
                  <c:v>15:21</c:v>
                </c:pt>
                <c:pt idx="922">
                  <c:v>15:22</c:v>
                </c:pt>
                <c:pt idx="923">
                  <c:v>15:23</c:v>
                </c:pt>
                <c:pt idx="924">
                  <c:v>15:24</c:v>
                </c:pt>
                <c:pt idx="925">
                  <c:v>15:25</c:v>
                </c:pt>
                <c:pt idx="926">
                  <c:v>15:26</c:v>
                </c:pt>
                <c:pt idx="927">
                  <c:v>15:27</c:v>
                </c:pt>
                <c:pt idx="928">
                  <c:v>15:28</c:v>
                </c:pt>
                <c:pt idx="929">
                  <c:v>15:29</c:v>
                </c:pt>
                <c:pt idx="930">
                  <c:v>15:30</c:v>
                </c:pt>
                <c:pt idx="931">
                  <c:v>15:31</c:v>
                </c:pt>
                <c:pt idx="932">
                  <c:v>15:32</c:v>
                </c:pt>
                <c:pt idx="933">
                  <c:v>15:33</c:v>
                </c:pt>
                <c:pt idx="934">
                  <c:v>15:34</c:v>
                </c:pt>
                <c:pt idx="935">
                  <c:v>15:35</c:v>
                </c:pt>
                <c:pt idx="936">
                  <c:v>15:36</c:v>
                </c:pt>
                <c:pt idx="937">
                  <c:v>15:37</c:v>
                </c:pt>
                <c:pt idx="938">
                  <c:v>15:38</c:v>
                </c:pt>
                <c:pt idx="939">
                  <c:v>15:39</c:v>
                </c:pt>
                <c:pt idx="940">
                  <c:v>15:40</c:v>
                </c:pt>
                <c:pt idx="941">
                  <c:v>15:41</c:v>
                </c:pt>
                <c:pt idx="942">
                  <c:v>15:42</c:v>
                </c:pt>
                <c:pt idx="943">
                  <c:v>15:43</c:v>
                </c:pt>
                <c:pt idx="944">
                  <c:v>15:44</c:v>
                </c:pt>
                <c:pt idx="945">
                  <c:v>15:45</c:v>
                </c:pt>
                <c:pt idx="946">
                  <c:v>15:46</c:v>
                </c:pt>
                <c:pt idx="947">
                  <c:v>15:47</c:v>
                </c:pt>
                <c:pt idx="948">
                  <c:v>15:48</c:v>
                </c:pt>
                <c:pt idx="949">
                  <c:v>15:49</c:v>
                </c:pt>
                <c:pt idx="950">
                  <c:v>15:50</c:v>
                </c:pt>
                <c:pt idx="951">
                  <c:v>15:51</c:v>
                </c:pt>
                <c:pt idx="952">
                  <c:v>15:52</c:v>
                </c:pt>
                <c:pt idx="953">
                  <c:v>15:53</c:v>
                </c:pt>
                <c:pt idx="954">
                  <c:v>15:54</c:v>
                </c:pt>
                <c:pt idx="955">
                  <c:v>15:55</c:v>
                </c:pt>
                <c:pt idx="956">
                  <c:v>15:56</c:v>
                </c:pt>
                <c:pt idx="957">
                  <c:v>15:57</c:v>
                </c:pt>
                <c:pt idx="958">
                  <c:v>15:58</c:v>
                </c:pt>
                <c:pt idx="959">
                  <c:v>15:59</c:v>
                </c:pt>
                <c:pt idx="960">
                  <c:v>16:00</c:v>
                </c:pt>
                <c:pt idx="961">
                  <c:v>16:01</c:v>
                </c:pt>
                <c:pt idx="962">
                  <c:v>16:02</c:v>
                </c:pt>
                <c:pt idx="963">
                  <c:v>16:03</c:v>
                </c:pt>
                <c:pt idx="964">
                  <c:v>16:04</c:v>
                </c:pt>
                <c:pt idx="965">
                  <c:v>16:05</c:v>
                </c:pt>
                <c:pt idx="966">
                  <c:v>16:06</c:v>
                </c:pt>
                <c:pt idx="967">
                  <c:v>16:07</c:v>
                </c:pt>
                <c:pt idx="968">
                  <c:v>16:08</c:v>
                </c:pt>
                <c:pt idx="969">
                  <c:v>16:09</c:v>
                </c:pt>
                <c:pt idx="970">
                  <c:v>16:10</c:v>
                </c:pt>
                <c:pt idx="971">
                  <c:v>16:11</c:v>
                </c:pt>
                <c:pt idx="972">
                  <c:v>16:12</c:v>
                </c:pt>
                <c:pt idx="973">
                  <c:v>16:13</c:v>
                </c:pt>
                <c:pt idx="974">
                  <c:v>16:14</c:v>
                </c:pt>
                <c:pt idx="975">
                  <c:v>16:15</c:v>
                </c:pt>
                <c:pt idx="976">
                  <c:v>16:16</c:v>
                </c:pt>
                <c:pt idx="977">
                  <c:v>16:17</c:v>
                </c:pt>
                <c:pt idx="978">
                  <c:v>16:18</c:v>
                </c:pt>
                <c:pt idx="979">
                  <c:v>16:19</c:v>
                </c:pt>
                <c:pt idx="980">
                  <c:v>16:20</c:v>
                </c:pt>
                <c:pt idx="981">
                  <c:v>16:21</c:v>
                </c:pt>
                <c:pt idx="982">
                  <c:v>16:22</c:v>
                </c:pt>
                <c:pt idx="983">
                  <c:v>16:23</c:v>
                </c:pt>
                <c:pt idx="984">
                  <c:v>16:24</c:v>
                </c:pt>
                <c:pt idx="985">
                  <c:v>16:25</c:v>
                </c:pt>
                <c:pt idx="986">
                  <c:v>16:26</c:v>
                </c:pt>
                <c:pt idx="987">
                  <c:v>16:27</c:v>
                </c:pt>
                <c:pt idx="988">
                  <c:v>16:28</c:v>
                </c:pt>
                <c:pt idx="989">
                  <c:v>16:29</c:v>
                </c:pt>
                <c:pt idx="990">
                  <c:v>16:30</c:v>
                </c:pt>
                <c:pt idx="991">
                  <c:v>16:31</c:v>
                </c:pt>
                <c:pt idx="992">
                  <c:v>16:32</c:v>
                </c:pt>
                <c:pt idx="993">
                  <c:v>16:33</c:v>
                </c:pt>
                <c:pt idx="994">
                  <c:v>16:34</c:v>
                </c:pt>
                <c:pt idx="995">
                  <c:v>16:35</c:v>
                </c:pt>
                <c:pt idx="996">
                  <c:v>16:36</c:v>
                </c:pt>
                <c:pt idx="997">
                  <c:v>16:37</c:v>
                </c:pt>
                <c:pt idx="998">
                  <c:v>16:38</c:v>
                </c:pt>
                <c:pt idx="999">
                  <c:v>16:39</c:v>
                </c:pt>
                <c:pt idx="1000">
                  <c:v>16:40</c:v>
                </c:pt>
                <c:pt idx="1001">
                  <c:v>16:41</c:v>
                </c:pt>
                <c:pt idx="1002">
                  <c:v>16:42</c:v>
                </c:pt>
                <c:pt idx="1003">
                  <c:v>16:43</c:v>
                </c:pt>
                <c:pt idx="1004">
                  <c:v>16:44</c:v>
                </c:pt>
                <c:pt idx="1005">
                  <c:v>16:45</c:v>
                </c:pt>
                <c:pt idx="1006">
                  <c:v>16:46</c:v>
                </c:pt>
                <c:pt idx="1007">
                  <c:v>16:47</c:v>
                </c:pt>
                <c:pt idx="1008">
                  <c:v>16:48</c:v>
                </c:pt>
                <c:pt idx="1009">
                  <c:v>16:49</c:v>
                </c:pt>
                <c:pt idx="1010">
                  <c:v>16:50</c:v>
                </c:pt>
                <c:pt idx="1011">
                  <c:v>16:51</c:v>
                </c:pt>
                <c:pt idx="1012">
                  <c:v>16:52</c:v>
                </c:pt>
                <c:pt idx="1013">
                  <c:v>16:53</c:v>
                </c:pt>
                <c:pt idx="1014">
                  <c:v>16:54</c:v>
                </c:pt>
                <c:pt idx="1015">
                  <c:v>16:55</c:v>
                </c:pt>
                <c:pt idx="1016">
                  <c:v>16:56</c:v>
                </c:pt>
                <c:pt idx="1017">
                  <c:v>16:57</c:v>
                </c:pt>
                <c:pt idx="1018">
                  <c:v>16:58</c:v>
                </c:pt>
                <c:pt idx="1019">
                  <c:v>16:59</c:v>
                </c:pt>
                <c:pt idx="1020">
                  <c:v>17:00</c:v>
                </c:pt>
                <c:pt idx="1021">
                  <c:v>17:01</c:v>
                </c:pt>
                <c:pt idx="1022">
                  <c:v>17:02</c:v>
                </c:pt>
                <c:pt idx="1023">
                  <c:v>17:03</c:v>
                </c:pt>
                <c:pt idx="1024">
                  <c:v>17:04</c:v>
                </c:pt>
                <c:pt idx="1025">
                  <c:v>17:05</c:v>
                </c:pt>
                <c:pt idx="1026">
                  <c:v>17:06</c:v>
                </c:pt>
                <c:pt idx="1027">
                  <c:v>17:07</c:v>
                </c:pt>
                <c:pt idx="1028">
                  <c:v>17:08</c:v>
                </c:pt>
                <c:pt idx="1029">
                  <c:v>17:09</c:v>
                </c:pt>
                <c:pt idx="1030">
                  <c:v>17:10</c:v>
                </c:pt>
                <c:pt idx="1031">
                  <c:v>17:11</c:v>
                </c:pt>
                <c:pt idx="1032">
                  <c:v>17:12</c:v>
                </c:pt>
                <c:pt idx="1033">
                  <c:v>17:13</c:v>
                </c:pt>
                <c:pt idx="1034">
                  <c:v>17:14</c:v>
                </c:pt>
                <c:pt idx="1035">
                  <c:v>17:15</c:v>
                </c:pt>
                <c:pt idx="1036">
                  <c:v>17:16</c:v>
                </c:pt>
                <c:pt idx="1037">
                  <c:v>17:17</c:v>
                </c:pt>
                <c:pt idx="1038">
                  <c:v>17:18</c:v>
                </c:pt>
                <c:pt idx="1039">
                  <c:v>17:19</c:v>
                </c:pt>
                <c:pt idx="1040">
                  <c:v>17:20</c:v>
                </c:pt>
                <c:pt idx="1041">
                  <c:v>17:21</c:v>
                </c:pt>
                <c:pt idx="1042">
                  <c:v>17:22</c:v>
                </c:pt>
                <c:pt idx="1043">
                  <c:v>17:23</c:v>
                </c:pt>
                <c:pt idx="1044">
                  <c:v>17:24</c:v>
                </c:pt>
                <c:pt idx="1045">
                  <c:v>17:25</c:v>
                </c:pt>
                <c:pt idx="1046">
                  <c:v>17:26</c:v>
                </c:pt>
                <c:pt idx="1047">
                  <c:v>17:27</c:v>
                </c:pt>
                <c:pt idx="1048">
                  <c:v>17:28</c:v>
                </c:pt>
                <c:pt idx="1049">
                  <c:v>17:29</c:v>
                </c:pt>
                <c:pt idx="1050">
                  <c:v>17:30</c:v>
                </c:pt>
                <c:pt idx="1051">
                  <c:v>17:31</c:v>
                </c:pt>
                <c:pt idx="1052">
                  <c:v>17:32</c:v>
                </c:pt>
                <c:pt idx="1053">
                  <c:v>17:33</c:v>
                </c:pt>
                <c:pt idx="1054">
                  <c:v>17:34</c:v>
                </c:pt>
                <c:pt idx="1055">
                  <c:v>17:35</c:v>
                </c:pt>
                <c:pt idx="1056">
                  <c:v>17:36</c:v>
                </c:pt>
                <c:pt idx="1057">
                  <c:v>17:37</c:v>
                </c:pt>
                <c:pt idx="1058">
                  <c:v>17:38</c:v>
                </c:pt>
                <c:pt idx="1059">
                  <c:v>17:39</c:v>
                </c:pt>
                <c:pt idx="1060">
                  <c:v>17:40</c:v>
                </c:pt>
                <c:pt idx="1061">
                  <c:v>17:41</c:v>
                </c:pt>
                <c:pt idx="1062">
                  <c:v>17:42</c:v>
                </c:pt>
                <c:pt idx="1063">
                  <c:v>17:43</c:v>
                </c:pt>
                <c:pt idx="1064">
                  <c:v>17:44</c:v>
                </c:pt>
                <c:pt idx="1065">
                  <c:v>17:45</c:v>
                </c:pt>
                <c:pt idx="1066">
                  <c:v>17:46</c:v>
                </c:pt>
                <c:pt idx="1067">
                  <c:v>17:47</c:v>
                </c:pt>
                <c:pt idx="1068">
                  <c:v>17:48</c:v>
                </c:pt>
                <c:pt idx="1069">
                  <c:v>17:49</c:v>
                </c:pt>
                <c:pt idx="1070">
                  <c:v>17:50</c:v>
                </c:pt>
                <c:pt idx="1071">
                  <c:v>17:51</c:v>
                </c:pt>
                <c:pt idx="1072">
                  <c:v>17:52</c:v>
                </c:pt>
                <c:pt idx="1073">
                  <c:v>17:53</c:v>
                </c:pt>
                <c:pt idx="1074">
                  <c:v>17:54</c:v>
                </c:pt>
                <c:pt idx="1075">
                  <c:v>17:55</c:v>
                </c:pt>
                <c:pt idx="1076">
                  <c:v>17:56</c:v>
                </c:pt>
                <c:pt idx="1077">
                  <c:v>17:57</c:v>
                </c:pt>
                <c:pt idx="1078">
                  <c:v>17:58</c:v>
                </c:pt>
                <c:pt idx="1079">
                  <c:v>17:59</c:v>
                </c:pt>
                <c:pt idx="1080">
                  <c:v>18:00</c:v>
                </c:pt>
                <c:pt idx="1081">
                  <c:v>18:01</c:v>
                </c:pt>
                <c:pt idx="1082">
                  <c:v>18:02</c:v>
                </c:pt>
                <c:pt idx="1083">
                  <c:v>18:03</c:v>
                </c:pt>
                <c:pt idx="1084">
                  <c:v>18:04</c:v>
                </c:pt>
                <c:pt idx="1085">
                  <c:v>18:05</c:v>
                </c:pt>
                <c:pt idx="1086">
                  <c:v>18:06</c:v>
                </c:pt>
                <c:pt idx="1087">
                  <c:v>18:07</c:v>
                </c:pt>
                <c:pt idx="1088">
                  <c:v>18:08</c:v>
                </c:pt>
                <c:pt idx="1089">
                  <c:v>18:09</c:v>
                </c:pt>
                <c:pt idx="1090">
                  <c:v>18:10</c:v>
                </c:pt>
                <c:pt idx="1091">
                  <c:v>18:11</c:v>
                </c:pt>
                <c:pt idx="1092">
                  <c:v>18:12</c:v>
                </c:pt>
                <c:pt idx="1093">
                  <c:v>18:13</c:v>
                </c:pt>
                <c:pt idx="1094">
                  <c:v>18:14</c:v>
                </c:pt>
                <c:pt idx="1095">
                  <c:v>18:15</c:v>
                </c:pt>
                <c:pt idx="1096">
                  <c:v>18:16</c:v>
                </c:pt>
                <c:pt idx="1097">
                  <c:v>18:17</c:v>
                </c:pt>
                <c:pt idx="1098">
                  <c:v>18:18</c:v>
                </c:pt>
                <c:pt idx="1099">
                  <c:v>18:19</c:v>
                </c:pt>
                <c:pt idx="1100">
                  <c:v>18:20</c:v>
                </c:pt>
                <c:pt idx="1101">
                  <c:v>18:21</c:v>
                </c:pt>
                <c:pt idx="1102">
                  <c:v>18:22</c:v>
                </c:pt>
                <c:pt idx="1103">
                  <c:v>18:23</c:v>
                </c:pt>
                <c:pt idx="1104">
                  <c:v>18:24</c:v>
                </c:pt>
                <c:pt idx="1105">
                  <c:v>18:25</c:v>
                </c:pt>
                <c:pt idx="1106">
                  <c:v>18:26</c:v>
                </c:pt>
                <c:pt idx="1107">
                  <c:v>18:27</c:v>
                </c:pt>
                <c:pt idx="1108">
                  <c:v>18:28</c:v>
                </c:pt>
                <c:pt idx="1109">
                  <c:v>18:29</c:v>
                </c:pt>
                <c:pt idx="1110">
                  <c:v>18:30</c:v>
                </c:pt>
                <c:pt idx="1111">
                  <c:v>18:31</c:v>
                </c:pt>
                <c:pt idx="1112">
                  <c:v>18:32</c:v>
                </c:pt>
                <c:pt idx="1113">
                  <c:v>18:33</c:v>
                </c:pt>
                <c:pt idx="1114">
                  <c:v>18:34</c:v>
                </c:pt>
                <c:pt idx="1115">
                  <c:v>18:35</c:v>
                </c:pt>
                <c:pt idx="1116">
                  <c:v>18:36</c:v>
                </c:pt>
                <c:pt idx="1117">
                  <c:v>18:37</c:v>
                </c:pt>
                <c:pt idx="1118">
                  <c:v>18:38</c:v>
                </c:pt>
                <c:pt idx="1119">
                  <c:v>18:39</c:v>
                </c:pt>
                <c:pt idx="1120">
                  <c:v>18:40</c:v>
                </c:pt>
                <c:pt idx="1121">
                  <c:v>18:41</c:v>
                </c:pt>
                <c:pt idx="1122">
                  <c:v>18:42</c:v>
                </c:pt>
                <c:pt idx="1123">
                  <c:v>18:43</c:v>
                </c:pt>
                <c:pt idx="1124">
                  <c:v>18:44</c:v>
                </c:pt>
                <c:pt idx="1125">
                  <c:v>18:45</c:v>
                </c:pt>
                <c:pt idx="1126">
                  <c:v>18:46</c:v>
                </c:pt>
                <c:pt idx="1127">
                  <c:v>18:47</c:v>
                </c:pt>
                <c:pt idx="1128">
                  <c:v>18:48</c:v>
                </c:pt>
                <c:pt idx="1129">
                  <c:v>18:49</c:v>
                </c:pt>
                <c:pt idx="1130">
                  <c:v>18:50</c:v>
                </c:pt>
                <c:pt idx="1131">
                  <c:v>18:51</c:v>
                </c:pt>
                <c:pt idx="1132">
                  <c:v>18:52</c:v>
                </c:pt>
                <c:pt idx="1133">
                  <c:v>18:53</c:v>
                </c:pt>
                <c:pt idx="1134">
                  <c:v>18:54</c:v>
                </c:pt>
                <c:pt idx="1135">
                  <c:v>18:55</c:v>
                </c:pt>
                <c:pt idx="1136">
                  <c:v>18:56</c:v>
                </c:pt>
                <c:pt idx="1137">
                  <c:v>18:57</c:v>
                </c:pt>
                <c:pt idx="1138">
                  <c:v>18:58</c:v>
                </c:pt>
                <c:pt idx="1139">
                  <c:v>18:59</c:v>
                </c:pt>
                <c:pt idx="1140">
                  <c:v>19:00</c:v>
                </c:pt>
                <c:pt idx="1141">
                  <c:v>19:01</c:v>
                </c:pt>
                <c:pt idx="1142">
                  <c:v>19:02</c:v>
                </c:pt>
                <c:pt idx="1143">
                  <c:v>19:03</c:v>
                </c:pt>
                <c:pt idx="1144">
                  <c:v>19:04</c:v>
                </c:pt>
                <c:pt idx="1145">
                  <c:v>19:05</c:v>
                </c:pt>
                <c:pt idx="1146">
                  <c:v>19:06</c:v>
                </c:pt>
                <c:pt idx="1147">
                  <c:v>19:07</c:v>
                </c:pt>
                <c:pt idx="1148">
                  <c:v>19:08</c:v>
                </c:pt>
                <c:pt idx="1149">
                  <c:v>19:09</c:v>
                </c:pt>
                <c:pt idx="1150">
                  <c:v>19:10</c:v>
                </c:pt>
                <c:pt idx="1151">
                  <c:v>19:11</c:v>
                </c:pt>
                <c:pt idx="1152">
                  <c:v>19:12</c:v>
                </c:pt>
                <c:pt idx="1153">
                  <c:v>19:13</c:v>
                </c:pt>
                <c:pt idx="1154">
                  <c:v>19:14</c:v>
                </c:pt>
                <c:pt idx="1155">
                  <c:v>19:15</c:v>
                </c:pt>
                <c:pt idx="1156">
                  <c:v>19:16</c:v>
                </c:pt>
                <c:pt idx="1157">
                  <c:v>19:17</c:v>
                </c:pt>
                <c:pt idx="1158">
                  <c:v>19:18</c:v>
                </c:pt>
                <c:pt idx="1159">
                  <c:v>19:19</c:v>
                </c:pt>
                <c:pt idx="1160">
                  <c:v>19:20</c:v>
                </c:pt>
                <c:pt idx="1161">
                  <c:v>19:21</c:v>
                </c:pt>
                <c:pt idx="1162">
                  <c:v>19:22</c:v>
                </c:pt>
                <c:pt idx="1163">
                  <c:v>19:23</c:v>
                </c:pt>
                <c:pt idx="1164">
                  <c:v>19:24</c:v>
                </c:pt>
                <c:pt idx="1165">
                  <c:v>19:25</c:v>
                </c:pt>
                <c:pt idx="1166">
                  <c:v>19:26</c:v>
                </c:pt>
                <c:pt idx="1167">
                  <c:v>19:27</c:v>
                </c:pt>
                <c:pt idx="1168">
                  <c:v>19:28</c:v>
                </c:pt>
                <c:pt idx="1169">
                  <c:v>19:29</c:v>
                </c:pt>
                <c:pt idx="1170">
                  <c:v>19:30</c:v>
                </c:pt>
                <c:pt idx="1171">
                  <c:v>19:31</c:v>
                </c:pt>
                <c:pt idx="1172">
                  <c:v>19:32</c:v>
                </c:pt>
                <c:pt idx="1173">
                  <c:v>19:33</c:v>
                </c:pt>
                <c:pt idx="1174">
                  <c:v>19:34</c:v>
                </c:pt>
                <c:pt idx="1175">
                  <c:v>19:35</c:v>
                </c:pt>
                <c:pt idx="1176">
                  <c:v>19:36</c:v>
                </c:pt>
                <c:pt idx="1177">
                  <c:v>19:37</c:v>
                </c:pt>
                <c:pt idx="1178">
                  <c:v>19:38</c:v>
                </c:pt>
                <c:pt idx="1179">
                  <c:v>19:39</c:v>
                </c:pt>
                <c:pt idx="1180">
                  <c:v>19:40</c:v>
                </c:pt>
                <c:pt idx="1181">
                  <c:v>19:41</c:v>
                </c:pt>
                <c:pt idx="1182">
                  <c:v>19:42</c:v>
                </c:pt>
                <c:pt idx="1183">
                  <c:v>19:43</c:v>
                </c:pt>
                <c:pt idx="1184">
                  <c:v>19:44</c:v>
                </c:pt>
                <c:pt idx="1185">
                  <c:v>19:45</c:v>
                </c:pt>
                <c:pt idx="1186">
                  <c:v>19:46</c:v>
                </c:pt>
                <c:pt idx="1187">
                  <c:v>19:47</c:v>
                </c:pt>
                <c:pt idx="1188">
                  <c:v>19:48</c:v>
                </c:pt>
                <c:pt idx="1189">
                  <c:v>19:49</c:v>
                </c:pt>
                <c:pt idx="1190">
                  <c:v>19:50</c:v>
                </c:pt>
                <c:pt idx="1191">
                  <c:v>19:51</c:v>
                </c:pt>
                <c:pt idx="1192">
                  <c:v>19:52</c:v>
                </c:pt>
                <c:pt idx="1193">
                  <c:v>19:53</c:v>
                </c:pt>
                <c:pt idx="1194">
                  <c:v>19:54</c:v>
                </c:pt>
                <c:pt idx="1195">
                  <c:v>19:55</c:v>
                </c:pt>
                <c:pt idx="1196">
                  <c:v>19:56</c:v>
                </c:pt>
                <c:pt idx="1197">
                  <c:v>19:57</c:v>
                </c:pt>
                <c:pt idx="1198">
                  <c:v>19:58</c:v>
                </c:pt>
                <c:pt idx="1199">
                  <c:v>19:59</c:v>
                </c:pt>
                <c:pt idx="1200">
                  <c:v>20:00</c:v>
                </c:pt>
              </c:strCache>
            </c:strRef>
          </c:cat>
          <c:val>
            <c:numRef>
              <c:f>'June 17'!$C$2:$C$1202</c:f>
              <c:numCache>
                <c:formatCode>General</c:formatCode>
                <c:ptCount val="1201"/>
                <c:pt idx="0">
                  <c:v>0</c:v>
                </c:pt>
                <c:pt idx="1">
                  <c:v>0</c:v>
                </c:pt>
                <c:pt idx="2">
                  <c:v>4.2671825216203927E-4</c:v>
                </c:pt>
                <c:pt idx="3">
                  <c:v>3.4137460172963142E-3</c:v>
                </c:pt>
                <c:pt idx="4">
                  <c:v>1.1521392808375056E-2</c:v>
                </c:pt>
                <c:pt idx="5">
                  <c:v>2.7309968138370513E-2</c:v>
                </c:pt>
                <c:pt idx="6">
                  <c:v>5.3339781520254911E-2</c:v>
                </c:pt>
                <c:pt idx="7">
                  <c:v>9.217114246700045E-2</c:v>
                </c:pt>
                <c:pt idx="8">
                  <c:v>0.14636436049157941</c:v>
                </c:pt>
                <c:pt idx="9">
                  <c:v>0.21847974510696411</c:v>
                </c:pt>
                <c:pt idx="10">
                  <c:v>0.31107760582612648</c:v>
                </c:pt>
                <c:pt idx="11">
                  <c:v>0.42671825216203929</c:v>
                </c:pt>
                <c:pt idx="12">
                  <c:v>0.56796199362767397</c:v>
                </c:pt>
                <c:pt idx="13">
                  <c:v>0.7373691397360036</c:v>
                </c:pt>
                <c:pt idx="14">
                  <c:v>0.9375</c:v>
                </c:pt>
                <c:pt idx="15">
                  <c:v>1.1709148839326353</c:v>
                </c:pt>
                <c:pt idx="16">
                  <c:v>1.4401741010468818</c:v>
                </c:pt>
                <c:pt idx="17">
                  <c:v>1.7478379608557129</c:v>
                </c:pt>
                <c:pt idx="18">
                  <c:v>2.0964667728720987</c:v>
                </c:pt>
                <c:pt idx="19">
                  <c:v>2.4886208466090118</c:v>
                </c:pt>
                <c:pt idx="20">
                  <c:v>2.9268604915794252</c:v>
                </c:pt>
                <c:pt idx="21">
                  <c:v>3.4137460172963143</c:v>
                </c:pt>
                <c:pt idx="22">
                  <c:v>3.9518377332726464</c:v>
                </c:pt>
                <c:pt idx="23">
                  <c:v>4.5436959490213917</c:v>
                </c:pt>
                <c:pt idx="24">
                  <c:v>5.191880974055529</c:v>
                </c:pt>
                <c:pt idx="25">
                  <c:v>5.8989531178880288</c:v>
                </c:pt>
                <c:pt idx="26">
                  <c:v>6.667472690031861</c:v>
                </c:pt>
                <c:pt idx="27">
                  <c:v>7.5</c:v>
                </c:pt>
                <c:pt idx="28">
                  <c:v>8.3990953573054217</c:v>
                </c:pt>
                <c:pt idx="29">
                  <c:v>9.3673190714610826</c:v>
                </c:pt>
                <c:pt idx="30">
                  <c:v>10.407231451979975</c:v>
                </c:pt>
                <c:pt idx="31">
                  <c:v>11.521392808375055</c:v>
                </c:pt>
                <c:pt idx="32">
                  <c:v>12.712363450159305</c:v>
                </c:pt>
                <c:pt idx="33">
                  <c:v>13.982703686845703</c:v>
                </c:pt>
                <c:pt idx="34">
                  <c:v>15.334973827947199</c:v>
                </c:pt>
                <c:pt idx="35">
                  <c:v>16.77173418297679</c:v>
                </c:pt>
                <c:pt idx="36">
                  <c:v>18.295545061447427</c:v>
                </c:pt>
                <c:pt idx="37">
                  <c:v>19.908966772872095</c:v>
                </c:pt>
                <c:pt idx="38">
                  <c:v>21.614559626763768</c:v>
                </c:pt>
                <c:pt idx="39">
                  <c:v>23.414883932635401</c:v>
                </c:pt>
                <c:pt idx="40">
                  <c:v>25.3125</c:v>
                </c:pt>
                <c:pt idx="41">
                  <c:v>27.309968138370515</c:v>
                </c:pt>
                <c:pt idx="42">
                  <c:v>29.4098486572599</c:v>
                </c:pt>
                <c:pt idx="43">
                  <c:v>31.614701866181171</c:v>
                </c:pt>
                <c:pt idx="44">
                  <c:v>33.927088074647251</c:v>
                </c:pt>
                <c:pt idx="45">
                  <c:v>36.349567592171134</c:v>
                </c:pt>
                <c:pt idx="46">
                  <c:v>38.884700728265827</c:v>
                </c:pt>
                <c:pt idx="47">
                  <c:v>41.535047792444232</c:v>
                </c:pt>
                <c:pt idx="48">
                  <c:v>44.303169094219399</c:v>
                </c:pt>
                <c:pt idx="49">
                  <c:v>47.19162494310423</c:v>
                </c:pt>
                <c:pt idx="50">
                  <c:v>50.202975648611734</c:v>
                </c:pt>
                <c:pt idx="51">
                  <c:v>53.339781520254888</c:v>
                </c:pt>
                <c:pt idx="52">
                  <c:v>56.604602867546639</c:v>
                </c:pt>
                <c:pt idx="53">
                  <c:v>62.34375</c:v>
                </c:pt>
                <c:pt idx="54">
                  <c:v>64.375</c:v>
                </c:pt>
                <c:pt idx="55">
                  <c:v>66.09375</c:v>
                </c:pt>
                <c:pt idx="56">
                  <c:v>67.5</c:v>
                </c:pt>
                <c:pt idx="57">
                  <c:v>68.59375</c:v>
                </c:pt>
                <c:pt idx="58">
                  <c:v>69.375</c:v>
                </c:pt>
                <c:pt idx="59">
                  <c:v>69.84375</c:v>
                </c:pt>
                <c:pt idx="60">
                  <c:v>70</c:v>
                </c:pt>
                <c:pt idx="61">
                  <c:v>70</c:v>
                </c:pt>
                <c:pt idx="62">
                  <c:v>70.00833333333334</c:v>
                </c:pt>
                <c:pt idx="63">
                  <c:v>70.033333333333331</c:v>
                </c:pt>
                <c:pt idx="64">
                  <c:v>70.075000000000003</c:v>
                </c:pt>
                <c:pt idx="65">
                  <c:v>70.13333333333334</c:v>
                </c:pt>
                <c:pt idx="66">
                  <c:v>70.208333333333329</c:v>
                </c:pt>
                <c:pt idx="67">
                  <c:v>70.3</c:v>
                </c:pt>
                <c:pt idx="68">
                  <c:v>70.408333333333331</c:v>
                </c:pt>
                <c:pt idx="69">
                  <c:v>70.533333333333331</c:v>
                </c:pt>
                <c:pt idx="70">
                  <c:v>70.674999999999997</c:v>
                </c:pt>
                <c:pt idx="71">
                  <c:v>70.833333333333329</c:v>
                </c:pt>
                <c:pt idx="72">
                  <c:v>71.00833333333334</c:v>
                </c:pt>
                <c:pt idx="73">
                  <c:v>71.2</c:v>
                </c:pt>
                <c:pt idx="74">
                  <c:v>71.408333333333331</c:v>
                </c:pt>
                <c:pt idx="75">
                  <c:v>71.63333333333334</c:v>
                </c:pt>
                <c:pt idx="76">
                  <c:v>71.875</c:v>
                </c:pt>
                <c:pt idx="77">
                  <c:v>72.13333333333334</c:v>
                </c:pt>
                <c:pt idx="78">
                  <c:v>72.408333333333331</c:v>
                </c:pt>
                <c:pt idx="79">
                  <c:v>72.7</c:v>
                </c:pt>
                <c:pt idx="80">
                  <c:v>73.00833333333334</c:v>
                </c:pt>
                <c:pt idx="81">
                  <c:v>73.333333333333329</c:v>
                </c:pt>
                <c:pt idx="82">
                  <c:v>73.674999999999997</c:v>
                </c:pt>
                <c:pt idx="83">
                  <c:v>74.033333333333331</c:v>
                </c:pt>
                <c:pt idx="84">
                  <c:v>74.408333333333331</c:v>
                </c:pt>
                <c:pt idx="85">
                  <c:v>74.8</c:v>
                </c:pt>
                <c:pt idx="86">
                  <c:v>75.208333333333329</c:v>
                </c:pt>
                <c:pt idx="87">
                  <c:v>75.63333333333334</c:v>
                </c:pt>
                <c:pt idx="88">
                  <c:v>76.075000000000003</c:v>
                </c:pt>
                <c:pt idx="89">
                  <c:v>76.533333333333331</c:v>
                </c:pt>
                <c:pt idx="90">
                  <c:v>77.008333333333326</c:v>
                </c:pt>
                <c:pt idx="91">
                  <c:v>77.5</c:v>
                </c:pt>
                <c:pt idx="92">
                  <c:v>78.00833333333334</c:v>
                </c:pt>
                <c:pt idx="93">
                  <c:v>78.533333333333331</c:v>
                </c:pt>
                <c:pt idx="94">
                  <c:v>79.075000000000003</c:v>
                </c:pt>
                <c:pt idx="95">
                  <c:v>79.633333333333326</c:v>
                </c:pt>
                <c:pt idx="96">
                  <c:v>80.208333333333329</c:v>
                </c:pt>
                <c:pt idx="97">
                  <c:v>80.8</c:v>
                </c:pt>
                <c:pt idx="98">
                  <c:v>81.408333333333331</c:v>
                </c:pt>
                <c:pt idx="99">
                  <c:v>82.033333333333331</c:v>
                </c:pt>
                <c:pt idx="100">
                  <c:v>82.674999999999997</c:v>
                </c:pt>
                <c:pt idx="101">
                  <c:v>83.333333333333329</c:v>
                </c:pt>
                <c:pt idx="102">
                  <c:v>84.008333333333326</c:v>
                </c:pt>
                <c:pt idx="103">
                  <c:v>84.699999999999989</c:v>
                </c:pt>
                <c:pt idx="104">
                  <c:v>85.408333333333331</c:v>
                </c:pt>
                <c:pt idx="105">
                  <c:v>86.133333333333326</c:v>
                </c:pt>
                <c:pt idx="106">
                  <c:v>86.875</c:v>
                </c:pt>
                <c:pt idx="107">
                  <c:v>87.63333333333334</c:v>
                </c:pt>
                <c:pt idx="108">
                  <c:v>88.408333333333331</c:v>
                </c:pt>
                <c:pt idx="109">
                  <c:v>89.2</c:v>
                </c:pt>
                <c:pt idx="110">
                  <c:v>90.00833333333334</c:v>
                </c:pt>
                <c:pt idx="111">
                  <c:v>90.833333333333329</c:v>
                </c:pt>
                <c:pt idx="112">
                  <c:v>91.674999999999997</c:v>
                </c:pt>
                <c:pt idx="113">
                  <c:v>92.533333333333331</c:v>
                </c:pt>
                <c:pt idx="114">
                  <c:v>93.408333333333331</c:v>
                </c:pt>
                <c:pt idx="115">
                  <c:v>94.3</c:v>
                </c:pt>
                <c:pt idx="116">
                  <c:v>95.208333333333329</c:v>
                </c:pt>
                <c:pt idx="117">
                  <c:v>96.133333333333326</c:v>
                </c:pt>
                <c:pt idx="118">
                  <c:v>97.074999999999989</c:v>
                </c:pt>
                <c:pt idx="119">
                  <c:v>98.033333333333331</c:v>
                </c:pt>
                <c:pt idx="120">
                  <c:v>100</c:v>
                </c:pt>
                <c:pt idx="121">
                  <c:v>99</c:v>
                </c:pt>
                <c:pt idx="122">
                  <c:v>98</c:v>
                </c:pt>
                <c:pt idx="123">
                  <c:v>97</c:v>
                </c:pt>
                <c:pt idx="124">
                  <c:v>96</c:v>
                </c:pt>
                <c:pt idx="125">
                  <c:v>95</c:v>
                </c:pt>
                <c:pt idx="126">
                  <c:v>94</c:v>
                </c:pt>
                <c:pt idx="127">
                  <c:v>93</c:v>
                </c:pt>
                <c:pt idx="128">
                  <c:v>92</c:v>
                </c:pt>
                <c:pt idx="129">
                  <c:v>91</c:v>
                </c:pt>
                <c:pt idx="130">
                  <c:v>90</c:v>
                </c:pt>
                <c:pt idx="131">
                  <c:v>89</c:v>
                </c:pt>
                <c:pt idx="132">
                  <c:v>88</c:v>
                </c:pt>
                <c:pt idx="133">
                  <c:v>87</c:v>
                </c:pt>
                <c:pt idx="134">
                  <c:v>86</c:v>
                </c:pt>
                <c:pt idx="135">
                  <c:v>85</c:v>
                </c:pt>
                <c:pt idx="136">
                  <c:v>84</c:v>
                </c:pt>
                <c:pt idx="137">
                  <c:v>83</c:v>
                </c:pt>
                <c:pt idx="138">
                  <c:v>82</c:v>
                </c:pt>
                <c:pt idx="139">
                  <c:v>81</c:v>
                </c:pt>
                <c:pt idx="140">
                  <c:v>80</c:v>
                </c:pt>
                <c:pt idx="141">
                  <c:v>79</c:v>
                </c:pt>
                <c:pt idx="142">
                  <c:v>78</c:v>
                </c:pt>
                <c:pt idx="143">
                  <c:v>77</c:v>
                </c:pt>
                <c:pt idx="144">
                  <c:v>76</c:v>
                </c:pt>
                <c:pt idx="145">
                  <c:v>75</c:v>
                </c:pt>
                <c:pt idx="146">
                  <c:v>74</c:v>
                </c:pt>
                <c:pt idx="147">
                  <c:v>73</c:v>
                </c:pt>
                <c:pt idx="148">
                  <c:v>72</c:v>
                </c:pt>
                <c:pt idx="149">
                  <c:v>71</c:v>
                </c:pt>
                <c:pt idx="150">
                  <c:v>70</c:v>
                </c:pt>
                <c:pt idx="151">
                  <c:v>69</c:v>
                </c:pt>
                <c:pt idx="152">
                  <c:v>68</c:v>
                </c:pt>
                <c:pt idx="153">
                  <c:v>67</c:v>
                </c:pt>
                <c:pt idx="154">
                  <c:v>66</c:v>
                </c:pt>
                <c:pt idx="155">
                  <c:v>65</c:v>
                </c:pt>
                <c:pt idx="156">
                  <c:v>64</c:v>
                </c:pt>
                <c:pt idx="157">
                  <c:v>63</c:v>
                </c:pt>
                <c:pt idx="158">
                  <c:v>62</c:v>
                </c:pt>
                <c:pt idx="159">
                  <c:v>61</c:v>
                </c:pt>
                <c:pt idx="160">
                  <c:v>60</c:v>
                </c:pt>
                <c:pt idx="161">
                  <c:v>59</c:v>
                </c:pt>
                <c:pt idx="162">
                  <c:v>58</c:v>
                </c:pt>
                <c:pt idx="163">
                  <c:v>57</c:v>
                </c:pt>
                <c:pt idx="164">
                  <c:v>56</c:v>
                </c:pt>
                <c:pt idx="165">
                  <c:v>55</c:v>
                </c:pt>
                <c:pt idx="166">
                  <c:v>54</c:v>
                </c:pt>
                <c:pt idx="167">
                  <c:v>53</c:v>
                </c:pt>
                <c:pt idx="168">
                  <c:v>52</c:v>
                </c:pt>
                <c:pt idx="169">
                  <c:v>51</c:v>
                </c:pt>
                <c:pt idx="170">
                  <c:v>50</c:v>
                </c:pt>
                <c:pt idx="171">
                  <c:v>49</c:v>
                </c:pt>
                <c:pt idx="172">
                  <c:v>48</c:v>
                </c:pt>
                <c:pt idx="173">
                  <c:v>47</c:v>
                </c:pt>
                <c:pt idx="174">
                  <c:v>46</c:v>
                </c:pt>
                <c:pt idx="175">
                  <c:v>45</c:v>
                </c:pt>
                <c:pt idx="176">
                  <c:v>44</c:v>
                </c:pt>
                <c:pt idx="177">
                  <c:v>43</c:v>
                </c:pt>
                <c:pt idx="178">
                  <c:v>42</c:v>
                </c:pt>
                <c:pt idx="179">
                  <c:v>41</c:v>
                </c:pt>
                <c:pt idx="180">
                  <c:v>40</c:v>
                </c:pt>
                <c:pt idx="181">
                  <c:v>40.128205128205131</c:v>
                </c:pt>
                <c:pt idx="182">
                  <c:v>40.256410256410263</c:v>
                </c:pt>
                <c:pt idx="183">
                  <c:v>40.384615384615394</c:v>
                </c:pt>
                <c:pt idx="184">
                  <c:v>40.512820512820525</c:v>
                </c:pt>
                <c:pt idx="185">
                  <c:v>40.641025641025657</c:v>
                </c:pt>
                <c:pt idx="186">
                  <c:v>40.769230769230788</c:v>
                </c:pt>
                <c:pt idx="187">
                  <c:v>40.897435897435919</c:v>
                </c:pt>
                <c:pt idx="188">
                  <c:v>41.02564102564105</c:v>
                </c:pt>
                <c:pt idx="189">
                  <c:v>41.153846153846182</c:v>
                </c:pt>
                <c:pt idx="190">
                  <c:v>41.282051282051313</c:v>
                </c:pt>
                <c:pt idx="191">
                  <c:v>41.410256410256444</c:v>
                </c:pt>
                <c:pt idx="192">
                  <c:v>41.538461538461576</c:v>
                </c:pt>
                <c:pt idx="193">
                  <c:v>41.666666666666707</c:v>
                </c:pt>
                <c:pt idx="194">
                  <c:v>41.794871794871838</c:v>
                </c:pt>
                <c:pt idx="195">
                  <c:v>41.92307692307697</c:v>
                </c:pt>
                <c:pt idx="196">
                  <c:v>42.051282051282101</c:v>
                </c:pt>
                <c:pt idx="197">
                  <c:v>42.179487179487232</c:v>
                </c:pt>
                <c:pt idx="198">
                  <c:v>42.307692307692363</c:v>
                </c:pt>
                <c:pt idx="199">
                  <c:v>42.435897435897495</c:v>
                </c:pt>
                <c:pt idx="200">
                  <c:v>42.564102564102626</c:v>
                </c:pt>
                <c:pt idx="201">
                  <c:v>42.692307692307757</c:v>
                </c:pt>
                <c:pt idx="202">
                  <c:v>42.820512820512889</c:v>
                </c:pt>
                <c:pt idx="203">
                  <c:v>42.94871794871802</c:v>
                </c:pt>
                <c:pt idx="204">
                  <c:v>43.076923076923151</c:v>
                </c:pt>
                <c:pt idx="205">
                  <c:v>43.205128205128283</c:v>
                </c:pt>
                <c:pt idx="206">
                  <c:v>43.333333333333414</c:v>
                </c:pt>
                <c:pt idx="207">
                  <c:v>43.461538461538545</c:v>
                </c:pt>
                <c:pt idx="208">
                  <c:v>43.589743589743676</c:v>
                </c:pt>
                <c:pt idx="209">
                  <c:v>43.717948717948808</c:v>
                </c:pt>
                <c:pt idx="210">
                  <c:v>43.846153846153939</c:v>
                </c:pt>
                <c:pt idx="211">
                  <c:v>43.97435897435907</c:v>
                </c:pt>
                <c:pt idx="212">
                  <c:v>44.102564102564202</c:v>
                </c:pt>
                <c:pt idx="213">
                  <c:v>44.230769230769333</c:v>
                </c:pt>
                <c:pt idx="214">
                  <c:v>44.358974358974464</c:v>
                </c:pt>
                <c:pt idx="215">
                  <c:v>44.487179487179596</c:v>
                </c:pt>
                <c:pt idx="216">
                  <c:v>44.615384615384727</c:v>
                </c:pt>
                <c:pt idx="217">
                  <c:v>44.743589743589858</c:v>
                </c:pt>
                <c:pt idx="218">
                  <c:v>44.871794871794989</c:v>
                </c:pt>
                <c:pt idx="219">
                  <c:v>45.000000000000121</c:v>
                </c:pt>
                <c:pt idx="220">
                  <c:v>45.128205128205252</c:v>
                </c:pt>
                <c:pt idx="221">
                  <c:v>45.256410256410383</c:v>
                </c:pt>
                <c:pt idx="222">
                  <c:v>45.384615384615515</c:v>
                </c:pt>
                <c:pt idx="223">
                  <c:v>45.512820512820646</c:v>
                </c:pt>
                <c:pt idx="224">
                  <c:v>45.641025641025777</c:v>
                </c:pt>
                <c:pt idx="225">
                  <c:v>45.769230769230909</c:v>
                </c:pt>
                <c:pt idx="226">
                  <c:v>45.89743589743604</c:v>
                </c:pt>
                <c:pt idx="227">
                  <c:v>46.025641025641171</c:v>
                </c:pt>
                <c:pt idx="228">
                  <c:v>46.153846153846303</c:v>
                </c:pt>
                <c:pt idx="229">
                  <c:v>46.282051282051434</c:v>
                </c:pt>
                <c:pt idx="230">
                  <c:v>46.410256410256565</c:v>
                </c:pt>
                <c:pt idx="231">
                  <c:v>46.538461538461696</c:v>
                </c:pt>
                <c:pt idx="232">
                  <c:v>46.666666666666828</c:v>
                </c:pt>
                <c:pt idx="233">
                  <c:v>46.794871794871959</c:v>
                </c:pt>
                <c:pt idx="234">
                  <c:v>46.92307692307709</c:v>
                </c:pt>
                <c:pt idx="235">
                  <c:v>47.051282051282222</c:v>
                </c:pt>
                <c:pt idx="236">
                  <c:v>47.179487179487353</c:v>
                </c:pt>
                <c:pt idx="237">
                  <c:v>47.307692307692484</c:v>
                </c:pt>
                <c:pt idx="238">
                  <c:v>47.435897435897616</c:v>
                </c:pt>
                <c:pt idx="239">
                  <c:v>47.564102564102747</c:v>
                </c:pt>
                <c:pt idx="240">
                  <c:v>47.692307692307878</c:v>
                </c:pt>
                <c:pt idx="241">
                  <c:v>47.820512820513009</c:v>
                </c:pt>
                <c:pt idx="242">
                  <c:v>47.948717948718141</c:v>
                </c:pt>
                <c:pt idx="243">
                  <c:v>48.076923076923272</c:v>
                </c:pt>
                <c:pt idx="244">
                  <c:v>48.205128205128403</c:v>
                </c:pt>
                <c:pt idx="245">
                  <c:v>48.333333333333535</c:v>
                </c:pt>
                <c:pt idx="246">
                  <c:v>48.461538461538666</c:v>
                </c:pt>
                <c:pt idx="247">
                  <c:v>48.589743589743797</c:v>
                </c:pt>
                <c:pt idx="248">
                  <c:v>48.717948717948929</c:v>
                </c:pt>
                <c:pt idx="249">
                  <c:v>48.84615384615406</c:v>
                </c:pt>
                <c:pt idx="250">
                  <c:v>48.974358974359191</c:v>
                </c:pt>
                <c:pt idx="251">
                  <c:v>49.102564102564322</c:v>
                </c:pt>
                <c:pt idx="252">
                  <c:v>49.230769230769454</c:v>
                </c:pt>
                <c:pt idx="253">
                  <c:v>49.358974358974585</c:v>
                </c:pt>
                <c:pt idx="254">
                  <c:v>49.487179487179716</c:v>
                </c:pt>
                <c:pt idx="255">
                  <c:v>49.615384615384848</c:v>
                </c:pt>
                <c:pt idx="256">
                  <c:v>49.743589743589979</c:v>
                </c:pt>
                <c:pt idx="257">
                  <c:v>49.87179487179511</c:v>
                </c:pt>
                <c:pt idx="258">
                  <c:v>50</c:v>
                </c:pt>
                <c:pt idx="259">
                  <c:v>49</c:v>
                </c:pt>
                <c:pt idx="260">
                  <c:v>50</c:v>
                </c:pt>
                <c:pt idx="261">
                  <c:v>49</c:v>
                </c:pt>
                <c:pt idx="262">
                  <c:v>50</c:v>
                </c:pt>
                <c:pt idx="263">
                  <c:v>50</c:v>
                </c:pt>
                <c:pt idx="264">
                  <c:v>53.945472133930849</c:v>
                </c:pt>
                <c:pt idx="265">
                  <c:v>57.677728861074371</c:v>
                </c:pt>
                <c:pt idx="266">
                  <c:v>61.202692831619046</c:v>
                </c:pt>
                <c:pt idx="267">
                  <c:v>64.52628669575347</c:v>
                </c:pt>
                <c:pt idx="268">
                  <c:v>67.654433103666122</c:v>
                </c:pt>
                <c:pt idx="269">
                  <c:v>70.593054705545569</c:v>
                </c:pt>
                <c:pt idx="270">
                  <c:v>73.348074151580363</c:v>
                </c:pt>
                <c:pt idx="271">
                  <c:v>75.925414091959013</c:v>
                </c:pt>
                <c:pt idx="272">
                  <c:v>78.330997176870085</c:v>
                </c:pt>
                <c:pt idx="273">
                  <c:v>80.570746056502088</c:v>
                </c:pt>
                <c:pt idx="274">
                  <c:v>82.65058338104356</c:v>
                </c:pt>
                <c:pt idx="275">
                  <c:v>84.576431800683082</c:v>
                </c:pt>
                <c:pt idx="276">
                  <c:v>86.354213965609148</c:v>
                </c:pt>
                <c:pt idx="277">
                  <c:v>87.98985252601031</c:v>
                </c:pt>
                <c:pt idx="278">
                  <c:v>89.489270132075092</c:v>
                </c:pt>
                <c:pt idx="279">
                  <c:v>90.858389433992059</c:v>
                </c:pt>
                <c:pt idx="280">
                  <c:v>92.103133081949736</c:v>
                </c:pt>
                <c:pt idx="281">
                  <c:v>93.229423726136659</c:v>
                </c:pt>
                <c:pt idx="282">
                  <c:v>94.243184016741353</c:v>
                </c:pt>
                <c:pt idx="283">
                  <c:v>95.150336603952383</c:v>
                </c:pt>
                <c:pt idx="284">
                  <c:v>95.956804137958258</c:v>
                </c:pt>
                <c:pt idx="285">
                  <c:v>96.668509268947545</c:v>
                </c:pt>
                <c:pt idx="286">
                  <c:v>97.291374647108753</c:v>
                </c:pt>
                <c:pt idx="287">
                  <c:v>97.831322922630449</c:v>
                </c:pt>
                <c:pt idx="288">
                  <c:v>98.29427674570114</c:v>
                </c:pt>
                <c:pt idx="289">
                  <c:v>98.686158766509394</c:v>
                </c:pt>
                <c:pt idx="290">
                  <c:v>99.012891635243719</c:v>
                </c:pt>
                <c:pt idx="291">
                  <c:v>99.280398002092667</c:v>
                </c:pt>
                <c:pt idx="292">
                  <c:v>99.494600517244777</c:v>
                </c:pt>
                <c:pt idx="293">
                  <c:v>99.6614218308886</c:v>
                </c:pt>
                <c:pt idx="294">
                  <c:v>99.786784593212644</c:v>
                </c:pt>
                <c:pt idx="295">
                  <c:v>99.876611454405463</c:v>
                </c:pt>
                <c:pt idx="296">
                  <c:v>99.936825064655594</c:v>
                </c:pt>
                <c:pt idx="297">
                  <c:v>99.973348074151573</c:v>
                </c:pt>
                <c:pt idx="298">
                  <c:v>99.992103133081955</c:v>
                </c:pt>
                <c:pt idx="299">
                  <c:v>99.999012891635246</c:v>
                </c:pt>
                <c:pt idx="300">
                  <c:v>100</c:v>
                </c:pt>
                <c:pt idx="301">
                  <c:v>100</c:v>
                </c:pt>
                <c:pt idx="302">
                  <c:v>100</c:v>
                </c:pt>
                <c:pt idx="303">
                  <c:v>100</c:v>
                </c:pt>
                <c:pt idx="304">
                  <c:v>100</c:v>
                </c:pt>
                <c:pt idx="305">
                  <c:v>100</c:v>
                </c:pt>
                <c:pt idx="306">
                  <c:v>100</c:v>
                </c:pt>
                <c:pt idx="307">
                  <c:v>100</c:v>
                </c:pt>
                <c:pt idx="308">
                  <c:v>100</c:v>
                </c:pt>
                <c:pt idx="309">
                  <c:v>100</c:v>
                </c:pt>
                <c:pt idx="310">
                  <c:v>100</c:v>
                </c:pt>
                <c:pt idx="311">
                  <c:v>100</c:v>
                </c:pt>
                <c:pt idx="312">
                  <c:v>100</c:v>
                </c:pt>
                <c:pt idx="313">
                  <c:v>100</c:v>
                </c:pt>
                <c:pt idx="314">
                  <c:v>100</c:v>
                </c:pt>
                <c:pt idx="315">
                  <c:v>100</c:v>
                </c:pt>
                <c:pt idx="316">
                  <c:v>100</c:v>
                </c:pt>
                <c:pt idx="317">
                  <c:v>100</c:v>
                </c:pt>
                <c:pt idx="318">
                  <c:v>100</c:v>
                </c:pt>
                <c:pt idx="319">
                  <c:v>100</c:v>
                </c:pt>
                <c:pt idx="320">
                  <c:v>100</c:v>
                </c:pt>
                <c:pt idx="321">
                  <c:v>100</c:v>
                </c:pt>
                <c:pt idx="322">
                  <c:v>100</c:v>
                </c:pt>
                <c:pt idx="323">
                  <c:v>100</c:v>
                </c:pt>
                <c:pt idx="324">
                  <c:v>100</c:v>
                </c:pt>
                <c:pt idx="325">
                  <c:v>100</c:v>
                </c:pt>
                <c:pt idx="326">
                  <c:v>100</c:v>
                </c:pt>
                <c:pt idx="327">
                  <c:v>100</c:v>
                </c:pt>
                <c:pt idx="328">
                  <c:v>100</c:v>
                </c:pt>
                <c:pt idx="329">
                  <c:v>100</c:v>
                </c:pt>
                <c:pt idx="330">
                  <c:v>100</c:v>
                </c:pt>
                <c:pt idx="331">
                  <c:v>100</c:v>
                </c:pt>
                <c:pt idx="332">
                  <c:v>100</c:v>
                </c:pt>
                <c:pt idx="333">
                  <c:v>100</c:v>
                </c:pt>
                <c:pt idx="334">
                  <c:v>100</c:v>
                </c:pt>
                <c:pt idx="335">
                  <c:v>100</c:v>
                </c:pt>
                <c:pt idx="336">
                  <c:v>100</c:v>
                </c:pt>
                <c:pt idx="337">
                  <c:v>100</c:v>
                </c:pt>
                <c:pt idx="338">
                  <c:v>100</c:v>
                </c:pt>
                <c:pt idx="339">
                  <c:v>100</c:v>
                </c:pt>
                <c:pt idx="340">
                  <c:v>100</c:v>
                </c:pt>
                <c:pt idx="341">
                  <c:v>100</c:v>
                </c:pt>
                <c:pt idx="342">
                  <c:v>100</c:v>
                </c:pt>
                <c:pt idx="343">
                  <c:v>100</c:v>
                </c:pt>
                <c:pt idx="344">
                  <c:v>100</c:v>
                </c:pt>
                <c:pt idx="345">
                  <c:v>100</c:v>
                </c:pt>
                <c:pt idx="346">
                  <c:v>100</c:v>
                </c:pt>
                <c:pt idx="347">
                  <c:v>100</c:v>
                </c:pt>
                <c:pt idx="348">
                  <c:v>100</c:v>
                </c:pt>
                <c:pt idx="349">
                  <c:v>100</c:v>
                </c:pt>
                <c:pt idx="350">
                  <c:v>100</c:v>
                </c:pt>
                <c:pt idx="351">
                  <c:v>100</c:v>
                </c:pt>
                <c:pt idx="352">
                  <c:v>100</c:v>
                </c:pt>
                <c:pt idx="353">
                  <c:v>100</c:v>
                </c:pt>
                <c:pt idx="354">
                  <c:v>100</c:v>
                </c:pt>
                <c:pt idx="355">
                  <c:v>100</c:v>
                </c:pt>
                <c:pt idx="356">
                  <c:v>100</c:v>
                </c:pt>
                <c:pt idx="357">
                  <c:v>100</c:v>
                </c:pt>
                <c:pt idx="358">
                  <c:v>100</c:v>
                </c:pt>
                <c:pt idx="359">
                  <c:v>100</c:v>
                </c:pt>
                <c:pt idx="360">
                  <c:v>100</c:v>
                </c:pt>
                <c:pt idx="361">
                  <c:v>100</c:v>
                </c:pt>
                <c:pt idx="362">
                  <c:v>100</c:v>
                </c:pt>
                <c:pt idx="363">
                  <c:v>100</c:v>
                </c:pt>
                <c:pt idx="364">
                  <c:v>100</c:v>
                </c:pt>
                <c:pt idx="365">
                  <c:v>100</c:v>
                </c:pt>
                <c:pt idx="366">
                  <c:v>100</c:v>
                </c:pt>
                <c:pt idx="367">
                  <c:v>100</c:v>
                </c:pt>
                <c:pt idx="368">
                  <c:v>100</c:v>
                </c:pt>
                <c:pt idx="369">
                  <c:v>100</c:v>
                </c:pt>
                <c:pt idx="370">
                  <c:v>100</c:v>
                </c:pt>
                <c:pt idx="371">
                  <c:v>100</c:v>
                </c:pt>
                <c:pt idx="372">
                  <c:v>100</c:v>
                </c:pt>
                <c:pt idx="373">
                  <c:v>100</c:v>
                </c:pt>
                <c:pt idx="374">
                  <c:v>100</c:v>
                </c:pt>
                <c:pt idx="375">
                  <c:v>100</c:v>
                </c:pt>
                <c:pt idx="376">
                  <c:v>100</c:v>
                </c:pt>
                <c:pt idx="377">
                  <c:v>100</c:v>
                </c:pt>
                <c:pt idx="378">
                  <c:v>100</c:v>
                </c:pt>
                <c:pt idx="379">
                  <c:v>100</c:v>
                </c:pt>
                <c:pt idx="380">
                  <c:v>100</c:v>
                </c:pt>
                <c:pt idx="381">
                  <c:v>100</c:v>
                </c:pt>
                <c:pt idx="382">
                  <c:v>100</c:v>
                </c:pt>
                <c:pt idx="383">
                  <c:v>100</c:v>
                </c:pt>
                <c:pt idx="384">
                  <c:v>100</c:v>
                </c:pt>
                <c:pt idx="385">
                  <c:v>100</c:v>
                </c:pt>
                <c:pt idx="386">
                  <c:v>100</c:v>
                </c:pt>
                <c:pt idx="387">
                  <c:v>100</c:v>
                </c:pt>
                <c:pt idx="388">
                  <c:v>100</c:v>
                </c:pt>
                <c:pt idx="389">
                  <c:v>100</c:v>
                </c:pt>
                <c:pt idx="390">
                  <c:v>100</c:v>
                </c:pt>
                <c:pt idx="391">
                  <c:v>100</c:v>
                </c:pt>
                <c:pt idx="392">
                  <c:v>100</c:v>
                </c:pt>
                <c:pt idx="393">
                  <c:v>100</c:v>
                </c:pt>
                <c:pt idx="394">
                  <c:v>100</c:v>
                </c:pt>
                <c:pt idx="395">
                  <c:v>100</c:v>
                </c:pt>
                <c:pt idx="396">
                  <c:v>100</c:v>
                </c:pt>
                <c:pt idx="397">
                  <c:v>100</c:v>
                </c:pt>
                <c:pt idx="398">
                  <c:v>100</c:v>
                </c:pt>
                <c:pt idx="399">
                  <c:v>100</c:v>
                </c:pt>
                <c:pt idx="400">
                  <c:v>100</c:v>
                </c:pt>
                <c:pt idx="401">
                  <c:v>100</c:v>
                </c:pt>
                <c:pt idx="402">
                  <c:v>100</c:v>
                </c:pt>
                <c:pt idx="403">
                  <c:v>100</c:v>
                </c:pt>
                <c:pt idx="404">
                  <c:v>100</c:v>
                </c:pt>
                <c:pt idx="405">
                  <c:v>100</c:v>
                </c:pt>
                <c:pt idx="406">
                  <c:v>100</c:v>
                </c:pt>
                <c:pt idx="407">
                  <c:v>100</c:v>
                </c:pt>
                <c:pt idx="408">
                  <c:v>100</c:v>
                </c:pt>
                <c:pt idx="409">
                  <c:v>100</c:v>
                </c:pt>
                <c:pt idx="410">
                  <c:v>100</c:v>
                </c:pt>
                <c:pt idx="411">
                  <c:v>100</c:v>
                </c:pt>
                <c:pt idx="412">
                  <c:v>100</c:v>
                </c:pt>
                <c:pt idx="413">
                  <c:v>100</c:v>
                </c:pt>
                <c:pt idx="414">
                  <c:v>100</c:v>
                </c:pt>
                <c:pt idx="415">
                  <c:v>100</c:v>
                </c:pt>
                <c:pt idx="416">
                  <c:v>100</c:v>
                </c:pt>
                <c:pt idx="417">
                  <c:v>100</c:v>
                </c:pt>
                <c:pt idx="418">
                  <c:v>100</c:v>
                </c:pt>
                <c:pt idx="419">
                  <c:v>100</c:v>
                </c:pt>
                <c:pt idx="420">
                  <c:v>100</c:v>
                </c:pt>
                <c:pt idx="421">
                  <c:v>100</c:v>
                </c:pt>
                <c:pt idx="422">
                  <c:v>30</c:v>
                </c:pt>
                <c:pt idx="423">
                  <c:v>30</c:v>
                </c:pt>
                <c:pt idx="424">
                  <c:v>30.005787316145604</c:v>
                </c:pt>
                <c:pt idx="425">
                  <c:v>30.023152615178059</c:v>
                </c:pt>
                <c:pt idx="426">
                  <c:v>30.05210595859101</c:v>
                </c:pt>
                <c:pt idx="427">
                  <c:v>30.092664147961901</c:v>
                </c:pt>
                <c:pt idx="428">
                  <c:v>30.144850773814881</c:v>
                </c:pt>
                <c:pt idx="429">
                  <c:v>30.208696284493005</c:v>
                </c:pt>
                <c:pt idx="430">
                  <c:v>30.284238075511233</c:v>
                </c:pt>
                <c:pt idx="431">
                  <c:v>30.37152060000561</c:v>
                </c:pt>
                <c:pt idx="432">
                  <c:v>30.470595501046709</c:v>
                </c:pt>
                <c:pt idx="433">
                  <c:v>30.581521766747045</c:v>
                </c:pt>
                <c:pt idx="434">
                  <c:v>30.704365909265949</c:v>
                </c:pt>
                <c:pt idx="435">
                  <c:v>30.83920216900384</c:v>
                </c:pt>
                <c:pt idx="436">
                  <c:v>30.986112745482622</c:v>
                </c:pt>
                <c:pt idx="437">
                  <c:v>31.145188056634751</c:v>
                </c:pt>
                <c:pt idx="438">
                  <c:v>31.316527028472493</c:v>
                </c:pt>
                <c:pt idx="439">
                  <c:v>31.500237417385854</c:v>
                </c:pt>
                <c:pt idx="440">
                  <c:v>31.696436167627322</c:v>
                </c:pt>
                <c:pt idx="441">
                  <c:v>31.905249806888744</c:v>
                </c:pt>
                <c:pt idx="442">
                  <c:v>32.126814883267784</c:v>
                </c:pt>
                <c:pt idx="443">
                  <c:v>32.361278447364725</c:v>
                </c:pt>
                <c:pt idx="444">
                  <c:v>32.608798583755018</c:v>
                </c:pt>
                <c:pt idx="445">
                  <c:v>32.869544996657964</c:v>
                </c:pt>
                <c:pt idx="446">
                  <c:v>33.143699655281047</c:v>
                </c:pt>
                <c:pt idx="447">
                  <c:v>33.431457505076196</c:v>
                </c:pt>
                <c:pt idx="448">
                  <c:v>33.733027252017351</c:v>
                </c:pt>
                <c:pt idx="449">
                  <c:v>34.04863222801827</c:v>
                </c:pt>
                <c:pt idx="450">
                  <c:v>34.378511346782531</c:v>
                </c:pt>
                <c:pt idx="451">
                  <c:v>34.722920160743335</c:v>
                </c:pt>
                <c:pt idx="452">
                  <c:v>35.08213203134865</c:v>
                </c:pt>
                <c:pt idx="453">
                  <c:v>35.456439426821433</c:v>
                </c:pt>
                <c:pt idx="454">
                  <c:v>35.846155363733516</c:v>
                </c:pt>
                <c:pt idx="455">
                  <c:v>36.251615011343006</c:v>
                </c:pt>
                <c:pt idx="456">
                  <c:v>36.673177480746148</c:v>
                </c:pt>
                <c:pt idx="457">
                  <c:v>37.1112278245919</c:v>
                </c:pt>
                <c:pt idx="458">
                  <c:v>37.566179277535426</c:v>
                </c:pt>
                <c:pt idx="459">
                  <c:v>38.03847577293368</c:v>
                </c:pt>
                <c:pt idx="460">
                  <c:v>38.5285947777258</c:v>
                </c:pt>
                <c:pt idx="461">
                  <c:v>39.037050495264488</c:v>
                </c:pt>
                <c:pt idx="462">
                  <c:v>39.564397495419961</c:v>
                </c:pt>
                <c:pt idx="463">
                  <c:v>40.111234843014117</c:v>
                </c:pt>
                <c:pt idx="464">
                  <c:v>40.678210810141032</c:v>
                </c:pt>
                <c:pt idx="465">
                  <c:v>41.266028275955179</c:v>
                </c:pt>
                <c:pt idx="466">
                  <c:v>41.875450940063637</c:v>
                </c:pt>
                <c:pt idx="467">
                  <c:v>42.507310504083314</c:v>
                </c:pt>
                <c:pt idx="468">
                  <c:v>43.162515012012008</c:v>
                </c:pt>
                <c:pt idx="469">
                  <c:v>43.842058586245898</c:v>
                </c:pt>
                <c:pt idx="470">
                  <c:v>44.54703285568452</c:v>
                </c:pt>
                <c:pt idx="471">
                  <c:v>45.278640450004204</c:v>
                </c:pt>
                <c:pt idx="472">
                  <c:v>46.038211036300069</c:v>
                </c:pt>
                <c:pt idx="473">
                  <c:v>46.827220510037932</c:v>
                </c:pt>
                <c:pt idx="474">
                  <c:v>47.647314134756463</c:v>
                </c:pt>
                <c:pt idx="475">
                  <c:v>48.500334673370887</c:v>
                </c:pt>
                <c:pt idx="476">
                  <c:v>49.388356896629318</c:v>
                </c:pt>
                <c:pt idx="477">
                  <c:v>50.313730334031135</c:v>
                </c:pt>
                <c:pt idx="478">
                  <c:v>51.27913281503686</c:v>
                </c:pt>
                <c:pt idx="479">
                  <c:v>52.287638336717464</c:v>
                </c:pt>
                <c:pt idx="480">
                  <c:v>53.342804253462049</c:v>
                </c:pt>
                <c:pt idx="481">
                  <c:v>54.448784987164103</c:v>
                </c:pt>
                <c:pt idx="482">
                  <c:v>55.610482863394409</c:v>
                </c:pt>
                <c:pt idx="483">
                  <c:v>56.833752096446005</c:v>
                </c:pt>
                <c:pt idx="484">
                  <c:v>58.125680835157873</c:v>
                </c:pt>
                <c:pt idx="485">
                  <c:v>59.494991303794798</c:v>
                </c:pt>
                <c:pt idx="486">
                  <c:v>60.952624903444374</c:v>
                </c:pt>
                <c:pt idx="487">
                  <c:v>62.512629162548933</c:v>
                </c:pt>
                <c:pt idx="488">
                  <c:v>64.193562387996622</c:v>
                </c:pt>
                <c:pt idx="489">
                  <c:v>66.020842383436388</c:v>
                </c:pt>
                <c:pt idx="490">
                  <c:v>68.030956122559886</c:v>
                </c:pt>
                <c:pt idx="491">
                  <c:v>70.279734056334604</c:v>
                </c:pt>
                <c:pt idx="492">
                  <c:v>72.860863498997404</c:v>
                </c:pt>
                <c:pt idx="493">
                  <c:v>75.956417044706058</c:v>
                </c:pt>
                <c:pt idx="494">
                  <c:v>80.034782714082183</c:v>
                </c:pt>
                <c:pt idx="495">
                  <c:v>90</c:v>
                </c:pt>
                <c:pt idx="496">
                  <c:v>90.222222222222229</c:v>
                </c:pt>
                <c:pt idx="497">
                  <c:v>90.444444444444457</c:v>
                </c:pt>
                <c:pt idx="498">
                  <c:v>90.666666666666686</c:v>
                </c:pt>
                <c:pt idx="499">
                  <c:v>90.888888888888914</c:v>
                </c:pt>
                <c:pt idx="500">
                  <c:v>91.111111111111143</c:v>
                </c:pt>
                <c:pt idx="501">
                  <c:v>91.333333333333371</c:v>
                </c:pt>
                <c:pt idx="502">
                  <c:v>91.5555555555556</c:v>
                </c:pt>
                <c:pt idx="503">
                  <c:v>91.777777777777828</c:v>
                </c:pt>
                <c:pt idx="504">
                  <c:v>92.000000000000057</c:v>
                </c:pt>
                <c:pt idx="505">
                  <c:v>92.222222222222285</c:v>
                </c:pt>
                <c:pt idx="506">
                  <c:v>92.444444444444514</c:v>
                </c:pt>
                <c:pt idx="507">
                  <c:v>92.666666666666742</c:v>
                </c:pt>
                <c:pt idx="508">
                  <c:v>92.888888888888971</c:v>
                </c:pt>
                <c:pt idx="509">
                  <c:v>93.1111111111112</c:v>
                </c:pt>
                <c:pt idx="510">
                  <c:v>93.333333333333428</c:v>
                </c:pt>
                <c:pt idx="511">
                  <c:v>93.555555555555657</c:v>
                </c:pt>
                <c:pt idx="512">
                  <c:v>93.777777777777885</c:v>
                </c:pt>
                <c:pt idx="513">
                  <c:v>94.000000000000114</c:v>
                </c:pt>
                <c:pt idx="514">
                  <c:v>94.222222222222342</c:v>
                </c:pt>
                <c:pt idx="515">
                  <c:v>94.444444444444571</c:v>
                </c:pt>
                <c:pt idx="516">
                  <c:v>94.666666666666799</c:v>
                </c:pt>
                <c:pt idx="517">
                  <c:v>94.888888888889028</c:v>
                </c:pt>
                <c:pt idx="518">
                  <c:v>95.111111111111256</c:v>
                </c:pt>
                <c:pt idx="519">
                  <c:v>95.333333333333485</c:v>
                </c:pt>
                <c:pt idx="520">
                  <c:v>95.555555555555713</c:v>
                </c:pt>
                <c:pt idx="521">
                  <c:v>95.777777777777942</c:v>
                </c:pt>
                <c:pt idx="522">
                  <c:v>96.000000000000171</c:v>
                </c:pt>
                <c:pt idx="523">
                  <c:v>96.222222222222399</c:v>
                </c:pt>
                <c:pt idx="524">
                  <c:v>96.444444444444628</c:v>
                </c:pt>
                <c:pt idx="525">
                  <c:v>96.666666666666856</c:v>
                </c:pt>
                <c:pt idx="526">
                  <c:v>96.888888888889085</c:v>
                </c:pt>
                <c:pt idx="527">
                  <c:v>97.111111111111313</c:v>
                </c:pt>
                <c:pt idx="528">
                  <c:v>97.333333333333542</c:v>
                </c:pt>
                <c:pt idx="529">
                  <c:v>97.55555555555577</c:v>
                </c:pt>
                <c:pt idx="530">
                  <c:v>97.777777777777999</c:v>
                </c:pt>
                <c:pt idx="531">
                  <c:v>98.000000000000227</c:v>
                </c:pt>
                <c:pt idx="532">
                  <c:v>98.222222222222456</c:v>
                </c:pt>
                <c:pt idx="533">
                  <c:v>98.444444444444684</c:v>
                </c:pt>
                <c:pt idx="534">
                  <c:v>98.666666666666913</c:v>
                </c:pt>
                <c:pt idx="535">
                  <c:v>98.888888888889142</c:v>
                </c:pt>
                <c:pt idx="536">
                  <c:v>99.11111111111137</c:v>
                </c:pt>
                <c:pt idx="537">
                  <c:v>99.333333333333599</c:v>
                </c:pt>
                <c:pt idx="538">
                  <c:v>99.555555555555827</c:v>
                </c:pt>
                <c:pt idx="539">
                  <c:v>99.777777777778056</c:v>
                </c:pt>
                <c:pt idx="540">
                  <c:v>100</c:v>
                </c:pt>
                <c:pt idx="541">
                  <c:v>99</c:v>
                </c:pt>
                <c:pt idx="542">
                  <c:v>98</c:v>
                </c:pt>
                <c:pt idx="543">
                  <c:v>97</c:v>
                </c:pt>
                <c:pt idx="544">
                  <c:v>96</c:v>
                </c:pt>
                <c:pt idx="545">
                  <c:v>95</c:v>
                </c:pt>
                <c:pt idx="546">
                  <c:v>94</c:v>
                </c:pt>
                <c:pt idx="547">
                  <c:v>93</c:v>
                </c:pt>
                <c:pt idx="548">
                  <c:v>92</c:v>
                </c:pt>
                <c:pt idx="549">
                  <c:v>91</c:v>
                </c:pt>
                <c:pt idx="550">
                  <c:v>90</c:v>
                </c:pt>
                <c:pt idx="551">
                  <c:v>89</c:v>
                </c:pt>
                <c:pt idx="552">
                  <c:v>88</c:v>
                </c:pt>
                <c:pt idx="553">
                  <c:v>87</c:v>
                </c:pt>
                <c:pt idx="554">
                  <c:v>86</c:v>
                </c:pt>
                <c:pt idx="555">
                  <c:v>85</c:v>
                </c:pt>
                <c:pt idx="556">
                  <c:v>84</c:v>
                </c:pt>
                <c:pt idx="557">
                  <c:v>83</c:v>
                </c:pt>
                <c:pt idx="558">
                  <c:v>82</c:v>
                </c:pt>
                <c:pt idx="559">
                  <c:v>81</c:v>
                </c:pt>
                <c:pt idx="560">
                  <c:v>80</c:v>
                </c:pt>
                <c:pt idx="561">
                  <c:v>79</c:v>
                </c:pt>
                <c:pt idx="562">
                  <c:v>78</c:v>
                </c:pt>
                <c:pt idx="563">
                  <c:v>77</c:v>
                </c:pt>
                <c:pt idx="564">
                  <c:v>76</c:v>
                </c:pt>
                <c:pt idx="565">
                  <c:v>75</c:v>
                </c:pt>
                <c:pt idx="566">
                  <c:v>74</c:v>
                </c:pt>
                <c:pt idx="567">
                  <c:v>73</c:v>
                </c:pt>
                <c:pt idx="568">
                  <c:v>72</c:v>
                </c:pt>
                <c:pt idx="569">
                  <c:v>71</c:v>
                </c:pt>
                <c:pt idx="570">
                  <c:v>70</c:v>
                </c:pt>
                <c:pt idx="571">
                  <c:v>69</c:v>
                </c:pt>
                <c:pt idx="572">
                  <c:v>68</c:v>
                </c:pt>
                <c:pt idx="573">
                  <c:v>67</c:v>
                </c:pt>
                <c:pt idx="574">
                  <c:v>66</c:v>
                </c:pt>
                <c:pt idx="575">
                  <c:v>65</c:v>
                </c:pt>
                <c:pt idx="576">
                  <c:v>64</c:v>
                </c:pt>
                <c:pt idx="577">
                  <c:v>63</c:v>
                </c:pt>
                <c:pt idx="578">
                  <c:v>62</c:v>
                </c:pt>
                <c:pt idx="579">
                  <c:v>61</c:v>
                </c:pt>
                <c:pt idx="580">
                  <c:v>60</c:v>
                </c:pt>
                <c:pt idx="581">
                  <c:v>61</c:v>
                </c:pt>
                <c:pt idx="582">
                  <c:v>62</c:v>
                </c:pt>
                <c:pt idx="583">
                  <c:v>63</c:v>
                </c:pt>
                <c:pt idx="584">
                  <c:v>64</c:v>
                </c:pt>
                <c:pt idx="585">
                  <c:v>65</c:v>
                </c:pt>
                <c:pt idx="586">
                  <c:v>66</c:v>
                </c:pt>
                <c:pt idx="587">
                  <c:v>67</c:v>
                </c:pt>
                <c:pt idx="588">
                  <c:v>68</c:v>
                </c:pt>
                <c:pt idx="589">
                  <c:v>69</c:v>
                </c:pt>
                <c:pt idx="590">
                  <c:v>70</c:v>
                </c:pt>
                <c:pt idx="591">
                  <c:v>71</c:v>
                </c:pt>
                <c:pt idx="592">
                  <c:v>72</c:v>
                </c:pt>
                <c:pt idx="593">
                  <c:v>73</c:v>
                </c:pt>
                <c:pt idx="594">
                  <c:v>74</c:v>
                </c:pt>
                <c:pt idx="595">
                  <c:v>75</c:v>
                </c:pt>
                <c:pt idx="596">
                  <c:v>76</c:v>
                </c:pt>
                <c:pt idx="597">
                  <c:v>77</c:v>
                </c:pt>
                <c:pt idx="598">
                  <c:v>78</c:v>
                </c:pt>
                <c:pt idx="599">
                  <c:v>79</c:v>
                </c:pt>
                <c:pt idx="600">
                  <c:v>80</c:v>
                </c:pt>
                <c:pt idx="601">
                  <c:v>80</c:v>
                </c:pt>
                <c:pt idx="602">
                  <c:v>80.002777970705807</c:v>
                </c:pt>
                <c:pt idx="603">
                  <c:v>80.011114199246734</c:v>
                </c:pt>
                <c:pt idx="604">
                  <c:v>80.025015644561819</c:v>
                </c:pt>
                <c:pt idx="605">
                  <c:v>80.044493937205644</c:v>
                </c:pt>
                <c:pt idx="606">
                  <c:v>80.069565428164339</c:v>
                </c:pt>
                <c:pt idx="607">
                  <c:v>80.100251257867598</c:v>
                </c:pt>
                <c:pt idx="608">
                  <c:v>80.136577446080565</c:v>
                </c:pt>
                <c:pt idx="609">
                  <c:v>80.178575003575332</c:v>
                </c:pt>
                <c:pt idx="610">
                  <c:v>80.226280066714807</c:v>
                </c:pt>
                <c:pt idx="611">
                  <c:v>80.279734056334618</c:v>
                </c:pt>
                <c:pt idx="612">
                  <c:v>80.338983862588492</c:v>
                </c:pt>
                <c:pt idx="613">
                  <c:v>80.40408205773457</c:v>
                </c:pt>
                <c:pt idx="614">
                  <c:v>80.475087139190038</c:v>
                </c:pt>
                <c:pt idx="615">
                  <c:v>80.552063805580232</c:v>
                </c:pt>
                <c:pt idx="616">
                  <c:v>80.635083268962916</c:v>
                </c:pt>
                <c:pt idx="617">
                  <c:v>80.724223606932057</c:v>
                </c:pt>
                <c:pt idx="618">
                  <c:v>80.819570158912271</c:v>
                </c:pt>
                <c:pt idx="619">
                  <c:v>80.921215971661084</c:v>
                </c:pt>
                <c:pt idx="620">
                  <c:v>81.029262299823742</c:v>
                </c:pt>
                <c:pt idx="621">
                  <c:v>81.143819168358732</c:v>
                </c:pt>
                <c:pt idx="622">
                  <c:v>81.265006004804803</c:v>
                </c:pt>
                <c:pt idx="623">
                  <c:v>81.392952350729516</c:v>
                </c:pt>
                <c:pt idx="624">
                  <c:v>81.527798663336782</c:v>
                </c:pt>
                <c:pt idx="625">
                  <c:v>81.669697220176644</c:v>
                </c:pt>
                <c:pt idx="626">
                  <c:v>81.818813142273811</c:v>
                </c:pt>
                <c:pt idx="627">
                  <c:v>81.975325553872295</c:v>
                </c:pt>
                <c:pt idx="628">
                  <c:v>82.13942890050825</c:v>
                </c:pt>
                <c:pt idx="629">
                  <c:v>82.311334451437872</c:v>
                </c:pt>
                <c:pt idx="630">
                  <c:v>82.491272017774804</c:v>
                </c:pt>
                <c:pt idx="631">
                  <c:v>82.679491924311222</c:v>
                </c:pt>
                <c:pt idx="632">
                  <c:v>82.876267281278231</c:v>
                </c:pt>
                <c:pt idx="633">
                  <c:v>83.081896612733971</c:v>
                </c:pt>
                <c:pt idx="634">
                  <c:v>83.296706911509929</c:v>
                </c:pt>
                <c:pt idx="635">
                  <c:v>83.521057207588967</c:v>
                </c:pt>
                <c:pt idx="636">
                  <c:v>83.755342758651722</c:v>
                </c:pt>
                <c:pt idx="637">
                  <c:v>84</c:v>
                </c:pt>
                <c:pt idx="638">
                  <c:v>84.255512428507274</c:v>
                </c:pt>
                <c:pt idx="639">
                  <c:v>84.522417645008133</c:v>
                </c:pt>
                <c:pt idx="640">
                  <c:v>84.801315846429333</c:v>
                </c:pt>
                <c:pt idx="641">
                  <c:v>85.092880150001406</c:v>
                </c:pt>
                <c:pt idx="642">
                  <c:v>85.397869257460329</c:v>
                </c:pt>
                <c:pt idx="643">
                  <c:v>85.717143142914296</c:v>
                </c:pt>
                <c:pt idx="644">
                  <c:v>86.051682698061555</c:v>
                </c:pt>
                <c:pt idx="645">
                  <c:v>86.402614630419237</c:v>
                </c:pt>
                <c:pt idx="646">
                  <c:v>86.77124344467704</c:v>
                </c:pt>
                <c:pt idx="647">
                  <c:v>87.159093143827846</c:v>
                </c:pt>
                <c:pt idx="648">
                  <c:v>87.567962534018989</c:v>
                </c:pt>
                <c:pt idx="649">
                  <c:v>88</c:v>
                </c:pt>
                <c:pt idx="650">
                  <c:v>88.45780687121281</c:v>
                </c:pt>
                <c:pt idx="651">
                  <c:v>88.944584032148668</c:v>
                </c:pt>
                <c:pt idx="652">
                  <c:v>89.464346247147262</c:v>
                </c:pt>
                <c:pt idx="653">
                  <c:v>90.022246968602829</c:v>
                </c:pt>
                <c:pt idx="654">
                  <c:v>90.625092593049843</c:v>
                </c:pt>
                <c:pt idx="655">
                  <c:v>91.282202112918654</c:v>
                </c:pt>
                <c:pt idx="656">
                  <c:v>92.006947461145472</c:v>
                </c:pt>
                <c:pt idx="657">
                  <c:v>92.819780257153994</c:v>
                </c:pt>
                <c:pt idx="658">
                  <c:v>93.755002001601596</c:v>
                </c:pt>
                <c:pt idx="659">
                  <c:v>94.879236168087587</c:v>
                </c:pt>
                <c:pt idx="660">
                  <c:v>100</c:v>
                </c:pt>
                <c:pt idx="661">
                  <c:v>100</c:v>
                </c:pt>
                <c:pt idx="662">
                  <c:v>100</c:v>
                </c:pt>
                <c:pt idx="663">
                  <c:v>100</c:v>
                </c:pt>
                <c:pt idx="664">
                  <c:v>100</c:v>
                </c:pt>
                <c:pt idx="665">
                  <c:v>100</c:v>
                </c:pt>
                <c:pt idx="666">
                  <c:v>100</c:v>
                </c:pt>
                <c:pt idx="667">
                  <c:v>100</c:v>
                </c:pt>
                <c:pt idx="668">
                  <c:v>100</c:v>
                </c:pt>
                <c:pt idx="669">
                  <c:v>100</c:v>
                </c:pt>
                <c:pt idx="670">
                  <c:v>100</c:v>
                </c:pt>
                <c:pt idx="671">
                  <c:v>100</c:v>
                </c:pt>
                <c:pt idx="672">
                  <c:v>100</c:v>
                </c:pt>
                <c:pt idx="673">
                  <c:v>100</c:v>
                </c:pt>
                <c:pt idx="674">
                  <c:v>100</c:v>
                </c:pt>
                <c:pt idx="675">
                  <c:v>100</c:v>
                </c:pt>
                <c:pt idx="676">
                  <c:v>100</c:v>
                </c:pt>
                <c:pt idx="677">
                  <c:v>100</c:v>
                </c:pt>
                <c:pt idx="678">
                  <c:v>100</c:v>
                </c:pt>
                <c:pt idx="679">
                  <c:v>100</c:v>
                </c:pt>
                <c:pt idx="680">
                  <c:v>100</c:v>
                </c:pt>
                <c:pt idx="681">
                  <c:v>100</c:v>
                </c:pt>
                <c:pt idx="682">
                  <c:v>100</c:v>
                </c:pt>
                <c:pt idx="683">
                  <c:v>100</c:v>
                </c:pt>
                <c:pt idx="684">
                  <c:v>100</c:v>
                </c:pt>
                <c:pt idx="685">
                  <c:v>100</c:v>
                </c:pt>
                <c:pt idx="686">
                  <c:v>100</c:v>
                </c:pt>
                <c:pt idx="687">
                  <c:v>100</c:v>
                </c:pt>
                <c:pt idx="688">
                  <c:v>100</c:v>
                </c:pt>
                <c:pt idx="689">
                  <c:v>100</c:v>
                </c:pt>
                <c:pt idx="690">
                  <c:v>100</c:v>
                </c:pt>
                <c:pt idx="691">
                  <c:v>100</c:v>
                </c:pt>
                <c:pt idx="692">
                  <c:v>100</c:v>
                </c:pt>
                <c:pt idx="693">
                  <c:v>100</c:v>
                </c:pt>
                <c:pt idx="694">
                  <c:v>100</c:v>
                </c:pt>
                <c:pt idx="695">
                  <c:v>100</c:v>
                </c:pt>
                <c:pt idx="696">
                  <c:v>100</c:v>
                </c:pt>
                <c:pt idx="697">
                  <c:v>100</c:v>
                </c:pt>
                <c:pt idx="698">
                  <c:v>100</c:v>
                </c:pt>
                <c:pt idx="699">
                  <c:v>100</c:v>
                </c:pt>
                <c:pt idx="700">
                  <c:v>100</c:v>
                </c:pt>
                <c:pt idx="701">
                  <c:v>100</c:v>
                </c:pt>
                <c:pt idx="702">
                  <c:v>100</c:v>
                </c:pt>
                <c:pt idx="703">
                  <c:v>100</c:v>
                </c:pt>
                <c:pt idx="704">
                  <c:v>100</c:v>
                </c:pt>
                <c:pt idx="705">
                  <c:v>100</c:v>
                </c:pt>
                <c:pt idx="706">
                  <c:v>100</c:v>
                </c:pt>
                <c:pt idx="707">
                  <c:v>100</c:v>
                </c:pt>
                <c:pt idx="708">
                  <c:v>100</c:v>
                </c:pt>
                <c:pt idx="709">
                  <c:v>100</c:v>
                </c:pt>
                <c:pt idx="710">
                  <c:v>100</c:v>
                </c:pt>
                <c:pt idx="711">
                  <c:v>100</c:v>
                </c:pt>
                <c:pt idx="712">
                  <c:v>100</c:v>
                </c:pt>
                <c:pt idx="713">
                  <c:v>100</c:v>
                </c:pt>
                <c:pt idx="714">
                  <c:v>100</c:v>
                </c:pt>
                <c:pt idx="715">
                  <c:v>100</c:v>
                </c:pt>
                <c:pt idx="716">
                  <c:v>100</c:v>
                </c:pt>
                <c:pt idx="717">
                  <c:v>100</c:v>
                </c:pt>
                <c:pt idx="718">
                  <c:v>100</c:v>
                </c:pt>
                <c:pt idx="719">
                  <c:v>100</c:v>
                </c:pt>
                <c:pt idx="720">
                  <c:v>100</c:v>
                </c:pt>
                <c:pt idx="721">
                  <c:v>100</c:v>
                </c:pt>
                <c:pt idx="722">
                  <c:v>100</c:v>
                </c:pt>
                <c:pt idx="723">
                  <c:v>100</c:v>
                </c:pt>
                <c:pt idx="724">
                  <c:v>100</c:v>
                </c:pt>
                <c:pt idx="725">
                  <c:v>100</c:v>
                </c:pt>
                <c:pt idx="726">
                  <c:v>100</c:v>
                </c:pt>
                <c:pt idx="727">
                  <c:v>100</c:v>
                </c:pt>
                <c:pt idx="728">
                  <c:v>100</c:v>
                </c:pt>
                <c:pt idx="729">
                  <c:v>100</c:v>
                </c:pt>
                <c:pt idx="730">
                  <c:v>100</c:v>
                </c:pt>
                <c:pt idx="731">
                  <c:v>100</c:v>
                </c:pt>
                <c:pt idx="732">
                  <c:v>100</c:v>
                </c:pt>
                <c:pt idx="733">
                  <c:v>100</c:v>
                </c:pt>
                <c:pt idx="734">
                  <c:v>100</c:v>
                </c:pt>
                <c:pt idx="735">
                  <c:v>100</c:v>
                </c:pt>
                <c:pt idx="736">
                  <c:v>100</c:v>
                </c:pt>
                <c:pt idx="737">
                  <c:v>99.974553604702336</c:v>
                </c:pt>
                <c:pt idx="738">
                  <c:v>99.898732434036248</c:v>
                </c:pt>
                <c:pt idx="739">
                  <c:v>99.774079988386291</c:v>
                </c:pt>
                <c:pt idx="740">
                  <c:v>99.603133832077958</c:v>
                </c:pt>
                <c:pt idx="741">
                  <c:v>99.389373935885644</c:v>
                </c:pt>
                <c:pt idx="742">
                  <c:v>99.137151834863218</c:v>
                </c:pt>
                <c:pt idx="743">
                  <c:v>98.851602043638991</c:v>
                </c:pt>
                <c:pt idx="744">
                  <c:v>98.538537532504719</c:v>
                </c:pt>
                <c:pt idx="745">
                  <c:v>98.204331392103569</c:v>
                </c:pt>
                <c:pt idx="746">
                  <c:v>97.855787095683212</c:v>
                </c:pt>
                <c:pt idx="747">
                  <c:v>97.5</c:v>
                </c:pt>
                <c:pt idx="748">
                  <c:v>97.144212904316788</c:v>
                </c:pt>
                <c:pt idx="749">
                  <c:v>96.795668607896431</c:v>
                </c:pt>
                <c:pt idx="750">
                  <c:v>96.461462467495281</c:v>
                </c:pt>
                <c:pt idx="751">
                  <c:v>96.148397956361009</c:v>
                </c:pt>
                <c:pt idx="752">
                  <c:v>95.862848165136782</c:v>
                </c:pt>
                <c:pt idx="753">
                  <c:v>95.610626064114356</c:v>
                </c:pt>
                <c:pt idx="754">
                  <c:v>95.396866167922042</c:v>
                </c:pt>
                <c:pt idx="755">
                  <c:v>95.225920011613709</c:v>
                </c:pt>
                <c:pt idx="756">
                  <c:v>95.101267565963752</c:v>
                </c:pt>
                <c:pt idx="757">
                  <c:v>95.025446395297664</c:v>
                </c:pt>
                <c:pt idx="758">
                  <c:v>95</c:v>
                </c:pt>
                <c:pt idx="759">
                  <c:v>95.025446395297664</c:v>
                </c:pt>
                <c:pt idx="760">
                  <c:v>95.101267565963752</c:v>
                </c:pt>
                <c:pt idx="761">
                  <c:v>95.225920011613709</c:v>
                </c:pt>
                <c:pt idx="762">
                  <c:v>95.396866167922042</c:v>
                </c:pt>
                <c:pt idx="763">
                  <c:v>95.610626064114356</c:v>
                </c:pt>
                <c:pt idx="764">
                  <c:v>95.862848165136782</c:v>
                </c:pt>
                <c:pt idx="765">
                  <c:v>96.148397956361009</c:v>
                </c:pt>
                <c:pt idx="766">
                  <c:v>96.461462467495281</c:v>
                </c:pt>
                <c:pt idx="767">
                  <c:v>96.795668607896431</c:v>
                </c:pt>
                <c:pt idx="768">
                  <c:v>97.144212904316788</c:v>
                </c:pt>
                <c:pt idx="769">
                  <c:v>97.5</c:v>
                </c:pt>
                <c:pt idx="770">
                  <c:v>97.855787095683212</c:v>
                </c:pt>
                <c:pt idx="771">
                  <c:v>98.204331392103569</c:v>
                </c:pt>
                <c:pt idx="772">
                  <c:v>98.538537532504719</c:v>
                </c:pt>
                <c:pt idx="773">
                  <c:v>98.851602043638991</c:v>
                </c:pt>
                <c:pt idx="774">
                  <c:v>99.137151834863218</c:v>
                </c:pt>
                <c:pt idx="775">
                  <c:v>99.389373935885644</c:v>
                </c:pt>
                <c:pt idx="776">
                  <c:v>99.603133832077958</c:v>
                </c:pt>
                <c:pt idx="777">
                  <c:v>99.774079988386291</c:v>
                </c:pt>
                <c:pt idx="778">
                  <c:v>99.898732434036248</c:v>
                </c:pt>
                <c:pt idx="779">
                  <c:v>99.974553604702336</c:v>
                </c:pt>
                <c:pt idx="780">
                  <c:v>100</c:v>
                </c:pt>
                <c:pt idx="781">
                  <c:v>100</c:v>
                </c:pt>
                <c:pt idx="782">
                  <c:v>100</c:v>
                </c:pt>
                <c:pt idx="783">
                  <c:v>100</c:v>
                </c:pt>
                <c:pt idx="784">
                  <c:v>100</c:v>
                </c:pt>
                <c:pt idx="785">
                  <c:v>100</c:v>
                </c:pt>
                <c:pt idx="786">
                  <c:v>100</c:v>
                </c:pt>
                <c:pt idx="787">
                  <c:v>100</c:v>
                </c:pt>
                <c:pt idx="788">
                  <c:v>100</c:v>
                </c:pt>
                <c:pt idx="789">
                  <c:v>100</c:v>
                </c:pt>
                <c:pt idx="790">
                  <c:v>100</c:v>
                </c:pt>
                <c:pt idx="791">
                  <c:v>100</c:v>
                </c:pt>
                <c:pt idx="792">
                  <c:v>100</c:v>
                </c:pt>
                <c:pt idx="793">
                  <c:v>100</c:v>
                </c:pt>
                <c:pt idx="794">
                  <c:v>100</c:v>
                </c:pt>
                <c:pt idx="795">
                  <c:v>100</c:v>
                </c:pt>
                <c:pt idx="796">
                  <c:v>100</c:v>
                </c:pt>
                <c:pt idx="797">
                  <c:v>100</c:v>
                </c:pt>
                <c:pt idx="798">
                  <c:v>100</c:v>
                </c:pt>
                <c:pt idx="799">
                  <c:v>100</c:v>
                </c:pt>
                <c:pt idx="800">
                  <c:v>100</c:v>
                </c:pt>
                <c:pt idx="801">
                  <c:v>100</c:v>
                </c:pt>
                <c:pt idx="802">
                  <c:v>100</c:v>
                </c:pt>
                <c:pt idx="803">
                  <c:v>100</c:v>
                </c:pt>
                <c:pt idx="804">
                  <c:v>100</c:v>
                </c:pt>
                <c:pt idx="805">
                  <c:v>100</c:v>
                </c:pt>
                <c:pt idx="806">
                  <c:v>100</c:v>
                </c:pt>
                <c:pt idx="807">
                  <c:v>100</c:v>
                </c:pt>
                <c:pt idx="808">
                  <c:v>100</c:v>
                </c:pt>
                <c:pt idx="809">
                  <c:v>100</c:v>
                </c:pt>
                <c:pt idx="810">
                  <c:v>100</c:v>
                </c:pt>
                <c:pt idx="811">
                  <c:v>100</c:v>
                </c:pt>
                <c:pt idx="812">
                  <c:v>100</c:v>
                </c:pt>
                <c:pt idx="813">
                  <c:v>100</c:v>
                </c:pt>
                <c:pt idx="814">
                  <c:v>100</c:v>
                </c:pt>
                <c:pt idx="815">
                  <c:v>100</c:v>
                </c:pt>
                <c:pt idx="816">
                  <c:v>100</c:v>
                </c:pt>
                <c:pt idx="817">
                  <c:v>100</c:v>
                </c:pt>
                <c:pt idx="818">
                  <c:v>100</c:v>
                </c:pt>
                <c:pt idx="819">
                  <c:v>100</c:v>
                </c:pt>
                <c:pt idx="820">
                  <c:v>100</c:v>
                </c:pt>
                <c:pt idx="821">
                  <c:v>100</c:v>
                </c:pt>
                <c:pt idx="822">
                  <c:v>100</c:v>
                </c:pt>
                <c:pt idx="823">
                  <c:v>100</c:v>
                </c:pt>
                <c:pt idx="824">
                  <c:v>100</c:v>
                </c:pt>
                <c:pt idx="825">
                  <c:v>100</c:v>
                </c:pt>
                <c:pt idx="826">
                  <c:v>100</c:v>
                </c:pt>
                <c:pt idx="827">
                  <c:v>100</c:v>
                </c:pt>
                <c:pt idx="828">
                  <c:v>100</c:v>
                </c:pt>
                <c:pt idx="829">
                  <c:v>100</c:v>
                </c:pt>
                <c:pt idx="830">
                  <c:v>100</c:v>
                </c:pt>
                <c:pt idx="831">
                  <c:v>100</c:v>
                </c:pt>
                <c:pt idx="832">
                  <c:v>100</c:v>
                </c:pt>
                <c:pt idx="833">
                  <c:v>100</c:v>
                </c:pt>
                <c:pt idx="834">
                  <c:v>100</c:v>
                </c:pt>
                <c:pt idx="835">
                  <c:v>100</c:v>
                </c:pt>
                <c:pt idx="836">
                  <c:v>100</c:v>
                </c:pt>
                <c:pt idx="837">
                  <c:v>100</c:v>
                </c:pt>
                <c:pt idx="838">
                  <c:v>100</c:v>
                </c:pt>
                <c:pt idx="839">
                  <c:v>100</c:v>
                </c:pt>
                <c:pt idx="840">
                  <c:v>100</c:v>
                </c:pt>
                <c:pt idx="841">
                  <c:v>100</c:v>
                </c:pt>
                <c:pt idx="842">
                  <c:v>100</c:v>
                </c:pt>
                <c:pt idx="843">
                  <c:v>100</c:v>
                </c:pt>
                <c:pt idx="844">
                  <c:v>100</c:v>
                </c:pt>
                <c:pt idx="845">
                  <c:v>100</c:v>
                </c:pt>
                <c:pt idx="846">
                  <c:v>100</c:v>
                </c:pt>
                <c:pt idx="847">
                  <c:v>100</c:v>
                </c:pt>
                <c:pt idx="848">
                  <c:v>100</c:v>
                </c:pt>
                <c:pt idx="849">
                  <c:v>100</c:v>
                </c:pt>
                <c:pt idx="850">
                  <c:v>100</c:v>
                </c:pt>
                <c:pt idx="851">
                  <c:v>100</c:v>
                </c:pt>
                <c:pt idx="852">
                  <c:v>100</c:v>
                </c:pt>
                <c:pt idx="853">
                  <c:v>100</c:v>
                </c:pt>
                <c:pt idx="854">
                  <c:v>100</c:v>
                </c:pt>
                <c:pt idx="855">
                  <c:v>100</c:v>
                </c:pt>
                <c:pt idx="856">
                  <c:v>100</c:v>
                </c:pt>
                <c:pt idx="857">
                  <c:v>100</c:v>
                </c:pt>
                <c:pt idx="858">
                  <c:v>100</c:v>
                </c:pt>
                <c:pt idx="859">
                  <c:v>100</c:v>
                </c:pt>
                <c:pt idx="860">
                  <c:v>100</c:v>
                </c:pt>
                <c:pt idx="861">
                  <c:v>100</c:v>
                </c:pt>
                <c:pt idx="862">
                  <c:v>100</c:v>
                </c:pt>
                <c:pt idx="863">
                  <c:v>100</c:v>
                </c:pt>
                <c:pt idx="864">
                  <c:v>100</c:v>
                </c:pt>
                <c:pt idx="865">
                  <c:v>100</c:v>
                </c:pt>
                <c:pt idx="866">
                  <c:v>100</c:v>
                </c:pt>
                <c:pt idx="867">
                  <c:v>100</c:v>
                </c:pt>
                <c:pt idx="868">
                  <c:v>100</c:v>
                </c:pt>
                <c:pt idx="869">
                  <c:v>100</c:v>
                </c:pt>
                <c:pt idx="870">
                  <c:v>100</c:v>
                </c:pt>
                <c:pt idx="871">
                  <c:v>100</c:v>
                </c:pt>
                <c:pt idx="872">
                  <c:v>100</c:v>
                </c:pt>
                <c:pt idx="873">
                  <c:v>100</c:v>
                </c:pt>
                <c:pt idx="874">
                  <c:v>100</c:v>
                </c:pt>
                <c:pt idx="875">
                  <c:v>100</c:v>
                </c:pt>
                <c:pt idx="876">
                  <c:v>100</c:v>
                </c:pt>
                <c:pt idx="877">
                  <c:v>100</c:v>
                </c:pt>
                <c:pt idx="878">
                  <c:v>100</c:v>
                </c:pt>
                <c:pt idx="879">
                  <c:v>100</c:v>
                </c:pt>
                <c:pt idx="880">
                  <c:v>100</c:v>
                </c:pt>
                <c:pt idx="881">
                  <c:v>100</c:v>
                </c:pt>
                <c:pt idx="882">
                  <c:v>100</c:v>
                </c:pt>
                <c:pt idx="883">
                  <c:v>100</c:v>
                </c:pt>
                <c:pt idx="884">
                  <c:v>100</c:v>
                </c:pt>
                <c:pt idx="885">
                  <c:v>100</c:v>
                </c:pt>
                <c:pt idx="886">
                  <c:v>100</c:v>
                </c:pt>
                <c:pt idx="887">
                  <c:v>100</c:v>
                </c:pt>
                <c:pt idx="888">
                  <c:v>100</c:v>
                </c:pt>
                <c:pt idx="889">
                  <c:v>100</c:v>
                </c:pt>
                <c:pt idx="890">
                  <c:v>100</c:v>
                </c:pt>
                <c:pt idx="891">
                  <c:v>100</c:v>
                </c:pt>
                <c:pt idx="892">
                  <c:v>100</c:v>
                </c:pt>
                <c:pt idx="893">
                  <c:v>100</c:v>
                </c:pt>
                <c:pt idx="894">
                  <c:v>100</c:v>
                </c:pt>
                <c:pt idx="895">
                  <c:v>100</c:v>
                </c:pt>
                <c:pt idx="896">
                  <c:v>100</c:v>
                </c:pt>
                <c:pt idx="897">
                  <c:v>100</c:v>
                </c:pt>
                <c:pt idx="898">
                  <c:v>100</c:v>
                </c:pt>
                <c:pt idx="899">
                  <c:v>100</c:v>
                </c:pt>
                <c:pt idx="900">
                  <c:v>100</c:v>
                </c:pt>
                <c:pt idx="901">
                  <c:v>100</c:v>
                </c:pt>
                <c:pt idx="902">
                  <c:v>100</c:v>
                </c:pt>
                <c:pt idx="903">
                  <c:v>100</c:v>
                </c:pt>
                <c:pt idx="904">
                  <c:v>100</c:v>
                </c:pt>
                <c:pt idx="905">
                  <c:v>100</c:v>
                </c:pt>
                <c:pt idx="906">
                  <c:v>100</c:v>
                </c:pt>
                <c:pt idx="907">
                  <c:v>100</c:v>
                </c:pt>
                <c:pt idx="908">
                  <c:v>100</c:v>
                </c:pt>
                <c:pt idx="909">
                  <c:v>100</c:v>
                </c:pt>
                <c:pt idx="910">
                  <c:v>100</c:v>
                </c:pt>
                <c:pt idx="911">
                  <c:v>100</c:v>
                </c:pt>
                <c:pt idx="912">
                  <c:v>100</c:v>
                </c:pt>
                <c:pt idx="913">
                  <c:v>100</c:v>
                </c:pt>
                <c:pt idx="914">
                  <c:v>100</c:v>
                </c:pt>
                <c:pt idx="915">
                  <c:v>100</c:v>
                </c:pt>
                <c:pt idx="916">
                  <c:v>100</c:v>
                </c:pt>
                <c:pt idx="917">
                  <c:v>100</c:v>
                </c:pt>
                <c:pt idx="918">
                  <c:v>100</c:v>
                </c:pt>
                <c:pt idx="919">
                  <c:v>100</c:v>
                </c:pt>
                <c:pt idx="920">
                  <c:v>100</c:v>
                </c:pt>
                <c:pt idx="921">
                  <c:v>100</c:v>
                </c:pt>
                <c:pt idx="922">
                  <c:v>100</c:v>
                </c:pt>
                <c:pt idx="923">
                  <c:v>100</c:v>
                </c:pt>
                <c:pt idx="924">
                  <c:v>100</c:v>
                </c:pt>
                <c:pt idx="925">
                  <c:v>100</c:v>
                </c:pt>
                <c:pt idx="926">
                  <c:v>100</c:v>
                </c:pt>
                <c:pt idx="927">
                  <c:v>100</c:v>
                </c:pt>
                <c:pt idx="928">
                  <c:v>100</c:v>
                </c:pt>
                <c:pt idx="929">
                  <c:v>100</c:v>
                </c:pt>
                <c:pt idx="930">
                  <c:v>100</c:v>
                </c:pt>
                <c:pt idx="931">
                  <c:v>100</c:v>
                </c:pt>
                <c:pt idx="932">
                  <c:v>100</c:v>
                </c:pt>
                <c:pt idx="933">
                  <c:v>100</c:v>
                </c:pt>
                <c:pt idx="934">
                  <c:v>100</c:v>
                </c:pt>
                <c:pt idx="935">
                  <c:v>100</c:v>
                </c:pt>
                <c:pt idx="936">
                  <c:v>100</c:v>
                </c:pt>
                <c:pt idx="937">
                  <c:v>100</c:v>
                </c:pt>
                <c:pt idx="938">
                  <c:v>100</c:v>
                </c:pt>
                <c:pt idx="939">
                  <c:v>100</c:v>
                </c:pt>
                <c:pt idx="940">
                  <c:v>100</c:v>
                </c:pt>
                <c:pt idx="941">
                  <c:v>100</c:v>
                </c:pt>
                <c:pt idx="942">
                  <c:v>100</c:v>
                </c:pt>
                <c:pt idx="943">
                  <c:v>100</c:v>
                </c:pt>
                <c:pt idx="944">
                  <c:v>100</c:v>
                </c:pt>
                <c:pt idx="945">
                  <c:v>100</c:v>
                </c:pt>
                <c:pt idx="946">
                  <c:v>99.974553604702336</c:v>
                </c:pt>
                <c:pt idx="947">
                  <c:v>99.898732434036248</c:v>
                </c:pt>
                <c:pt idx="948">
                  <c:v>99.774079988386291</c:v>
                </c:pt>
                <c:pt idx="949">
                  <c:v>99.603133832077958</c:v>
                </c:pt>
                <c:pt idx="950">
                  <c:v>99.389373935885644</c:v>
                </c:pt>
                <c:pt idx="951">
                  <c:v>99.137151834863218</c:v>
                </c:pt>
                <c:pt idx="952">
                  <c:v>98.851602043638991</c:v>
                </c:pt>
                <c:pt idx="953">
                  <c:v>98.538537532504719</c:v>
                </c:pt>
                <c:pt idx="954">
                  <c:v>98.204331392103569</c:v>
                </c:pt>
                <c:pt idx="955">
                  <c:v>97.855787095683212</c:v>
                </c:pt>
                <c:pt idx="956">
                  <c:v>97.5</c:v>
                </c:pt>
                <c:pt idx="957">
                  <c:v>97.144212904316788</c:v>
                </c:pt>
                <c:pt idx="958">
                  <c:v>96.795668607896431</c:v>
                </c:pt>
                <c:pt idx="959">
                  <c:v>96.461462467495281</c:v>
                </c:pt>
                <c:pt idx="960">
                  <c:v>96.148397956361009</c:v>
                </c:pt>
                <c:pt idx="961">
                  <c:v>95.862848165136782</c:v>
                </c:pt>
                <c:pt idx="962">
                  <c:v>95.610626064114356</c:v>
                </c:pt>
                <c:pt idx="963">
                  <c:v>95.396866167922042</c:v>
                </c:pt>
                <c:pt idx="964">
                  <c:v>95.225920011613709</c:v>
                </c:pt>
                <c:pt idx="965">
                  <c:v>95.101267565963752</c:v>
                </c:pt>
                <c:pt idx="966">
                  <c:v>95.025446395297664</c:v>
                </c:pt>
                <c:pt idx="967">
                  <c:v>95</c:v>
                </c:pt>
                <c:pt idx="968">
                  <c:v>95.025446395297664</c:v>
                </c:pt>
                <c:pt idx="969">
                  <c:v>95.101267565963752</c:v>
                </c:pt>
                <c:pt idx="970">
                  <c:v>95.225920011613709</c:v>
                </c:pt>
                <c:pt idx="971">
                  <c:v>95.396866167922042</c:v>
                </c:pt>
                <c:pt idx="972">
                  <c:v>95.610626064114356</c:v>
                </c:pt>
                <c:pt idx="973">
                  <c:v>95.862848165136782</c:v>
                </c:pt>
                <c:pt idx="974">
                  <c:v>96.148397956361009</c:v>
                </c:pt>
                <c:pt idx="975">
                  <c:v>96.461462467495281</c:v>
                </c:pt>
                <c:pt idx="976">
                  <c:v>96.795668607896431</c:v>
                </c:pt>
                <c:pt idx="977">
                  <c:v>97.144212904316788</c:v>
                </c:pt>
                <c:pt idx="978">
                  <c:v>97.5</c:v>
                </c:pt>
                <c:pt idx="979">
                  <c:v>97.855787095683212</c:v>
                </c:pt>
                <c:pt idx="980">
                  <c:v>98.204331392103569</c:v>
                </c:pt>
                <c:pt idx="981">
                  <c:v>98.538537532504719</c:v>
                </c:pt>
                <c:pt idx="982">
                  <c:v>98.851602043638991</c:v>
                </c:pt>
                <c:pt idx="983">
                  <c:v>99.137151834863218</c:v>
                </c:pt>
                <c:pt idx="984">
                  <c:v>99.389373935885644</c:v>
                </c:pt>
                <c:pt idx="985">
                  <c:v>99.603133832077958</c:v>
                </c:pt>
                <c:pt idx="986">
                  <c:v>99.774079988386291</c:v>
                </c:pt>
                <c:pt idx="987">
                  <c:v>99.898732434036248</c:v>
                </c:pt>
                <c:pt idx="988">
                  <c:v>99.974553604702336</c:v>
                </c:pt>
                <c:pt idx="989">
                  <c:v>100</c:v>
                </c:pt>
                <c:pt idx="990">
                  <c:v>100</c:v>
                </c:pt>
                <c:pt idx="991">
                  <c:v>100</c:v>
                </c:pt>
                <c:pt idx="992">
                  <c:v>100</c:v>
                </c:pt>
                <c:pt idx="993">
                  <c:v>100</c:v>
                </c:pt>
                <c:pt idx="994">
                  <c:v>100</c:v>
                </c:pt>
                <c:pt idx="995">
                  <c:v>100</c:v>
                </c:pt>
                <c:pt idx="996">
                  <c:v>100</c:v>
                </c:pt>
                <c:pt idx="997">
                  <c:v>100</c:v>
                </c:pt>
                <c:pt idx="998">
                  <c:v>100</c:v>
                </c:pt>
                <c:pt idx="999">
                  <c:v>100</c:v>
                </c:pt>
                <c:pt idx="1000">
                  <c:v>100</c:v>
                </c:pt>
                <c:pt idx="1001">
                  <c:v>100</c:v>
                </c:pt>
                <c:pt idx="1002">
                  <c:v>100</c:v>
                </c:pt>
                <c:pt idx="1003">
                  <c:v>100</c:v>
                </c:pt>
                <c:pt idx="1004">
                  <c:v>100</c:v>
                </c:pt>
                <c:pt idx="1005">
                  <c:v>100</c:v>
                </c:pt>
                <c:pt idx="1006">
                  <c:v>100</c:v>
                </c:pt>
                <c:pt idx="1007">
                  <c:v>100</c:v>
                </c:pt>
                <c:pt idx="1008">
                  <c:v>100</c:v>
                </c:pt>
                <c:pt idx="1009">
                  <c:v>100</c:v>
                </c:pt>
                <c:pt idx="1010">
                  <c:v>100</c:v>
                </c:pt>
                <c:pt idx="1011">
                  <c:v>100</c:v>
                </c:pt>
                <c:pt idx="1012">
                  <c:v>100</c:v>
                </c:pt>
                <c:pt idx="1013">
                  <c:v>100</c:v>
                </c:pt>
                <c:pt idx="1014">
                  <c:v>100</c:v>
                </c:pt>
                <c:pt idx="1015">
                  <c:v>100</c:v>
                </c:pt>
                <c:pt idx="1016">
                  <c:v>100</c:v>
                </c:pt>
                <c:pt idx="1017">
                  <c:v>100</c:v>
                </c:pt>
                <c:pt idx="1018">
                  <c:v>100</c:v>
                </c:pt>
                <c:pt idx="1019">
                  <c:v>100</c:v>
                </c:pt>
                <c:pt idx="1020">
                  <c:v>100</c:v>
                </c:pt>
                <c:pt idx="1021">
                  <c:v>100</c:v>
                </c:pt>
                <c:pt idx="1022">
                  <c:v>100</c:v>
                </c:pt>
                <c:pt idx="1023">
                  <c:v>100</c:v>
                </c:pt>
                <c:pt idx="1024">
                  <c:v>100</c:v>
                </c:pt>
                <c:pt idx="1025">
                  <c:v>100</c:v>
                </c:pt>
                <c:pt idx="1026">
                  <c:v>100</c:v>
                </c:pt>
                <c:pt idx="1027">
                  <c:v>100</c:v>
                </c:pt>
                <c:pt idx="1028">
                  <c:v>100</c:v>
                </c:pt>
                <c:pt idx="1029">
                  <c:v>100</c:v>
                </c:pt>
                <c:pt idx="1030">
                  <c:v>100</c:v>
                </c:pt>
                <c:pt idx="1031">
                  <c:v>100</c:v>
                </c:pt>
                <c:pt idx="1032">
                  <c:v>100</c:v>
                </c:pt>
                <c:pt idx="1033">
                  <c:v>100</c:v>
                </c:pt>
                <c:pt idx="1034">
                  <c:v>100</c:v>
                </c:pt>
                <c:pt idx="1035">
                  <c:v>100</c:v>
                </c:pt>
                <c:pt idx="1036">
                  <c:v>100</c:v>
                </c:pt>
                <c:pt idx="1037">
                  <c:v>100</c:v>
                </c:pt>
                <c:pt idx="1038">
                  <c:v>100</c:v>
                </c:pt>
                <c:pt idx="1039">
                  <c:v>100</c:v>
                </c:pt>
                <c:pt idx="1040">
                  <c:v>100</c:v>
                </c:pt>
                <c:pt idx="1041">
                  <c:v>100</c:v>
                </c:pt>
                <c:pt idx="1042">
                  <c:v>100</c:v>
                </c:pt>
                <c:pt idx="1043">
                  <c:v>100</c:v>
                </c:pt>
                <c:pt idx="1044">
                  <c:v>100</c:v>
                </c:pt>
                <c:pt idx="1045">
                  <c:v>100</c:v>
                </c:pt>
                <c:pt idx="1046">
                  <c:v>100</c:v>
                </c:pt>
                <c:pt idx="1047">
                  <c:v>100</c:v>
                </c:pt>
                <c:pt idx="1048">
                  <c:v>100</c:v>
                </c:pt>
                <c:pt idx="1049">
                  <c:v>100</c:v>
                </c:pt>
                <c:pt idx="1050">
                  <c:v>100</c:v>
                </c:pt>
                <c:pt idx="1051">
                  <c:v>100</c:v>
                </c:pt>
                <c:pt idx="1052">
                  <c:v>100</c:v>
                </c:pt>
                <c:pt idx="1053">
                  <c:v>100</c:v>
                </c:pt>
                <c:pt idx="1054">
                  <c:v>100</c:v>
                </c:pt>
                <c:pt idx="1055">
                  <c:v>100</c:v>
                </c:pt>
                <c:pt idx="1056">
                  <c:v>100</c:v>
                </c:pt>
                <c:pt idx="1057">
                  <c:v>100</c:v>
                </c:pt>
                <c:pt idx="1058">
                  <c:v>100</c:v>
                </c:pt>
                <c:pt idx="1059">
                  <c:v>100</c:v>
                </c:pt>
                <c:pt idx="1060">
                  <c:v>100</c:v>
                </c:pt>
                <c:pt idx="1061">
                  <c:v>100</c:v>
                </c:pt>
                <c:pt idx="1062">
                  <c:v>100</c:v>
                </c:pt>
                <c:pt idx="1063">
                  <c:v>100</c:v>
                </c:pt>
                <c:pt idx="1064">
                  <c:v>100</c:v>
                </c:pt>
                <c:pt idx="1065">
                  <c:v>100</c:v>
                </c:pt>
                <c:pt idx="1066">
                  <c:v>100</c:v>
                </c:pt>
                <c:pt idx="1067">
                  <c:v>100</c:v>
                </c:pt>
                <c:pt idx="1068">
                  <c:v>100</c:v>
                </c:pt>
                <c:pt idx="1069">
                  <c:v>100</c:v>
                </c:pt>
                <c:pt idx="1070">
                  <c:v>100</c:v>
                </c:pt>
                <c:pt idx="1071">
                  <c:v>100</c:v>
                </c:pt>
                <c:pt idx="1072">
                  <c:v>100</c:v>
                </c:pt>
                <c:pt idx="1073">
                  <c:v>100</c:v>
                </c:pt>
                <c:pt idx="1074">
                  <c:v>100</c:v>
                </c:pt>
                <c:pt idx="1075">
                  <c:v>100</c:v>
                </c:pt>
                <c:pt idx="1076">
                  <c:v>100</c:v>
                </c:pt>
                <c:pt idx="1077">
                  <c:v>100</c:v>
                </c:pt>
                <c:pt idx="1078">
                  <c:v>100</c:v>
                </c:pt>
                <c:pt idx="1079">
                  <c:v>100</c:v>
                </c:pt>
                <c:pt idx="1080">
                  <c:v>100</c:v>
                </c:pt>
                <c:pt idx="1081">
                  <c:v>100</c:v>
                </c:pt>
                <c:pt idx="1082">
                  <c:v>99.937319780454558</c:v>
                </c:pt>
                <c:pt idx="1083">
                  <c:v>99.752422169756045</c:v>
                </c:pt>
                <c:pt idx="1084">
                  <c:v>99.454578706170068</c:v>
                </c:pt>
                <c:pt idx="1085">
                  <c:v>99.058724504646833</c:v>
                </c:pt>
                <c:pt idx="1086">
                  <c:v>98.58470934779389</c:v>
                </c:pt>
                <c:pt idx="1087">
                  <c:v>98.056302334890788</c:v>
                </c:pt>
                <c:pt idx="1088">
                  <c:v>97.5</c:v>
                </c:pt>
                <c:pt idx="1089">
                  <c:v>96.943697665109212</c:v>
                </c:pt>
                <c:pt idx="1090">
                  <c:v>96.41529065220611</c:v>
                </c:pt>
                <c:pt idx="1091">
                  <c:v>95.941275495353167</c:v>
                </c:pt>
                <c:pt idx="1092">
                  <c:v>95.545421293829932</c:v>
                </c:pt>
                <c:pt idx="1093">
                  <c:v>95.247577830243955</c:v>
                </c:pt>
                <c:pt idx="1094">
                  <c:v>95.062680219545442</c:v>
                </c:pt>
                <c:pt idx="1095">
                  <c:v>95</c:v>
                </c:pt>
                <c:pt idx="1096">
                  <c:v>95.062680219545442</c:v>
                </c:pt>
                <c:pt idx="1097">
                  <c:v>95.247577830243955</c:v>
                </c:pt>
                <c:pt idx="1098">
                  <c:v>95.545421293829918</c:v>
                </c:pt>
                <c:pt idx="1099">
                  <c:v>95.941275495353167</c:v>
                </c:pt>
                <c:pt idx="1100">
                  <c:v>96.41529065220611</c:v>
                </c:pt>
                <c:pt idx="1101">
                  <c:v>96.943697665109212</c:v>
                </c:pt>
                <c:pt idx="1102">
                  <c:v>97.5</c:v>
                </c:pt>
                <c:pt idx="1103">
                  <c:v>98.056302334890788</c:v>
                </c:pt>
                <c:pt idx="1104">
                  <c:v>98.58470934779389</c:v>
                </c:pt>
                <c:pt idx="1105">
                  <c:v>99.058724504646833</c:v>
                </c:pt>
                <c:pt idx="1106">
                  <c:v>99.454578706170068</c:v>
                </c:pt>
                <c:pt idx="1107">
                  <c:v>99.752422169756045</c:v>
                </c:pt>
                <c:pt idx="1108">
                  <c:v>99.937319780454558</c:v>
                </c:pt>
                <c:pt idx="1109">
                  <c:v>100</c:v>
                </c:pt>
                <c:pt idx="1110">
                  <c:v>100</c:v>
                </c:pt>
                <c:pt idx="1111">
                  <c:v>100</c:v>
                </c:pt>
                <c:pt idx="1112">
                  <c:v>99.965903258506799</c:v>
                </c:pt>
                <c:pt idx="1113">
                  <c:v>99.864543104251581</c:v>
                </c:pt>
                <c:pt idx="1114">
                  <c:v>99.698684378016225</c:v>
                </c:pt>
                <c:pt idx="1115">
                  <c:v>99.472851273490988</c:v>
                </c:pt>
                <c:pt idx="1116">
                  <c:v>99.193203929064353</c:v>
                </c:pt>
                <c:pt idx="1117">
                  <c:v>98.867370395306068</c:v>
                </c:pt>
                <c:pt idx="1118">
                  <c:v>98.50423856163242</c:v>
                </c:pt>
                <c:pt idx="1119">
                  <c:v>98.113713717851994</c:v>
                </c:pt>
                <c:pt idx="1120">
                  <c:v>97.706448363680835</c:v>
                </c:pt>
                <c:pt idx="1121">
                  <c:v>97.293551636319165</c:v>
                </c:pt>
                <c:pt idx="1122">
                  <c:v>96.886286282148006</c:v>
                </c:pt>
                <c:pt idx="1123">
                  <c:v>96.49576143836758</c:v>
                </c:pt>
                <c:pt idx="1124">
                  <c:v>96.132629604693932</c:v>
                </c:pt>
                <c:pt idx="1125">
                  <c:v>95.806796070935647</c:v>
                </c:pt>
                <c:pt idx="1126">
                  <c:v>95.527148726509012</c:v>
                </c:pt>
                <c:pt idx="1127">
                  <c:v>95.301315621983775</c:v>
                </c:pt>
                <c:pt idx="1128">
                  <c:v>95.135456895748419</c:v>
                </c:pt>
                <c:pt idx="1129">
                  <c:v>95.034096741493201</c:v>
                </c:pt>
                <c:pt idx="1130">
                  <c:v>95</c:v>
                </c:pt>
                <c:pt idx="1131">
                  <c:v>95.034096741493187</c:v>
                </c:pt>
                <c:pt idx="1132">
                  <c:v>95.135456895748419</c:v>
                </c:pt>
                <c:pt idx="1133">
                  <c:v>95.301315621983775</c:v>
                </c:pt>
                <c:pt idx="1134">
                  <c:v>95.527148726509012</c:v>
                </c:pt>
                <c:pt idx="1135">
                  <c:v>95.806796070935647</c:v>
                </c:pt>
                <c:pt idx="1136">
                  <c:v>96.132629604693932</c:v>
                </c:pt>
                <c:pt idx="1137">
                  <c:v>96.49576143836758</c:v>
                </c:pt>
                <c:pt idx="1138">
                  <c:v>96.886286282148006</c:v>
                </c:pt>
                <c:pt idx="1139">
                  <c:v>97.293551636319165</c:v>
                </c:pt>
                <c:pt idx="1140">
                  <c:v>97.706448363680835</c:v>
                </c:pt>
                <c:pt idx="1141">
                  <c:v>98.113713717851994</c:v>
                </c:pt>
                <c:pt idx="1142">
                  <c:v>98.50423856163242</c:v>
                </c:pt>
                <c:pt idx="1143">
                  <c:v>98.867370395306068</c:v>
                </c:pt>
                <c:pt idx="1144">
                  <c:v>99.193203929064353</c:v>
                </c:pt>
                <c:pt idx="1145">
                  <c:v>99.472851273490988</c:v>
                </c:pt>
                <c:pt idx="1146">
                  <c:v>99.698684378016225</c:v>
                </c:pt>
                <c:pt idx="1147">
                  <c:v>99.864543104251581</c:v>
                </c:pt>
                <c:pt idx="1148">
                  <c:v>99.965903258506813</c:v>
                </c:pt>
                <c:pt idx="1149">
                  <c:v>100</c:v>
                </c:pt>
                <c:pt idx="1150">
                  <c:v>100</c:v>
                </c:pt>
                <c:pt idx="1151">
                  <c:v>100</c:v>
                </c:pt>
                <c:pt idx="1152">
                  <c:v>100</c:v>
                </c:pt>
                <c:pt idx="1153">
                  <c:v>100</c:v>
                </c:pt>
                <c:pt idx="1154">
                  <c:v>100</c:v>
                </c:pt>
                <c:pt idx="1155">
                  <c:v>100</c:v>
                </c:pt>
                <c:pt idx="1156">
                  <c:v>100</c:v>
                </c:pt>
                <c:pt idx="1157">
                  <c:v>100</c:v>
                </c:pt>
                <c:pt idx="1158">
                  <c:v>100</c:v>
                </c:pt>
                <c:pt idx="1159">
                  <c:v>100</c:v>
                </c:pt>
                <c:pt idx="1160">
                  <c:v>100</c:v>
                </c:pt>
                <c:pt idx="1161">
                  <c:v>100</c:v>
                </c:pt>
                <c:pt idx="1162">
                  <c:v>100</c:v>
                </c:pt>
                <c:pt idx="1163">
                  <c:v>100</c:v>
                </c:pt>
                <c:pt idx="1164">
                  <c:v>100</c:v>
                </c:pt>
                <c:pt idx="1165">
                  <c:v>100</c:v>
                </c:pt>
                <c:pt idx="1166">
                  <c:v>100</c:v>
                </c:pt>
                <c:pt idx="1167">
                  <c:v>100</c:v>
                </c:pt>
                <c:pt idx="1168">
                  <c:v>100</c:v>
                </c:pt>
                <c:pt idx="1169">
                  <c:v>100</c:v>
                </c:pt>
                <c:pt idx="1170">
                  <c:v>100</c:v>
                </c:pt>
                <c:pt idx="1171">
                  <c:v>100</c:v>
                </c:pt>
                <c:pt idx="1172">
                  <c:v>100</c:v>
                </c:pt>
                <c:pt idx="1173">
                  <c:v>100</c:v>
                </c:pt>
                <c:pt idx="1174">
                  <c:v>100</c:v>
                </c:pt>
                <c:pt idx="1175">
                  <c:v>100</c:v>
                </c:pt>
                <c:pt idx="1176">
                  <c:v>100</c:v>
                </c:pt>
                <c:pt idx="1177">
                  <c:v>100</c:v>
                </c:pt>
                <c:pt idx="1178">
                  <c:v>100</c:v>
                </c:pt>
                <c:pt idx="1179">
                  <c:v>100</c:v>
                </c:pt>
                <c:pt idx="1180">
                  <c:v>100</c:v>
                </c:pt>
                <c:pt idx="1181">
                  <c:v>99</c:v>
                </c:pt>
                <c:pt idx="1182">
                  <c:v>98</c:v>
                </c:pt>
                <c:pt idx="1183">
                  <c:v>97</c:v>
                </c:pt>
                <c:pt idx="1184">
                  <c:v>96</c:v>
                </c:pt>
                <c:pt idx="1185">
                  <c:v>95</c:v>
                </c:pt>
                <c:pt idx="1186">
                  <c:v>94</c:v>
                </c:pt>
                <c:pt idx="1187">
                  <c:v>93</c:v>
                </c:pt>
                <c:pt idx="1188">
                  <c:v>92</c:v>
                </c:pt>
                <c:pt idx="1189">
                  <c:v>91</c:v>
                </c:pt>
                <c:pt idx="1190">
                  <c:v>90</c:v>
                </c:pt>
                <c:pt idx="1191">
                  <c:v>89</c:v>
                </c:pt>
                <c:pt idx="1192">
                  <c:v>88</c:v>
                </c:pt>
                <c:pt idx="1193">
                  <c:v>87</c:v>
                </c:pt>
                <c:pt idx="1194">
                  <c:v>86</c:v>
                </c:pt>
                <c:pt idx="1195">
                  <c:v>85</c:v>
                </c:pt>
                <c:pt idx="1196">
                  <c:v>84</c:v>
                </c:pt>
                <c:pt idx="1197">
                  <c:v>83</c:v>
                </c:pt>
                <c:pt idx="1198">
                  <c:v>82</c:v>
                </c:pt>
                <c:pt idx="1199">
                  <c:v>81</c:v>
                </c:pt>
                <c:pt idx="1200">
                  <c:v>80</c:v>
                </c:pt>
              </c:numCache>
            </c:numRef>
          </c:val>
          <c:smooth val="0"/>
          <c:extLst>
            <c:ext xmlns:c16="http://schemas.microsoft.com/office/drawing/2014/chart" uri="{C3380CC4-5D6E-409C-BE32-E72D297353CC}">
              <c16:uniqueId val="{00000000-771E-4460-A112-75E8EE941811}"/>
            </c:ext>
          </c:extLst>
        </c:ser>
        <c:dLbls>
          <c:showLegendKey val="0"/>
          <c:showVal val="0"/>
          <c:showCatName val="0"/>
          <c:showSerName val="0"/>
          <c:showPercent val="0"/>
          <c:showBubbleSize val="0"/>
        </c:dLbls>
        <c:smooth val="0"/>
        <c:axId val="217940736"/>
        <c:axId val="217942656"/>
      </c:lineChart>
      <c:catAx>
        <c:axId val="217940736"/>
        <c:scaling>
          <c:orientation val="minMax"/>
        </c:scaling>
        <c:delete val="0"/>
        <c:axPos val="b"/>
        <c:title>
          <c:tx>
            <c:rich>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dirty="0"/>
                  <a:t>Time</a:t>
                </a:r>
              </a:p>
            </c:rich>
          </c:tx>
          <c:overlay val="0"/>
          <c:spPr>
            <a:noFill/>
            <a:ln>
              <a:noFill/>
            </a:ln>
            <a:effectLst/>
          </c:spPr>
          <c:txPr>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217942656"/>
        <c:crosses val="autoZero"/>
        <c:auto val="1"/>
        <c:lblAlgn val="ctr"/>
        <c:lblOffset val="100"/>
        <c:tickLblSkip val="60"/>
        <c:noMultiLvlLbl val="0"/>
      </c:catAx>
      <c:valAx>
        <c:axId val="217942656"/>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2179407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GB" sz="1100"/>
              <a:t>Observer</a:t>
            </a:r>
            <a:r>
              <a:rPr lang="en-GB" sz="1100" baseline="0"/>
              <a:t> 3 (trial 3)</a:t>
            </a:r>
            <a:endParaRPr lang="en-GB" sz="1100"/>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Obs.3</c:v>
          </c:tx>
          <c:spPr>
            <a:ln w="19050" cap="rnd">
              <a:solidFill>
                <a:schemeClr val="accent1"/>
              </a:solidFill>
              <a:round/>
            </a:ln>
            <a:effectLst/>
          </c:spPr>
          <c:marker>
            <c:symbol val="none"/>
          </c:marker>
          <c:cat>
            <c:strRef>
              <c:f>'June 3'!$B$2:$B$1202</c:f>
              <c:strCache>
                <c:ptCount val="1201"/>
                <c:pt idx="0">
                  <c:v>00:00</c:v>
                </c:pt>
                <c:pt idx="1">
                  <c:v>00:01</c:v>
                </c:pt>
                <c:pt idx="2">
                  <c:v>00:02</c:v>
                </c:pt>
                <c:pt idx="3">
                  <c:v>00:03</c:v>
                </c:pt>
                <c:pt idx="4">
                  <c:v>00:04</c:v>
                </c:pt>
                <c:pt idx="5">
                  <c:v>00:05</c:v>
                </c:pt>
                <c:pt idx="6">
                  <c:v>00:06</c:v>
                </c:pt>
                <c:pt idx="7">
                  <c:v>00:07</c:v>
                </c:pt>
                <c:pt idx="8">
                  <c:v>00:08</c:v>
                </c:pt>
                <c:pt idx="9">
                  <c:v>00:09</c:v>
                </c:pt>
                <c:pt idx="10">
                  <c:v>00:10</c:v>
                </c:pt>
                <c:pt idx="11">
                  <c:v>00:11</c:v>
                </c:pt>
                <c:pt idx="12">
                  <c:v>00:12</c:v>
                </c:pt>
                <c:pt idx="13">
                  <c:v>00:13</c:v>
                </c:pt>
                <c:pt idx="14">
                  <c:v>00:14</c:v>
                </c:pt>
                <c:pt idx="15">
                  <c:v>00:15</c:v>
                </c:pt>
                <c:pt idx="16">
                  <c:v>00:16</c:v>
                </c:pt>
                <c:pt idx="17">
                  <c:v>00:17</c:v>
                </c:pt>
                <c:pt idx="18">
                  <c:v>00:18</c:v>
                </c:pt>
                <c:pt idx="19">
                  <c:v>00:19</c:v>
                </c:pt>
                <c:pt idx="20">
                  <c:v>00:20</c:v>
                </c:pt>
                <c:pt idx="21">
                  <c:v>00:21</c:v>
                </c:pt>
                <c:pt idx="22">
                  <c:v>00:22</c:v>
                </c:pt>
                <c:pt idx="23">
                  <c:v>00:23</c:v>
                </c:pt>
                <c:pt idx="24">
                  <c:v>00:24</c:v>
                </c:pt>
                <c:pt idx="25">
                  <c:v>00:25</c:v>
                </c:pt>
                <c:pt idx="26">
                  <c:v>00:26</c:v>
                </c:pt>
                <c:pt idx="27">
                  <c:v>00:27</c:v>
                </c:pt>
                <c:pt idx="28">
                  <c:v>00:28</c:v>
                </c:pt>
                <c:pt idx="29">
                  <c:v>00:29</c:v>
                </c:pt>
                <c:pt idx="30">
                  <c:v>00:30</c:v>
                </c:pt>
                <c:pt idx="31">
                  <c:v>00:31</c:v>
                </c:pt>
                <c:pt idx="32">
                  <c:v>00:32</c:v>
                </c:pt>
                <c:pt idx="33">
                  <c:v>00:33</c:v>
                </c:pt>
                <c:pt idx="34">
                  <c:v>00:34</c:v>
                </c:pt>
                <c:pt idx="35">
                  <c:v>00:35</c:v>
                </c:pt>
                <c:pt idx="36">
                  <c:v>00:36</c:v>
                </c:pt>
                <c:pt idx="37">
                  <c:v>00:37</c:v>
                </c:pt>
                <c:pt idx="38">
                  <c:v>00:38</c:v>
                </c:pt>
                <c:pt idx="39">
                  <c:v>00:39</c:v>
                </c:pt>
                <c:pt idx="40">
                  <c:v>00:40</c:v>
                </c:pt>
                <c:pt idx="41">
                  <c:v>00:41</c:v>
                </c:pt>
                <c:pt idx="42">
                  <c:v>00:42</c:v>
                </c:pt>
                <c:pt idx="43">
                  <c:v>00:43</c:v>
                </c:pt>
                <c:pt idx="44">
                  <c:v>00:44</c:v>
                </c:pt>
                <c:pt idx="45">
                  <c:v>00:45</c:v>
                </c:pt>
                <c:pt idx="46">
                  <c:v>00:46</c:v>
                </c:pt>
                <c:pt idx="47">
                  <c:v>00:47</c:v>
                </c:pt>
                <c:pt idx="48">
                  <c:v>00:48</c:v>
                </c:pt>
                <c:pt idx="49">
                  <c:v>00:49</c:v>
                </c:pt>
                <c:pt idx="50">
                  <c:v>00:50</c:v>
                </c:pt>
                <c:pt idx="51">
                  <c:v>00:51</c:v>
                </c:pt>
                <c:pt idx="52">
                  <c:v>00:52</c:v>
                </c:pt>
                <c:pt idx="53">
                  <c:v>00:53</c:v>
                </c:pt>
                <c:pt idx="54">
                  <c:v>00:54</c:v>
                </c:pt>
                <c:pt idx="55">
                  <c:v>00:55</c:v>
                </c:pt>
                <c:pt idx="56">
                  <c:v>00:56</c:v>
                </c:pt>
                <c:pt idx="57">
                  <c:v>00:57</c:v>
                </c:pt>
                <c:pt idx="58">
                  <c:v>00:58</c:v>
                </c:pt>
                <c:pt idx="59">
                  <c:v>00:59</c:v>
                </c:pt>
                <c:pt idx="60">
                  <c:v>01:00</c:v>
                </c:pt>
                <c:pt idx="61">
                  <c:v>01:01</c:v>
                </c:pt>
                <c:pt idx="62">
                  <c:v>01:02</c:v>
                </c:pt>
                <c:pt idx="63">
                  <c:v>01:03</c:v>
                </c:pt>
                <c:pt idx="64">
                  <c:v>01:04</c:v>
                </c:pt>
                <c:pt idx="65">
                  <c:v>01:05</c:v>
                </c:pt>
                <c:pt idx="66">
                  <c:v>01:06</c:v>
                </c:pt>
                <c:pt idx="67">
                  <c:v>01:07</c:v>
                </c:pt>
                <c:pt idx="68">
                  <c:v>01:08</c:v>
                </c:pt>
                <c:pt idx="69">
                  <c:v>01:09</c:v>
                </c:pt>
                <c:pt idx="70">
                  <c:v>01:10</c:v>
                </c:pt>
                <c:pt idx="71">
                  <c:v>01:11</c:v>
                </c:pt>
                <c:pt idx="72">
                  <c:v>01:12</c:v>
                </c:pt>
                <c:pt idx="73">
                  <c:v>01:13</c:v>
                </c:pt>
                <c:pt idx="74">
                  <c:v>01:14</c:v>
                </c:pt>
                <c:pt idx="75">
                  <c:v>01:15</c:v>
                </c:pt>
                <c:pt idx="76">
                  <c:v>01:16</c:v>
                </c:pt>
                <c:pt idx="77">
                  <c:v>01:17</c:v>
                </c:pt>
                <c:pt idx="78">
                  <c:v>01:18</c:v>
                </c:pt>
                <c:pt idx="79">
                  <c:v>01:19</c:v>
                </c:pt>
                <c:pt idx="80">
                  <c:v>01:20</c:v>
                </c:pt>
                <c:pt idx="81">
                  <c:v>01:21</c:v>
                </c:pt>
                <c:pt idx="82">
                  <c:v>01:22</c:v>
                </c:pt>
                <c:pt idx="83">
                  <c:v>01:23</c:v>
                </c:pt>
                <c:pt idx="84">
                  <c:v>01:24</c:v>
                </c:pt>
                <c:pt idx="85">
                  <c:v>01:25</c:v>
                </c:pt>
                <c:pt idx="86">
                  <c:v>01:26</c:v>
                </c:pt>
                <c:pt idx="87">
                  <c:v>01:27</c:v>
                </c:pt>
                <c:pt idx="88">
                  <c:v>01:28</c:v>
                </c:pt>
                <c:pt idx="89">
                  <c:v>01:29</c:v>
                </c:pt>
                <c:pt idx="90">
                  <c:v>01:30</c:v>
                </c:pt>
                <c:pt idx="91">
                  <c:v>01:31</c:v>
                </c:pt>
                <c:pt idx="92">
                  <c:v>01:32</c:v>
                </c:pt>
                <c:pt idx="93">
                  <c:v>01:33</c:v>
                </c:pt>
                <c:pt idx="94">
                  <c:v>01:34</c:v>
                </c:pt>
                <c:pt idx="95">
                  <c:v>01:35</c:v>
                </c:pt>
                <c:pt idx="96">
                  <c:v>01:36</c:v>
                </c:pt>
                <c:pt idx="97">
                  <c:v>01:37</c:v>
                </c:pt>
                <c:pt idx="98">
                  <c:v>01:38</c:v>
                </c:pt>
                <c:pt idx="99">
                  <c:v>01:39</c:v>
                </c:pt>
                <c:pt idx="100">
                  <c:v>01:40</c:v>
                </c:pt>
                <c:pt idx="101">
                  <c:v>01:41</c:v>
                </c:pt>
                <c:pt idx="102">
                  <c:v>01:42</c:v>
                </c:pt>
                <c:pt idx="103">
                  <c:v>01:43</c:v>
                </c:pt>
                <c:pt idx="104">
                  <c:v>01:44</c:v>
                </c:pt>
                <c:pt idx="105">
                  <c:v>01:45</c:v>
                </c:pt>
                <c:pt idx="106">
                  <c:v>01:46</c:v>
                </c:pt>
                <c:pt idx="107">
                  <c:v>01:47</c:v>
                </c:pt>
                <c:pt idx="108">
                  <c:v>01:48</c:v>
                </c:pt>
                <c:pt idx="109">
                  <c:v>01:49</c:v>
                </c:pt>
                <c:pt idx="110">
                  <c:v>01:50</c:v>
                </c:pt>
                <c:pt idx="111">
                  <c:v>01:51</c:v>
                </c:pt>
                <c:pt idx="112">
                  <c:v>01:52</c:v>
                </c:pt>
                <c:pt idx="113">
                  <c:v>01:53</c:v>
                </c:pt>
                <c:pt idx="114">
                  <c:v>01:54</c:v>
                </c:pt>
                <c:pt idx="115">
                  <c:v>01:55</c:v>
                </c:pt>
                <c:pt idx="116">
                  <c:v>01:56</c:v>
                </c:pt>
                <c:pt idx="117">
                  <c:v>01:57</c:v>
                </c:pt>
                <c:pt idx="118">
                  <c:v>01:58</c:v>
                </c:pt>
                <c:pt idx="119">
                  <c:v>01:59</c:v>
                </c:pt>
                <c:pt idx="120">
                  <c:v>02:00</c:v>
                </c:pt>
                <c:pt idx="121">
                  <c:v>02:01</c:v>
                </c:pt>
                <c:pt idx="122">
                  <c:v>02:02</c:v>
                </c:pt>
                <c:pt idx="123">
                  <c:v>02:03</c:v>
                </c:pt>
                <c:pt idx="124">
                  <c:v>02:04</c:v>
                </c:pt>
                <c:pt idx="125">
                  <c:v>02:05</c:v>
                </c:pt>
                <c:pt idx="126">
                  <c:v>02:06</c:v>
                </c:pt>
                <c:pt idx="127">
                  <c:v>02:07</c:v>
                </c:pt>
                <c:pt idx="128">
                  <c:v>02:08</c:v>
                </c:pt>
                <c:pt idx="129">
                  <c:v>02:09</c:v>
                </c:pt>
                <c:pt idx="130">
                  <c:v>02:10</c:v>
                </c:pt>
                <c:pt idx="131">
                  <c:v>02:11</c:v>
                </c:pt>
                <c:pt idx="132">
                  <c:v>02:12</c:v>
                </c:pt>
                <c:pt idx="133">
                  <c:v>02:13</c:v>
                </c:pt>
                <c:pt idx="134">
                  <c:v>02:14</c:v>
                </c:pt>
                <c:pt idx="135">
                  <c:v>02:15</c:v>
                </c:pt>
                <c:pt idx="136">
                  <c:v>02:16</c:v>
                </c:pt>
                <c:pt idx="137">
                  <c:v>02:17</c:v>
                </c:pt>
                <c:pt idx="138">
                  <c:v>02:18</c:v>
                </c:pt>
                <c:pt idx="139">
                  <c:v>02:19</c:v>
                </c:pt>
                <c:pt idx="140">
                  <c:v>02:20</c:v>
                </c:pt>
                <c:pt idx="141">
                  <c:v>02:21</c:v>
                </c:pt>
                <c:pt idx="142">
                  <c:v>02:22</c:v>
                </c:pt>
                <c:pt idx="143">
                  <c:v>02:23</c:v>
                </c:pt>
                <c:pt idx="144">
                  <c:v>02:24</c:v>
                </c:pt>
                <c:pt idx="145">
                  <c:v>02:25</c:v>
                </c:pt>
                <c:pt idx="146">
                  <c:v>02:26</c:v>
                </c:pt>
                <c:pt idx="147">
                  <c:v>02:27</c:v>
                </c:pt>
                <c:pt idx="148">
                  <c:v>02:28</c:v>
                </c:pt>
                <c:pt idx="149">
                  <c:v>02:29</c:v>
                </c:pt>
                <c:pt idx="150">
                  <c:v>02:30</c:v>
                </c:pt>
                <c:pt idx="151">
                  <c:v>02:31</c:v>
                </c:pt>
                <c:pt idx="152">
                  <c:v>02:32</c:v>
                </c:pt>
                <c:pt idx="153">
                  <c:v>02:33</c:v>
                </c:pt>
                <c:pt idx="154">
                  <c:v>02:34</c:v>
                </c:pt>
                <c:pt idx="155">
                  <c:v>02:35</c:v>
                </c:pt>
                <c:pt idx="156">
                  <c:v>02:36</c:v>
                </c:pt>
                <c:pt idx="157">
                  <c:v>02:37</c:v>
                </c:pt>
                <c:pt idx="158">
                  <c:v>02:38</c:v>
                </c:pt>
                <c:pt idx="159">
                  <c:v>02:39</c:v>
                </c:pt>
                <c:pt idx="160">
                  <c:v>02:40</c:v>
                </c:pt>
                <c:pt idx="161">
                  <c:v>02:41</c:v>
                </c:pt>
                <c:pt idx="162">
                  <c:v>02:42</c:v>
                </c:pt>
                <c:pt idx="163">
                  <c:v>02:43</c:v>
                </c:pt>
                <c:pt idx="164">
                  <c:v>02:44</c:v>
                </c:pt>
                <c:pt idx="165">
                  <c:v>02:45</c:v>
                </c:pt>
                <c:pt idx="166">
                  <c:v>02:46</c:v>
                </c:pt>
                <c:pt idx="167">
                  <c:v>02:47</c:v>
                </c:pt>
                <c:pt idx="168">
                  <c:v>02:48</c:v>
                </c:pt>
                <c:pt idx="169">
                  <c:v>02:49</c:v>
                </c:pt>
                <c:pt idx="170">
                  <c:v>02:50</c:v>
                </c:pt>
                <c:pt idx="171">
                  <c:v>02:51</c:v>
                </c:pt>
                <c:pt idx="172">
                  <c:v>02:52</c:v>
                </c:pt>
                <c:pt idx="173">
                  <c:v>02:53</c:v>
                </c:pt>
                <c:pt idx="174">
                  <c:v>02:54</c:v>
                </c:pt>
                <c:pt idx="175">
                  <c:v>02:55</c:v>
                </c:pt>
                <c:pt idx="176">
                  <c:v>02:56</c:v>
                </c:pt>
                <c:pt idx="177">
                  <c:v>02:57</c:v>
                </c:pt>
                <c:pt idx="178">
                  <c:v>02:58</c:v>
                </c:pt>
                <c:pt idx="179">
                  <c:v>02:59</c:v>
                </c:pt>
                <c:pt idx="180">
                  <c:v>03:00</c:v>
                </c:pt>
                <c:pt idx="181">
                  <c:v>03:01</c:v>
                </c:pt>
                <c:pt idx="182">
                  <c:v>03:02</c:v>
                </c:pt>
                <c:pt idx="183">
                  <c:v>03:03</c:v>
                </c:pt>
                <c:pt idx="184">
                  <c:v>03:04</c:v>
                </c:pt>
                <c:pt idx="185">
                  <c:v>03:05</c:v>
                </c:pt>
                <c:pt idx="186">
                  <c:v>03:06</c:v>
                </c:pt>
                <c:pt idx="187">
                  <c:v>03:07</c:v>
                </c:pt>
                <c:pt idx="188">
                  <c:v>03:08</c:v>
                </c:pt>
                <c:pt idx="189">
                  <c:v>03:09</c:v>
                </c:pt>
                <c:pt idx="190">
                  <c:v>03:10</c:v>
                </c:pt>
                <c:pt idx="191">
                  <c:v>03:11</c:v>
                </c:pt>
                <c:pt idx="192">
                  <c:v>03:12</c:v>
                </c:pt>
                <c:pt idx="193">
                  <c:v>03:13</c:v>
                </c:pt>
                <c:pt idx="194">
                  <c:v>03:14</c:v>
                </c:pt>
                <c:pt idx="195">
                  <c:v>03:15</c:v>
                </c:pt>
                <c:pt idx="196">
                  <c:v>03:16</c:v>
                </c:pt>
                <c:pt idx="197">
                  <c:v>03:17</c:v>
                </c:pt>
                <c:pt idx="198">
                  <c:v>03:18</c:v>
                </c:pt>
                <c:pt idx="199">
                  <c:v>03:19</c:v>
                </c:pt>
                <c:pt idx="200">
                  <c:v>03:20</c:v>
                </c:pt>
                <c:pt idx="201">
                  <c:v>03:21</c:v>
                </c:pt>
                <c:pt idx="202">
                  <c:v>03:22</c:v>
                </c:pt>
                <c:pt idx="203">
                  <c:v>03:23</c:v>
                </c:pt>
                <c:pt idx="204">
                  <c:v>03:24</c:v>
                </c:pt>
                <c:pt idx="205">
                  <c:v>03:25</c:v>
                </c:pt>
                <c:pt idx="206">
                  <c:v>03:26</c:v>
                </c:pt>
                <c:pt idx="207">
                  <c:v>03:27</c:v>
                </c:pt>
                <c:pt idx="208">
                  <c:v>03:28</c:v>
                </c:pt>
                <c:pt idx="209">
                  <c:v>03:29</c:v>
                </c:pt>
                <c:pt idx="210">
                  <c:v>03:30</c:v>
                </c:pt>
                <c:pt idx="211">
                  <c:v>03:31</c:v>
                </c:pt>
                <c:pt idx="212">
                  <c:v>03:32</c:v>
                </c:pt>
                <c:pt idx="213">
                  <c:v>03:33</c:v>
                </c:pt>
                <c:pt idx="214">
                  <c:v>03:34</c:v>
                </c:pt>
                <c:pt idx="215">
                  <c:v>03:35</c:v>
                </c:pt>
                <c:pt idx="216">
                  <c:v>03:36</c:v>
                </c:pt>
                <c:pt idx="217">
                  <c:v>03:37</c:v>
                </c:pt>
                <c:pt idx="218">
                  <c:v>03:38</c:v>
                </c:pt>
                <c:pt idx="219">
                  <c:v>03:39</c:v>
                </c:pt>
                <c:pt idx="220">
                  <c:v>03:40</c:v>
                </c:pt>
                <c:pt idx="221">
                  <c:v>03:41</c:v>
                </c:pt>
                <c:pt idx="222">
                  <c:v>03:42</c:v>
                </c:pt>
                <c:pt idx="223">
                  <c:v>03:43</c:v>
                </c:pt>
                <c:pt idx="224">
                  <c:v>03:44</c:v>
                </c:pt>
                <c:pt idx="225">
                  <c:v>03:45</c:v>
                </c:pt>
                <c:pt idx="226">
                  <c:v>03:46</c:v>
                </c:pt>
                <c:pt idx="227">
                  <c:v>03:47</c:v>
                </c:pt>
                <c:pt idx="228">
                  <c:v>03:48</c:v>
                </c:pt>
                <c:pt idx="229">
                  <c:v>03:49</c:v>
                </c:pt>
                <c:pt idx="230">
                  <c:v>03:50</c:v>
                </c:pt>
                <c:pt idx="231">
                  <c:v>03:51</c:v>
                </c:pt>
                <c:pt idx="232">
                  <c:v>03:52</c:v>
                </c:pt>
                <c:pt idx="233">
                  <c:v>03:53</c:v>
                </c:pt>
                <c:pt idx="234">
                  <c:v>03:54</c:v>
                </c:pt>
                <c:pt idx="235">
                  <c:v>03:55</c:v>
                </c:pt>
                <c:pt idx="236">
                  <c:v>03:56</c:v>
                </c:pt>
                <c:pt idx="237">
                  <c:v>03:57</c:v>
                </c:pt>
                <c:pt idx="238">
                  <c:v>03:58</c:v>
                </c:pt>
                <c:pt idx="239">
                  <c:v>03:59</c:v>
                </c:pt>
                <c:pt idx="240">
                  <c:v>04:00</c:v>
                </c:pt>
                <c:pt idx="241">
                  <c:v>04:01</c:v>
                </c:pt>
                <c:pt idx="242">
                  <c:v>04:02</c:v>
                </c:pt>
                <c:pt idx="243">
                  <c:v>04:03</c:v>
                </c:pt>
                <c:pt idx="244">
                  <c:v>04:04</c:v>
                </c:pt>
                <c:pt idx="245">
                  <c:v>04:05</c:v>
                </c:pt>
                <c:pt idx="246">
                  <c:v>04:06</c:v>
                </c:pt>
                <c:pt idx="247">
                  <c:v>04:07</c:v>
                </c:pt>
                <c:pt idx="248">
                  <c:v>04:08</c:v>
                </c:pt>
                <c:pt idx="249">
                  <c:v>04:09</c:v>
                </c:pt>
                <c:pt idx="250">
                  <c:v>04:10</c:v>
                </c:pt>
                <c:pt idx="251">
                  <c:v>04:11</c:v>
                </c:pt>
                <c:pt idx="252">
                  <c:v>04:12</c:v>
                </c:pt>
                <c:pt idx="253">
                  <c:v>04:13</c:v>
                </c:pt>
                <c:pt idx="254">
                  <c:v>04:14</c:v>
                </c:pt>
                <c:pt idx="255">
                  <c:v>04:15</c:v>
                </c:pt>
                <c:pt idx="256">
                  <c:v>04:16</c:v>
                </c:pt>
                <c:pt idx="257">
                  <c:v>04:17</c:v>
                </c:pt>
                <c:pt idx="258">
                  <c:v>04:18</c:v>
                </c:pt>
                <c:pt idx="259">
                  <c:v>04:19</c:v>
                </c:pt>
                <c:pt idx="260">
                  <c:v>04:20</c:v>
                </c:pt>
                <c:pt idx="261">
                  <c:v>04:21</c:v>
                </c:pt>
                <c:pt idx="262">
                  <c:v>04:22</c:v>
                </c:pt>
                <c:pt idx="263">
                  <c:v>04:23</c:v>
                </c:pt>
                <c:pt idx="264">
                  <c:v>04:24</c:v>
                </c:pt>
                <c:pt idx="265">
                  <c:v>04:25</c:v>
                </c:pt>
                <c:pt idx="266">
                  <c:v>04:26</c:v>
                </c:pt>
                <c:pt idx="267">
                  <c:v>04:27</c:v>
                </c:pt>
                <c:pt idx="268">
                  <c:v>04:28</c:v>
                </c:pt>
                <c:pt idx="269">
                  <c:v>04:29</c:v>
                </c:pt>
                <c:pt idx="270">
                  <c:v>04:30</c:v>
                </c:pt>
                <c:pt idx="271">
                  <c:v>04:31</c:v>
                </c:pt>
                <c:pt idx="272">
                  <c:v>04:32</c:v>
                </c:pt>
                <c:pt idx="273">
                  <c:v>04:33</c:v>
                </c:pt>
                <c:pt idx="274">
                  <c:v>04:34</c:v>
                </c:pt>
                <c:pt idx="275">
                  <c:v>04:35</c:v>
                </c:pt>
                <c:pt idx="276">
                  <c:v>04:36</c:v>
                </c:pt>
                <c:pt idx="277">
                  <c:v>04:37</c:v>
                </c:pt>
                <c:pt idx="278">
                  <c:v>04:38</c:v>
                </c:pt>
                <c:pt idx="279">
                  <c:v>04:39</c:v>
                </c:pt>
                <c:pt idx="280">
                  <c:v>04:40</c:v>
                </c:pt>
                <c:pt idx="281">
                  <c:v>04:41</c:v>
                </c:pt>
                <c:pt idx="282">
                  <c:v>04:42</c:v>
                </c:pt>
                <c:pt idx="283">
                  <c:v>04:43</c:v>
                </c:pt>
                <c:pt idx="284">
                  <c:v>04:44</c:v>
                </c:pt>
                <c:pt idx="285">
                  <c:v>04:45</c:v>
                </c:pt>
                <c:pt idx="286">
                  <c:v>04:46</c:v>
                </c:pt>
                <c:pt idx="287">
                  <c:v>04:47</c:v>
                </c:pt>
                <c:pt idx="288">
                  <c:v>04:48</c:v>
                </c:pt>
                <c:pt idx="289">
                  <c:v>04:49</c:v>
                </c:pt>
                <c:pt idx="290">
                  <c:v>04:50</c:v>
                </c:pt>
                <c:pt idx="291">
                  <c:v>04:51</c:v>
                </c:pt>
                <c:pt idx="292">
                  <c:v>04:52</c:v>
                </c:pt>
                <c:pt idx="293">
                  <c:v>04:53</c:v>
                </c:pt>
                <c:pt idx="294">
                  <c:v>04:54</c:v>
                </c:pt>
                <c:pt idx="295">
                  <c:v>04:55</c:v>
                </c:pt>
                <c:pt idx="296">
                  <c:v>04:56</c:v>
                </c:pt>
                <c:pt idx="297">
                  <c:v>04:57</c:v>
                </c:pt>
                <c:pt idx="298">
                  <c:v>04:58</c:v>
                </c:pt>
                <c:pt idx="299">
                  <c:v>04:59</c:v>
                </c:pt>
                <c:pt idx="300">
                  <c:v>05:00</c:v>
                </c:pt>
                <c:pt idx="301">
                  <c:v>05:01</c:v>
                </c:pt>
                <c:pt idx="302">
                  <c:v>05:02</c:v>
                </c:pt>
                <c:pt idx="303">
                  <c:v>05:03</c:v>
                </c:pt>
                <c:pt idx="304">
                  <c:v>05:04</c:v>
                </c:pt>
                <c:pt idx="305">
                  <c:v>05:05</c:v>
                </c:pt>
                <c:pt idx="306">
                  <c:v>05:06</c:v>
                </c:pt>
                <c:pt idx="307">
                  <c:v>05:07</c:v>
                </c:pt>
                <c:pt idx="308">
                  <c:v>05:08</c:v>
                </c:pt>
                <c:pt idx="309">
                  <c:v>05:09</c:v>
                </c:pt>
                <c:pt idx="310">
                  <c:v>05:10</c:v>
                </c:pt>
                <c:pt idx="311">
                  <c:v>05:11</c:v>
                </c:pt>
                <c:pt idx="312">
                  <c:v>05:12</c:v>
                </c:pt>
                <c:pt idx="313">
                  <c:v>05:13</c:v>
                </c:pt>
                <c:pt idx="314">
                  <c:v>05:14</c:v>
                </c:pt>
                <c:pt idx="315">
                  <c:v>05:15</c:v>
                </c:pt>
                <c:pt idx="316">
                  <c:v>05:16</c:v>
                </c:pt>
                <c:pt idx="317">
                  <c:v>05:17</c:v>
                </c:pt>
                <c:pt idx="318">
                  <c:v>05:18</c:v>
                </c:pt>
                <c:pt idx="319">
                  <c:v>05:19</c:v>
                </c:pt>
                <c:pt idx="320">
                  <c:v>05:20</c:v>
                </c:pt>
                <c:pt idx="321">
                  <c:v>05:21</c:v>
                </c:pt>
                <c:pt idx="322">
                  <c:v>05:22</c:v>
                </c:pt>
                <c:pt idx="323">
                  <c:v>05:23</c:v>
                </c:pt>
                <c:pt idx="324">
                  <c:v>05:24</c:v>
                </c:pt>
                <c:pt idx="325">
                  <c:v>05:25</c:v>
                </c:pt>
                <c:pt idx="326">
                  <c:v>05:26</c:v>
                </c:pt>
                <c:pt idx="327">
                  <c:v>05:27</c:v>
                </c:pt>
                <c:pt idx="328">
                  <c:v>05:28</c:v>
                </c:pt>
                <c:pt idx="329">
                  <c:v>05:29</c:v>
                </c:pt>
                <c:pt idx="330">
                  <c:v>05:30</c:v>
                </c:pt>
                <c:pt idx="331">
                  <c:v>05:31</c:v>
                </c:pt>
                <c:pt idx="332">
                  <c:v>05:32</c:v>
                </c:pt>
                <c:pt idx="333">
                  <c:v>05:33</c:v>
                </c:pt>
                <c:pt idx="334">
                  <c:v>05:34</c:v>
                </c:pt>
                <c:pt idx="335">
                  <c:v>05:35</c:v>
                </c:pt>
                <c:pt idx="336">
                  <c:v>05:36</c:v>
                </c:pt>
                <c:pt idx="337">
                  <c:v>05:37</c:v>
                </c:pt>
                <c:pt idx="338">
                  <c:v>05:38</c:v>
                </c:pt>
                <c:pt idx="339">
                  <c:v>05:39</c:v>
                </c:pt>
                <c:pt idx="340">
                  <c:v>05:40</c:v>
                </c:pt>
                <c:pt idx="341">
                  <c:v>05:41</c:v>
                </c:pt>
                <c:pt idx="342">
                  <c:v>05:42</c:v>
                </c:pt>
                <c:pt idx="343">
                  <c:v>05:43</c:v>
                </c:pt>
                <c:pt idx="344">
                  <c:v>05:44</c:v>
                </c:pt>
                <c:pt idx="345">
                  <c:v>05:45</c:v>
                </c:pt>
                <c:pt idx="346">
                  <c:v>05:46</c:v>
                </c:pt>
                <c:pt idx="347">
                  <c:v>05:47</c:v>
                </c:pt>
                <c:pt idx="348">
                  <c:v>05:48</c:v>
                </c:pt>
                <c:pt idx="349">
                  <c:v>05:49</c:v>
                </c:pt>
                <c:pt idx="350">
                  <c:v>05:50</c:v>
                </c:pt>
                <c:pt idx="351">
                  <c:v>05:51</c:v>
                </c:pt>
                <c:pt idx="352">
                  <c:v>05:52</c:v>
                </c:pt>
                <c:pt idx="353">
                  <c:v>05:53</c:v>
                </c:pt>
                <c:pt idx="354">
                  <c:v>05:54</c:v>
                </c:pt>
                <c:pt idx="355">
                  <c:v>05:55</c:v>
                </c:pt>
                <c:pt idx="356">
                  <c:v>05:56</c:v>
                </c:pt>
                <c:pt idx="357">
                  <c:v>05:57</c:v>
                </c:pt>
                <c:pt idx="358">
                  <c:v>05:58</c:v>
                </c:pt>
                <c:pt idx="359">
                  <c:v>05:59</c:v>
                </c:pt>
                <c:pt idx="360">
                  <c:v>06:00</c:v>
                </c:pt>
                <c:pt idx="361">
                  <c:v>06:01</c:v>
                </c:pt>
                <c:pt idx="362">
                  <c:v>06:02</c:v>
                </c:pt>
                <c:pt idx="363">
                  <c:v>06:03</c:v>
                </c:pt>
                <c:pt idx="364">
                  <c:v>06:04</c:v>
                </c:pt>
                <c:pt idx="365">
                  <c:v>06:05</c:v>
                </c:pt>
                <c:pt idx="366">
                  <c:v>06:06</c:v>
                </c:pt>
                <c:pt idx="367">
                  <c:v>06:07</c:v>
                </c:pt>
                <c:pt idx="368">
                  <c:v>06:08</c:v>
                </c:pt>
                <c:pt idx="369">
                  <c:v>06:09</c:v>
                </c:pt>
                <c:pt idx="370">
                  <c:v>06:10</c:v>
                </c:pt>
                <c:pt idx="371">
                  <c:v>06:11</c:v>
                </c:pt>
                <c:pt idx="372">
                  <c:v>06:12</c:v>
                </c:pt>
                <c:pt idx="373">
                  <c:v>06:13</c:v>
                </c:pt>
                <c:pt idx="374">
                  <c:v>06:14</c:v>
                </c:pt>
                <c:pt idx="375">
                  <c:v>06:15</c:v>
                </c:pt>
                <c:pt idx="376">
                  <c:v>06:16</c:v>
                </c:pt>
                <c:pt idx="377">
                  <c:v>06:17</c:v>
                </c:pt>
                <c:pt idx="378">
                  <c:v>06:18</c:v>
                </c:pt>
                <c:pt idx="379">
                  <c:v>06:19</c:v>
                </c:pt>
                <c:pt idx="380">
                  <c:v>06:20</c:v>
                </c:pt>
                <c:pt idx="381">
                  <c:v>06:21</c:v>
                </c:pt>
                <c:pt idx="382">
                  <c:v>06:22</c:v>
                </c:pt>
                <c:pt idx="383">
                  <c:v>06:23</c:v>
                </c:pt>
                <c:pt idx="384">
                  <c:v>06:24</c:v>
                </c:pt>
                <c:pt idx="385">
                  <c:v>06:25</c:v>
                </c:pt>
                <c:pt idx="386">
                  <c:v>06:26</c:v>
                </c:pt>
                <c:pt idx="387">
                  <c:v>06:27</c:v>
                </c:pt>
                <c:pt idx="388">
                  <c:v>06:28</c:v>
                </c:pt>
                <c:pt idx="389">
                  <c:v>06:29</c:v>
                </c:pt>
                <c:pt idx="390">
                  <c:v>06:30</c:v>
                </c:pt>
                <c:pt idx="391">
                  <c:v>06:31</c:v>
                </c:pt>
                <c:pt idx="392">
                  <c:v>06:32</c:v>
                </c:pt>
                <c:pt idx="393">
                  <c:v>06:33</c:v>
                </c:pt>
                <c:pt idx="394">
                  <c:v>06:34</c:v>
                </c:pt>
                <c:pt idx="395">
                  <c:v>06:35</c:v>
                </c:pt>
                <c:pt idx="396">
                  <c:v>06:36</c:v>
                </c:pt>
                <c:pt idx="397">
                  <c:v>06:37</c:v>
                </c:pt>
                <c:pt idx="398">
                  <c:v>06:38</c:v>
                </c:pt>
                <c:pt idx="399">
                  <c:v>06:39</c:v>
                </c:pt>
                <c:pt idx="400">
                  <c:v>06:40</c:v>
                </c:pt>
                <c:pt idx="401">
                  <c:v>06:41</c:v>
                </c:pt>
                <c:pt idx="402">
                  <c:v>06:42</c:v>
                </c:pt>
                <c:pt idx="403">
                  <c:v>06:43</c:v>
                </c:pt>
                <c:pt idx="404">
                  <c:v>06:44</c:v>
                </c:pt>
                <c:pt idx="405">
                  <c:v>06:45</c:v>
                </c:pt>
                <c:pt idx="406">
                  <c:v>06:46</c:v>
                </c:pt>
                <c:pt idx="407">
                  <c:v>06:47</c:v>
                </c:pt>
                <c:pt idx="408">
                  <c:v>06:48</c:v>
                </c:pt>
                <c:pt idx="409">
                  <c:v>06:49</c:v>
                </c:pt>
                <c:pt idx="410">
                  <c:v>06:50</c:v>
                </c:pt>
                <c:pt idx="411">
                  <c:v>06:51</c:v>
                </c:pt>
                <c:pt idx="412">
                  <c:v>06:52</c:v>
                </c:pt>
                <c:pt idx="413">
                  <c:v>06:53</c:v>
                </c:pt>
                <c:pt idx="414">
                  <c:v>06:54</c:v>
                </c:pt>
                <c:pt idx="415">
                  <c:v>06:55</c:v>
                </c:pt>
                <c:pt idx="416">
                  <c:v>06:56</c:v>
                </c:pt>
                <c:pt idx="417">
                  <c:v>06:57</c:v>
                </c:pt>
                <c:pt idx="418">
                  <c:v>06:58</c:v>
                </c:pt>
                <c:pt idx="419">
                  <c:v>06:59</c:v>
                </c:pt>
                <c:pt idx="420">
                  <c:v>07:00</c:v>
                </c:pt>
                <c:pt idx="421">
                  <c:v>07:01</c:v>
                </c:pt>
                <c:pt idx="422">
                  <c:v>07:02</c:v>
                </c:pt>
                <c:pt idx="423">
                  <c:v>07:03</c:v>
                </c:pt>
                <c:pt idx="424">
                  <c:v>07:04</c:v>
                </c:pt>
                <c:pt idx="425">
                  <c:v>07:05</c:v>
                </c:pt>
                <c:pt idx="426">
                  <c:v>07:06</c:v>
                </c:pt>
                <c:pt idx="427">
                  <c:v>07:07</c:v>
                </c:pt>
                <c:pt idx="428">
                  <c:v>07:08</c:v>
                </c:pt>
                <c:pt idx="429">
                  <c:v>07:09</c:v>
                </c:pt>
                <c:pt idx="430">
                  <c:v>07:10</c:v>
                </c:pt>
                <c:pt idx="431">
                  <c:v>07:11</c:v>
                </c:pt>
                <c:pt idx="432">
                  <c:v>07:12</c:v>
                </c:pt>
                <c:pt idx="433">
                  <c:v>07:13</c:v>
                </c:pt>
                <c:pt idx="434">
                  <c:v>07:14</c:v>
                </c:pt>
                <c:pt idx="435">
                  <c:v>07:15</c:v>
                </c:pt>
                <c:pt idx="436">
                  <c:v>07:16</c:v>
                </c:pt>
                <c:pt idx="437">
                  <c:v>07:17</c:v>
                </c:pt>
                <c:pt idx="438">
                  <c:v>07:18</c:v>
                </c:pt>
                <c:pt idx="439">
                  <c:v>07:19</c:v>
                </c:pt>
                <c:pt idx="440">
                  <c:v>07:20</c:v>
                </c:pt>
                <c:pt idx="441">
                  <c:v>07:21</c:v>
                </c:pt>
                <c:pt idx="442">
                  <c:v>07:22</c:v>
                </c:pt>
                <c:pt idx="443">
                  <c:v>07:23</c:v>
                </c:pt>
                <c:pt idx="444">
                  <c:v>07:24</c:v>
                </c:pt>
                <c:pt idx="445">
                  <c:v>07:25</c:v>
                </c:pt>
                <c:pt idx="446">
                  <c:v>07:26</c:v>
                </c:pt>
                <c:pt idx="447">
                  <c:v>07:27</c:v>
                </c:pt>
                <c:pt idx="448">
                  <c:v>07:28</c:v>
                </c:pt>
                <c:pt idx="449">
                  <c:v>07:29</c:v>
                </c:pt>
                <c:pt idx="450">
                  <c:v>07:30</c:v>
                </c:pt>
                <c:pt idx="451">
                  <c:v>07:31</c:v>
                </c:pt>
                <c:pt idx="452">
                  <c:v>07:32</c:v>
                </c:pt>
                <c:pt idx="453">
                  <c:v>07:33</c:v>
                </c:pt>
                <c:pt idx="454">
                  <c:v>07:34</c:v>
                </c:pt>
                <c:pt idx="455">
                  <c:v>07:35</c:v>
                </c:pt>
                <c:pt idx="456">
                  <c:v>07:36</c:v>
                </c:pt>
                <c:pt idx="457">
                  <c:v>07:37</c:v>
                </c:pt>
                <c:pt idx="458">
                  <c:v>07:38</c:v>
                </c:pt>
                <c:pt idx="459">
                  <c:v>07:39</c:v>
                </c:pt>
                <c:pt idx="460">
                  <c:v>07:40</c:v>
                </c:pt>
                <c:pt idx="461">
                  <c:v>07:41</c:v>
                </c:pt>
                <c:pt idx="462">
                  <c:v>07:42</c:v>
                </c:pt>
                <c:pt idx="463">
                  <c:v>07:43</c:v>
                </c:pt>
                <c:pt idx="464">
                  <c:v>07:44</c:v>
                </c:pt>
                <c:pt idx="465">
                  <c:v>07:45</c:v>
                </c:pt>
                <c:pt idx="466">
                  <c:v>07:46</c:v>
                </c:pt>
                <c:pt idx="467">
                  <c:v>07:47</c:v>
                </c:pt>
                <c:pt idx="468">
                  <c:v>07:48</c:v>
                </c:pt>
                <c:pt idx="469">
                  <c:v>07:49</c:v>
                </c:pt>
                <c:pt idx="470">
                  <c:v>07:50</c:v>
                </c:pt>
                <c:pt idx="471">
                  <c:v>07:51</c:v>
                </c:pt>
                <c:pt idx="472">
                  <c:v>07:52</c:v>
                </c:pt>
                <c:pt idx="473">
                  <c:v>07:53</c:v>
                </c:pt>
                <c:pt idx="474">
                  <c:v>07:54</c:v>
                </c:pt>
                <c:pt idx="475">
                  <c:v>07:55</c:v>
                </c:pt>
                <c:pt idx="476">
                  <c:v>07:56</c:v>
                </c:pt>
                <c:pt idx="477">
                  <c:v>07:57</c:v>
                </c:pt>
                <c:pt idx="478">
                  <c:v>07:58</c:v>
                </c:pt>
                <c:pt idx="479">
                  <c:v>07:59</c:v>
                </c:pt>
                <c:pt idx="480">
                  <c:v>08:00</c:v>
                </c:pt>
                <c:pt idx="481">
                  <c:v>08:01</c:v>
                </c:pt>
                <c:pt idx="482">
                  <c:v>08:02</c:v>
                </c:pt>
                <c:pt idx="483">
                  <c:v>08:03</c:v>
                </c:pt>
                <c:pt idx="484">
                  <c:v>08:04</c:v>
                </c:pt>
                <c:pt idx="485">
                  <c:v>08:05</c:v>
                </c:pt>
                <c:pt idx="486">
                  <c:v>08:06</c:v>
                </c:pt>
                <c:pt idx="487">
                  <c:v>08:07</c:v>
                </c:pt>
                <c:pt idx="488">
                  <c:v>08:08</c:v>
                </c:pt>
                <c:pt idx="489">
                  <c:v>08:09</c:v>
                </c:pt>
                <c:pt idx="490">
                  <c:v>08:10</c:v>
                </c:pt>
                <c:pt idx="491">
                  <c:v>08:11</c:v>
                </c:pt>
                <c:pt idx="492">
                  <c:v>08:12</c:v>
                </c:pt>
                <c:pt idx="493">
                  <c:v>08:13</c:v>
                </c:pt>
                <c:pt idx="494">
                  <c:v>08:14</c:v>
                </c:pt>
                <c:pt idx="495">
                  <c:v>08:15</c:v>
                </c:pt>
                <c:pt idx="496">
                  <c:v>08:16</c:v>
                </c:pt>
                <c:pt idx="497">
                  <c:v>08:17</c:v>
                </c:pt>
                <c:pt idx="498">
                  <c:v>08:18</c:v>
                </c:pt>
                <c:pt idx="499">
                  <c:v>08:19</c:v>
                </c:pt>
                <c:pt idx="500">
                  <c:v>08:20</c:v>
                </c:pt>
                <c:pt idx="501">
                  <c:v>08:21</c:v>
                </c:pt>
                <c:pt idx="502">
                  <c:v>08:22</c:v>
                </c:pt>
                <c:pt idx="503">
                  <c:v>08:23</c:v>
                </c:pt>
                <c:pt idx="504">
                  <c:v>08:24</c:v>
                </c:pt>
                <c:pt idx="505">
                  <c:v>08:25</c:v>
                </c:pt>
                <c:pt idx="506">
                  <c:v>08:26</c:v>
                </c:pt>
                <c:pt idx="507">
                  <c:v>08:27</c:v>
                </c:pt>
                <c:pt idx="508">
                  <c:v>08:28</c:v>
                </c:pt>
                <c:pt idx="509">
                  <c:v>08:29</c:v>
                </c:pt>
                <c:pt idx="510">
                  <c:v>08:30</c:v>
                </c:pt>
                <c:pt idx="511">
                  <c:v>08:31</c:v>
                </c:pt>
                <c:pt idx="512">
                  <c:v>08:32</c:v>
                </c:pt>
                <c:pt idx="513">
                  <c:v>08:33</c:v>
                </c:pt>
                <c:pt idx="514">
                  <c:v>08:34</c:v>
                </c:pt>
                <c:pt idx="515">
                  <c:v>08:35</c:v>
                </c:pt>
                <c:pt idx="516">
                  <c:v>08:36</c:v>
                </c:pt>
                <c:pt idx="517">
                  <c:v>08:37</c:v>
                </c:pt>
                <c:pt idx="518">
                  <c:v>08:38</c:v>
                </c:pt>
                <c:pt idx="519">
                  <c:v>08:39</c:v>
                </c:pt>
                <c:pt idx="520">
                  <c:v>08:40</c:v>
                </c:pt>
                <c:pt idx="521">
                  <c:v>08:41</c:v>
                </c:pt>
                <c:pt idx="522">
                  <c:v>08:42</c:v>
                </c:pt>
                <c:pt idx="523">
                  <c:v>08:43</c:v>
                </c:pt>
                <c:pt idx="524">
                  <c:v>08:44</c:v>
                </c:pt>
                <c:pt idx="525">
                  <c:v>08:45</c:v>
                </c:pt>
                <c:pt idx="526">
                  <c:v>08:46</c:v>
                </c:pt>
                <c:pt idx="527">
                  <c:v>08:47</c:v>
                </c:pt>
                <c:pt idx="528">
                  <c:v>08:48</c:v>
                </c:pt>
                <c:pt idx="529">
                  <c:v>08:49</c:v>
                </c:pt>
                <c:pt idx="530">
                  <c:v>08:50</c:v>
                </c:pt>
                <c:pt idx="531">
                  <c:v>08:51</c:v>
                </c:pt>
                <c:pt idx="532">
                  <c:v>08:52</c:v>
                </c:pt>
                <c:pt idx="533">
                  <c:v>08:53</c:v>
                </c:pt>
                <c:pt idx="534">
                  <c:v>08:54</c:v>
                </c:pt>
                <c:pt idx="535">
                  <c:v>08:55</c:v>
                </c:pt>
                <c:pt idx="536">
                  <c:v>08:56</c:v>
                </c:pt>
                <c:pt idx="537">
                  <c:v>08:57</c:v>
                </c:pt>
                <c:pt idx="538">
                  <c:v>08:58</c:v>
                </c:pt>
                <c:pt idx="539">
                  <c:v>08:59</c:v>
                </c:pt>
                <c:pt idx="540">
                  <c:v>09:00</c:v>
                </c:pt>
                <c:pt idx="541">
                  <c:v>09:01</c:v>
                </c:pt>
                <c:pt idx="542">
                  <c:v>09:02</c:v>
                </c:pt>
                <c:pt idx="543">
                  <c:v>09:03</c:v>
                </c:pt>
                <c:pt idx="544">
                  <c:v>09:04</c:v>
                </c:pt>
                <c:pt idx="545">
                  <c:v>09:05</c:v>
                </c:pt>
                <c:pt idx="546">
                  <c:v>09:06</c:v>
                </c:pt>
                <c:pt idx="547">
                  <c:v>09:07</c:v>
                </c:pt>
                <c:pt idx="548">
                  <c:v>09:08</c:v>
                </c:pt>
                <c:pt idx="549">
                  <c:v>09:09</c:v>
                </c:pt>
                <c:pt idx="550">
                  <c:v>09:10</c:v>
                </c:pt>
                <c:pt idx="551">
                  <c:v>09:11</c:v>
                </c:pt>
                <c:pt idx="552">
                  <c:v>09:12</c:v>
                </c:pt>
                <c:pt idx="553">
                  <c:v>09:13</c:v>
                </c:pt>
                <c:pt idx="554">
                  <c:v>09:14</c:v>
                </c:pt>
                <c:pt idx="555">
                  <c:v>09:15</c:v>
                </c:pt>
                <c:pt idx="556">
                  <c:v>09:16</c:v>
                </c:pt>
                <c:pt idx="557">
                  <c:v>09:17</c:v>
                </c:pt>
                <c:pt idx="558">
                  <c:v>09:18</c:v>
                </c:pt>
                <c:pt idx="559">
                  <c:v>09:19</c:v>
                </c:pt>
                <c:pt idx="560">
                  <c:v>09:20</c:v>
                </c:pt>
                <c:pt idx="561">
                  <c:v>09:21</c:v>
                </c:pt>
                <c:pt idx="562">
                  <c:v>09:22</c:v>
                </c:pt>
                <c:pt idx="563">
                  <c:v>09:23</c:v>
                </c:pt>
                <c:pt idx="564">
                  <c:v>09:24</c:v>
                </c:pt>
                <c:pt idx="565">
                  <c:v>09:25</c:v>
                </c:pt>
                <c:pt idx="566">
                  <c:v>09:26</c:v>
                </c:pt>
                <c:pt idx="567">
                  <c:v>09:27</c:v>
                </c:pt>
                <c:pt idx="568">
                  <c:v>09:28</c:v>
                </c:pt>
                <c:pt idx="569">
                  <c:v>09:29</c:v>
                </c:pt>
                <c:pt idx="570">
                  <c:v>09:30</c:v>
                </c:pt>
                <c:pt idx="571">
                  <c:v>09:31</c:v>
                </c:pt>
                <c:pt idx="572">
                  <c:v>09:32</c:v>
                </c:pt>
                <c:pt idx="573">
                  <c:v>09:33</c:v>
                </c:pt>
                <c:pt idx="574">
                  <c:v>09:34</c:v>
                </c:pt>
                <c:pt idx="575">
                  <c:v>09:35</c:v>
                </c:pt>
                <c:pt idx="576">
                  <c:v>09:36</c:v>
                </c:pt>
                <c:pt idx="577">
                  <c:v>09:37</c:v>
                </c:pt>
                <c:pt idx="578">
                  <c:v>09:38</c:v>
                </c:pt>
                <c:pt idx="579">
                  <c:v>09:39</c:v>
                </c:pt>
                <c:pt idx="580">
                  <c:v>09:40</c:v>
                </c:pt>
                <c:pt idx="581">
                  <c:v>09:41</c:v>
                </c:pt>
                <c:pt idx="582">
                  <c:v>09:42</c:v>
                </c:pt>
                <c:pt idx="583">
                  <c:v>09:43</c:v>
                </c:pt>
                <c:pt idx="584">
                  <c:v>09:44</c:v>
                </c:pt>
                <c:pt idx="585">
                  <c:v>09:45</c:v>
                </c:pt>
                <c:pt idx="586">
                  <c:v>09:46</c:v>
                </c:pt>
                <c:pt idx="587">
                  <c:v>09:47</c:v>
                </c:pt>
                <c:pt idx="588">
                  <c:v>09:48</c:v>
                </c:pt>
                <c:pt idx="589">
                  <c:v>09:49</c:v>
                </c:pt>
                <c:pt idx="590">
                  <c:v>09:50</c:v>
                </c:pt>
                <c:pt idx="591">
                  <c:v>09:51</c:v>
                </c:pt>
                <c:pt idx="592">
                  <c:v>09:52</c:v>
                </c:pt>
                <c:pt idx="593">
                  <c:v>09:53</c:v>
                </c:pt>
                <c:pt idx="594">
                  <c:v>09:54</c:v>
                </c:pt>
                <c:pt idx="595">
                  <c:v>09:55</c:v>
                </c:pt>
                <c:pt idx="596">
                  <c:v>09:56</c:v>
                </c:pt>
                <c:pt idx="597">
                  <c:v>09:57</c:v>
                </c:pt>
                <c:pt idx="598">
                  <c:v>09:58</c:v>
                </c:pt>
                <c:pt idx="599">
                  <c:v>09:59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11:00</c:v>
                </c:pt>
                <c:pt idx="661">
                  <c:v>11:01</c:v>
                </c:pt>
                <c:pt idx="662">
                  <c:v>11:02</c:v>
                </c:pt>
                <c:pt idx="663">
                  <c:v>11:03</c:v>
                </c:pt>
                <c:pt idx="664">
                  <c:v>11:04</c:v>
                </c:pt>
                <c:pt idx="665">
                  <c:v>11:05</c:v>
                </c:pt>
                <c:pt idx="666">
                  <c:v>11:06</c:v>
                </c:pt>
                <c:pt idx="667">
                  <c:v>11:07</c:v>
                </c:pt>
                <c:pt idx="668">
                  <c:v>11:08</c:v>
                </c:pt>
                <c:pt idx="669">
                  <c:v>11:09</c:v>
                </c:pt>
                <c:pt idx="670">
                  <c:v>11:10</c:v>
                </c:pt>
                <c:pt idx="671">
                  <c:v>11:11</c:v>
                </c:pt>
                <c:pt idx="672">
                  <c:v>11:12</c:v>
                </c:pt>
                <c:pt idx="673">
                  <c:v>11:13</c:v>
                </c:pt>
                <c:pt idx="674">
                  <c:v>11:14</c:v>
                </c:pt>
                <c:pt idx="675">
                  <c:v>11:15</c:v>
                </c:pt>
                <c:pt idx="676">
                  <c:v>11:16</c:v>
                </c:pt>
                <c:pt idx="677">
                  <c:v>11:17</c:v>
                </c:pt>
                <c:pt idx="678">
                  <c:v>11:18</c:v>
                </c:pt>
                <c:pt idx="679">
                  <c:v>11:19</c:v>
                </c:pt>
                <c:pt idx="680">
                  <c:v>11:20</c:v>
                </c:pt>
                <c:pt idx="681">
                  <c:v>11:21</c:v>
                </c:pt>
                <c:pt idx="682">
                  <c:v>11:22</c:v>
                </c:pt>
                <c:pt idx="683">
                  <c:v>11:23</c:v>
                </c:pt>
                <c:pt idx="684">
                  <c:v>11:24</c:v>
                </c:pt>
                <c:pt idx="685">
                  <c:v>11:25</c:v>
                </c:pt>
                <c:pt idx="686">
                  <c:v>11:26</c:v>
                </c:pt>
                <c:pt idx="687">
                  <c:v>11:27</c:v>
                </c:pt>
                <c:pt idx="688">
                  <c:v>11:28</c:v>
                </c:pt>
                <c:pt idx="689">
                  <c:v>11:29</c:v>
                </c:pt>
                <c:pt idx="690">
                  <c:v>11:30</c:v>
                </c:pt>
                <c:pt idx="691">
                  <c:v>11:31</c:v>
                </c:pt>
                <c:pt idx="692">
                  <c:v>11:32</c:v>
                </c:pt>
                <c:pt idx="693">
                  <c:v>11:33</c:v>
                </c:pt>
                <c:pt idx="694">
                  <c:v>11:34</c:v>
                </c:pt>
                <c:pt idx="695">
                  <c:v>11:35</c:v>
                </c:pt>
                <c:pt idx="696">
                  <c:v>11:36</c:v>
                </c:pt>
                <c:pt idx="697">
                  <c:v>11:37</c:v>
                </c:pt>
                <c:pt idx="698">
                  <c:v>11:38</c:v>
                </c:pt>
                <c:pt idx="699">
                  <c:v>11:39</c:v>
                </c:pt>
                <c:pt idx="700">
                  <c:v>11:40</c:v>
                </c:pt>
                <c:pt idx="701">
                  <c:v>11:41</c:v>
                </c:pt>
                <c:pt idx="702">
                  <c:v>11:42</c:v>
                </c:pt>
                <c:pt idx="703">
                  <c:v>11:43</c:v>
                </c:pt>
                <c:pt idx="704">
                  <c:v>11:44</c:v>
                </c:pt>
                <c:pt idx="705">
                  <c:v>11:45</c:v>
                </c:pt>
                <c:pt idx="706">
                  <c:v>11:46</c:v>
                </c:pt>
                <c:pt idx="707">
                  <c:v>11:47</c:v>
                </c:pt>
                <c:pt idx="708">
                  <c:v>11:48</c:v>
                </c:pt>
                <c:pt idx="709">
                  <c:v>11:49</c:v>
                </c:pt>
                <c:pt idx="710">
                  <c:v>11:50</c:v>
                </c:pt>
                <c:pt idx="711">
                  <c:v>11:51</c:v>
                </c:pt>
                <c:pt idx="712">
                  <c:v>11:52</c:v>
                </c:pt>
                <c:pt idx="713">
                  <c:v>11:53</c:v>
                </c:pt>
                <c:pt idx="714">
                  <c:v>11:54</c:v>
                </c:pt>
                <c:pt idx="715">
                  <c:v>11:55</c:v>
                </c:pt>
                <c:pt idx="716">
                  <c:v>11:56</c:v>
                </c:pt>
                <c:pt idx="717">
                  <c:v>11:57</c:v>
                </c:pt>
                <c:pt idx="718">
                  <c:v>11:58</c:v>
                </c:pt>
                <c:pt idx="719">
                  <c:v>11:59</c:v>
                </c:pt>
                <c:pt idx="720">
                  <c:v>12:00</c:v>
                </c:pt>
                <c:pt idx="721">
                  <c:v>12:01</c:v>
                </c:pt>
                <c:pt idx="722">
                  <c:v>12:02</c:v>
                </c:pt>
                <c:pt idx="723">
                  <c:v>12:03</c:v>
                </c:pt>
                <c:pt idx="724">
                  <c:v>12:04</c:v>
                </c:pt>
                <c:pt idx="725">
                  <c:v>12:05</c:v>
                </c:pt>
                <c:pt idx="726">
                  <c:v>12:06</c:v>
                </c:pt>
                <c:pt idx="727">
                  <c:v>12:07</c:v>
                </c:pt>
                <c:pt idx="728">
                  <c:v>12:08</c:v>
                </c:pt>
                <c:pt idx="729">
                  <c:v>12:09</c:v>
                </c:pt>
                <c:pt idx="730">
                  <c:v>12:10</c:v>
                </c:pt>
                <c:pt idx="731">
                  <c:v>12:11</c:v>
                </c:pt>
                <c:pt idx="732">
                  <c:v>12:12</c:v>
                </c:pt>
                <c:pt idx="733">
                  <c:v>12:13</c:v>
                </c:pt>
                <c:pt idx="734">
                  <c:v>12:14</c:v>
                </c:pt>
                <c:pt idx="735">
                  <c:v>12:15</c:v>
                </c:pt>
                <c:pt idx="736">
                  <c:v>12:16</c:v>
                </c:pt>
                <c:pt idx="737">
                  <c:v>12:17</c:v>
                </c:pt>
                <c:pt idx="738">
                  <c:v>12:18</c:v>
                </c:pt>
                <c:pt idx="739">
                  <c:v>12:19</c:v>
                </c:pt>
                <c:pt idx="740">
                  <c:v>12:20</c:v>
                </c:pt>
                <c:pt idx="741">
                  <c:v>12:21</c:v>
                </c:pt>
                <c:pt idx="742">
                  <c:v>12:22</c:v>
                </c:pt>
                <c:pt idx="743">
                  <c:v>12:23</c:v>
                </c:pt>
                <c:pt idx="744">
                  <c:v>12:24</c:v>
                </c:pt>
                <c:pt idx="745">
                  <c:v>12:25</c:v>
                </c:pt>
                <c:pt idx="746">
                  <c:v>12:26</c:v>
                </c:pt>
                <c:pt idx="747">
                  <c:v>12:27</c:v>
                </c:pt>
                <c:pt idx="748">
                  <c:v>12:28</c:v>
                </c:pt>
                <c:pt idx="749">
                  <c:v>12:29</c:v>
                </c:pt>
                <c:pt idx="750">
                  <c:v>12:30</c:v>
                </c:pt>
                <c:pt idx="751">
                  <c:v>12:31</c:v>
                </c:pt>
                <c:pt idx="752">
                  <c:v>12:32</c:v>
                </c:pt>
                <c:pt idx="753">
                  <c:v>12:33</c:v>
                </c:pt>
                <c:pt idx="754">
                  <c:v>12:34</c:v>
                </c:pt>
                <c:pt idx="755">
                  <c:v>12:35</c:v>
                </c:pt>
                <c:pt idx="756">
                  <c:v>12:36</c:v>
                </c:pt>
                <c:pt idx="757">
                  <c:v>12:37</c:v>
                </c:pt>
                <c:pt idx="758">
                  <c:v>12:38</c:v>
                </c:pt>
                <c:pt idx="759">
                  <c:v>12:39</c:v>
                </c:pt>
                <c:pt idx="760">
                  <c:v>12:40</c:v>
                </c:pt>
                <c:pt idx="761">
                  <c:v>12:41</c:v>
                </c:pt>
                <c:pt idx="762">
                  <c:v>12:42</c:v>
                </c:pt>
                <c:pt idx="763">
                  <c:v>12:43</c:v>
                </c:pt>
                <c:pt idx="764">
                  <c:v>12:44</c:v>
                </c:pt>
                <c:pt idx="765">
                  <c:v>12:45</c:v>
                </c:pt>
                <c:pt idx="766">
                  <c:v>12:46</c:v>
                </c:pt>
                <c:pt idx="767">
                  <c:v>12:47</c:v>
                </c:pt>
                <c:pt idx="768">
                  <c:v>12:48</c:v>
                </c:pt>
                <c:pt idx="769">
                  <c:v>12:49</c:v>
                </c:pt>
                <c:pt idx="770">
                  <c:v>12:50</c:v>
                </c:pt>
                <c:pt idx="771">
                  <c:v>12:51</c:v>
                </c:pt>
                <c:pt idx="772">
                  <c:v>12:52</c:v>
                </c:pt>
                <c:pt idx="773">
                  <c:v>12:53</c:v>
                </c:pt>
                <c:pt idx="774">
                  <c:v>12:54</c:v>
                </c:pt>
                <c:pt idx="775">
                  <c:v>12:55</c:v>
                </c:pt>
                <c:pt idx="776">
                  <c:v>12:56</c:v>
                </c:pt>
                <c:pt idx="777">
                  <c:v>12:57</c:v>
                </c:pt>
                <c:pt idx="778">
                  <c:v>12:58</c:v>
                </c:pt>
                <c:pt idx="779">
                  <c:v>12:59</c:v>
                </c:pt>
                <c:pt idx="780">
                  <c:v>13:00</c:v>
                </c:pt>
                <c:pt idx="781">
                  <c:v>13:01</c:v>
                </c:pt>
                <c:pt idx="782">
                  <c:v>13:02</c:v>
                </c:pt>
                <c:pt idx="783">
                  <c:v>13:03</c:v>
                </c:pt>
                <c:pt idx="784">
                  <c:v>13:04</c:v>
                </c:pt>
                <c:pt idx="785">
                  <c:v>13:05</c:v>
                </c:pt>
                <c:pt idx="786">
                  <c:v>13:06</c:v>
                </c:pt>
                <c:pt idx="787">
                  <c:v>13:07</c:v>
                </c:pt>
                <c:pt idx="788">
                  <c:v>13:08</c:v>
                </c:pt>
                <c:pt idx="789">
                  <c:v>13:09</c:v>
                </c:pt>
                <c:pt idx="790">
                  <c:v>13:10</c:v>
                </c:pt>
                <c:pt idx="791">
                  <c:v>13:11</c:v>
                </c:pt>
                <c:pt idx="792">
                  <c:v>13:12</c:v>
                </c:pt>
                <c:pt idx="793">
                  <c:v>13:13</c:v>
                </c:pt>
                <c:pt idx="794">
                  <c:v>13:14</c:v>
                </c:pt>
                <c:pt idx="795">
                  <c:v>13:15</c:v>
                </c:pt>
                <c:pt idx="796">
                  <c:v>13:16</c:v>
                </c:pt>
                <c:pt idx="797">
                  <c:v>13:17</c:v>
                </c:pt>
                <c:pt idx="798">
                  <c:v>13:18</c:v>
                </c:pt>
                <c:pt idx="799">
                  <c:v>13:19</c:v>
                </c:pt>
                <c:pt idx="800">
                  <c:v>13:20</c:v>
                </c:pt>
                <c:pt idx="801">
                  <c:v>13:21</c:v>
                </c:pt>
                <c:pt idx="802">
                  <c:v>13:22</c:v>
                </c:pt>
                <c:pt idx="803">
                  <c:v>13:23</c:v>
                </c:pt>
                <c:pt idx="804">
                  <c:v>13:24</c:v>
                </c:pt>
                <c:pt idx="805">
                  <c:v>13:25</c:v>
                </c:pt>
                <c:pt idx="806">
                  <c:v>13:26</c:v>
                </c:pt>
                <c:pt idx="807">
                  <c:v>13:27</c:v>
                </c:pt>
                <c:pt idx="808">
                  <c:v>13:28</c:v>
                </c:pt>
                <c:pt idx="809">
                  <c:v>13:29</c:v>
                </c:pt>
                <c:pt idx="810">
                  <c:v>13:30</c:v>
                </c:pt>
                <c:pt idx="811">
                  <c:v>13:31</c:v>
                </c:pt>
                <c:pt idx="812">
                  <c:v>13:32</c:v>
                </c:pt>
                <c:pt idx="813">
                  <c:v>13:33</c:v>
                </c:pt>
                <c:pt idx="814">
                  <c:v>13:34</c:v>
                </c:pt>
                <c:pt idx="815">
                  <c:v>13:35</c:v>
                </c:pt>
                <c:pt idx="816">
                  <c:v>13:36</c:v>
                </c:pt>
                <c:pt idx="817">
                  <c:v>13:37</c:v>
                </c:pt>
                <c:pt idx="818">
                  <c:v>13:38</c:v>
                </c:pt>
                <c:pt idx="819">
                  <c:v>13:39</c:v>
                </c:pt>
                <c:pt idx="820">
                  <c:v>13:40</c:v>
                </c:pt>
                <c:pt idx="821">
                  <c:v>13:41</c:v>
                </c:pt>
                <c:pt idx="822">
                  <c:v>13:42</c:v>
                </c:pt>
                <c:pt idx="823">
                  <c:v>13:43</c:v>
                </c:pt>
                <c:pt idx="824">
                  <c:v>13:44</c:v>
                </c:pt>
                <c:pt idx="825">
                  <c:v>13:45</c:v>
                </c:pt>
                <c:pt idx="826">
                  <c:v>13:46</c:v>
                </c:pt>
                <c:pt idx="827">
                  <c:v>13:47</c:v>
                </c:pt>
                <c:pt idx="828">
                  <c:v>13:48</c:v>
                </c:pt>
                <c:pt idx="829">
                  <c:v>13:49</c:v>
                </c:pt>
                <c:pt idx="830">
                  <c:v>13:50</c:v>
                </c:pt>
                <c:pt idx="831">
                  <c:v>13:51</c:v>
                </c:pt>
                <c:pt idx="832">
                  <c:v>13:52</c:v>
                </c:pt>
                <c:pt idx="833">
                  <c:v>13:53</c:v>
                </c:pt>
                <c:pt idx="834">
                  <c:v>13:54</c:v>
                </c:pt>
                <c:pt idx="835">
                  <c:v>13:55</c:v>
                </c:pt>
                <c:pt idx="836">
                  <c:v>13:56</c:v>
                </c:pt>
                <c:pt idx="837">
                  <c:v>13:57</c:v>
                </c:pt>
                <c:pt idx="838">
                  <c:v>13:58</c:v>
                </c:pt>
                <c:pt idx="839">
                  <c:v>13:59</c:v>
                </c:pt>
                <c:pt idx="840">
                  <c:v>14:00</c:v>
                </c:pt>
                <c:pt idx="841">
                  <c:v>14:01</c:v>
                </c:pt>
                <c:pt idx="842">
                  <c:v>14:02</c:v>
                </c:pt>
                <c:pt idx="843">
                  <c:v>14:03</c:v>
                </c:pt>
                <c:pt idx="844">
                  <c:v>14:04</c:v>
                </c:pt>
                <c:pt idx="845">
                  <c:v>14:05</c:v>
                </c:pt>
                <c:pt idx="846">
                  <c:v>14:06</c:v>
                </c:pt>
                <c:pt idx="847">
                  <c:v>14:07</c:v>
                </c:pt>
                <c:pt idx="848">
                  <c:v>14:08</c:v>
                </c:pt>
                <c:pt idx="849">
                  <c:v>14:09</c:v>
                </c:pt>
                <c:pt idx="850">
                  <c:v>14:10</c:v>
                </c:pt>
                <c:pt idx="851">
                  <c:v>14:11</c:v>
                </c:pt>
                <c:pt idx="852">
                  <c:v>14:12</c:v>
                </c:pt>
                <c:pt idx="853">
                  <c:v>14:13</c:v>
                </c:pt>
                <c:pt idx="854">
                  <c:v>14:14</c:v>
                </c:pt>
                <c:pt idx="855">
                  <c:v>14:15</c:v>
                </c:pt>
                <c:pt idx="856">
                  <c:v>14:16</c:v>
                </c:pt>
                <c:pt idx="857">
                  <c:v>14:17</c:v>
                </c:pt>
                <c:pt idx="858">
                  <c:v>14:18</c:v>
                </c:pt>
                <c:pt idx="859">
                  <c:v>14:19</c:v>
                </c:pt>
                <c:pt idx="860">
                  <c:v>14:20</c:v>
                </c:pt>
                <c:pt idx="861">
                  <c:v>14:21</c:v>
                </c:pt>
                <c:pt idx="862">
                  <c:v>14:22</c:v>
                </c:pt>
                <c:pt idx="863">
                  <c:v>14:23</c:v>
                </c:pt>
                <c:pt idx="864">
                  <c:v>14:24</c:v>
                </c:pt>
                <c:pt idx="865">
                  <c:v>14:25</c:v>
                </c:pt>
                <c:pt idx="866">
                  <c:v>14:26</c:v>
                </c:pt>
                <c:pt idx="867">
                  <c:v>14:27</c:v>
                </c:pt>
                <c:pt idx="868">
                  <c:v>14:28</c:v>
                </c:pt>
                <c:pt idx="869">
                  <c:v>14:29</c:v>
                </c:pt>
                <c:pt idx="870">
                  <c:v>14:30</c:v>
                </c:pt>
                <c:pt idx="871">
                  <c:v>14:31</c:v>
                </c:pt>
                <c:pt idx="872">
                  <c:v>14:32</c:v>
                </c:pt>
                <c:pt idx="873">
                  <c:v>14:33</c:v>
                </c:pt>
                <c:pt idx="874">
                  <c:v>14:34</c:v>
                </c:pt>
                <c:pt idx="875">
                  <c:v>14:35</c:v>
                </c:pt>
                <c:pt idx="876">
                  <c:v>14:36</c:v>
                </c:pt>
                <c:pt idx="877">
                  <c:v>14:37</c:v>
                </c:pt>
                <c:pt idx="878">
                  <c:v>14:38</c:v>
                </c:pt>
                <c:pt idx="879">
                  <c:v>14:39</c:v>
                </c:pt>
                <c:pt idx="880">
                  <c:v>14:40</c:v>
                </c:pt>
                <c:pt idx="881">
                  <c:v>14:41</c:v>
                </c:pt>
                <c:pt idx="882">
                  <c:v>14:42</c:v>
                </c:pt>
                <c:pt idx="883">
                  <c:v>14:43</c:v>
                </c:pt>
                <c:pt idx="884">
                  <c:v>14:44</c:v>
                </c:pt>
                <c:pt idx="885">
                  <c:v>14:45</c:v>
                </c:pt>
                <c:pt idx="886">
                  <c:v>14:46</c:v>
                </c:pt>
                <c:pt idx="887">
                  <c:v>14:47</c:v>
                </c:pt>
                <c:pt idx="888">
                  <c:v>14:48</c:v>
                </c:pt>
                <c:pt idx="889">
                  <c:v>14:49</c:v>
                </c:pt>
                <c:pt idx="890">
                  <c:v>14:50</c:v>
                </c:pt>
                <c:pt idx="891">
                  <c:v>14:51</c:v>
                </c:pt>
                <c:pt idx="892">
                  <c:v>14:52</c:v>
                </c:pt>
                <c:pt idx="893">
                  <c:v>14:53</c:v>
                </c:pt>
                <c:pt idx="894">
                  <c:v>14:54</c:v>
                </c:pt>
                <c:pt idx="895">
                  <c:v>14:55</c:v>
                </c:pt>
                <c:pt idx="896">
                  <c:v>14:56</c:v>
                </c:pt>
                <c:pt idx="897">
                  <c:v>14:57</c:v>
                </c:pt>
                <c:pt idx="898">
                  <c:v>14:58</c:v>
                </c:pt>
                <c:pt idx="899">
                  <c:v>14:59</c:v>
                </c:pt>
                <c:pt idx="900">
                  <c:v>15:00</c:v>
                </c:pt>
                <c:pt idx="901">
                  <c:v>15:01</c:v>
                </c:pt>
                <c:pt idx="902">
                  <c:v>15:02</c:v>
                </c:pt>
                <c:pt idx="903">
                  <c:v>15:03</c:v>
                </c:pt>
                <c:pt idx="904">
                  <c:v>15:04</c:v>
                </c:pt>
                <c:pt idx="905">
                  <c:v>15:05</c:v>
                </c:pt>
                <c:pt idx="906">
                  <c:v>15:06</c:v>
                </c:pt>
                <c:pt idx="907">
                  <c:v>15:07</c:v>
                </c:pt>
                <c:pt idx="908">
                  <c:v>15:08</c:v>
                </c:pt>
                <c:pt idx="909">
                  <c:v>15:09</c:v>
                </c:pt>
                <c:pt idx="910">
                  <c:v>15:10</c:v>
                </c:pt>
                <c:pt idx="911">
                  <c:v>15:11</c:v>
                </c:pt>
                <c:pt idx="912">
                  <c:v>15:12</c:v>
                </c:pt>
                <c:pt idx="913">
                  <c:v>15:13</c:v>
                </c:pt>
                <c:pt idx="914">
                  <c:v>15:14</c:v>
                </c:pt>
                <c:pt idx="915">
                  <c:v>15:15</c:v>
                </c:pt>
                <c:pt idx="916">
                  <c:v>15:16</c:v>
                </c:pt>
                <c:pt idx="917">
                  <c:v>15:17</c:v>
                </c:pt>
                <c:pt idx="918">
                  <c:v>15:18</c:v>
                </c:pt>
                <c:pt idx="919">
                  <c:v>15:19</c:v>
                </c:pt>
                <c:pt idx="920">
                  <c:v>15:20</c:v>
                </c:pt>
                <c:pt idx="921">
                  <c:v>15:21</c:v>
                </c:pt>
                <c:pt idx="922">
                  <c:v>15:22</c:v>
                </c:pt>
                <c:pt idx="923">
                  <c:v>15:23</c:v>
                </c:pt>
                <c:pt idx="924">
                  <c:v>15:24</c:v>
                </c:pt>
                <c:pt idx="925">
                  <c:v>15:25</c:v>
                </c:pt>
                <c:pt idx="926">
                  <c:v>15:26</c:v>
                </c:pt>
                <c:pt idx="927">
                  <c:v>15:27</c:v>
                </c:pt>
                <c:pt idx="928">
                  <c:v>15:28</c:v>
                </c:pt>
                <c:pt idx="929">
                  <c:v>15:29</c:v>
                </c:pt>
                <c:pt idx="930">
                  <c:v>15:30</c:v>
                </c:pt>
                <c:pt idx="931">
                  <c:v>15:31</c:v>
                </c:pt>
                <c:pt idx="932">
                  <c:v>15:32</c:v>
                </c:pt>
                <c:pt idx="933">
                  <c:v>15:33</c:v>
                </c:pt>
                <c:pt idx="934">
                  <c:v>15:34</c:v>
                </c:pt>
                <c:pt idx="935">
                  <c:v>15:35</c:v>
                </c:pt>
                <c:pt idx="936">
                  <c:v>15:36</c:v>
                </c:pt>
                <c:pt idx="937">
                  <c:v>15:37</c:v>
                </c:pt>
                <c:pt idx="938">
                  <c:v>15:38</c:v>
                </c:pt>
                <c:pt idx="939">
                  <c:v>15:39</c:v>
                </c:pt>
                <c:pt idx="940">
                  <c:v>15:40</c:v>
                </c:pt>
                <c:pt idx="941">
                  <c:v>15:41</c:v>
                </c:pt>
                <c:pt idx="942">
                  <c:v>15:42</c:v>
                </c:pt>
                <c:pt idx="943">
                  <c:v>15:43</c:v>
                </c:pt>
                <c:pt idx="944">
                  <c:v>15:44</c:v>
                </c:pt>
                <c:pt idx="945">
                  <c:v>15:45</c:v>
                </c:pt>
                <c:pt idx="946">
                  <c:v>15:46</c:v>
                </c:pt>
                <c:pt idx="947">
                  <c:v>15:47</c:v>
                </c:pt>
                <c:pt idx="948">
                  <c:v>15:48</c:v>
                </c:pt>
                <c:pt idx="949">
                  <c:v>15:49</c:v>
                </c:pt>
                <c:pt idx="950">
                  <c:v>15:50</c:v>
                </c:pt>
                <c:pt idx="951">
                  <c:v>15:51</c:v>
                </c:pt>
                <c:pt idx="952">
                  <c:v>15:52</c:v>
                </c:pt>
                <c:pt idx="953">
                  <c:v>15:53</c:v>
                </c:pt>
                <c:pt idx="954">
                  <c:v>15:54</c:v>
                </c:pt>
                <c:pt idx="955">
                  <c:v>15:55</c:v>
                </c:pt>
                <c:pt idx="956">
                  <c:v>15:56</c:v>
                </c:pt>
                <c:pt idx="957">
                  <c:v>15:57</c:v>
                </c:pt>
                <c:pt idx="958">
                  <c:v>15:58</c:v>
                </c:pt>
                <c:pt idx="959">
                  <c:v>15:59</c:v>
                </c:pt>
                <c:pt idx="960">
                  <c:v>16:00</c:v>
                </c:pt>
                <c:pt idx="961">
                  <c:v>16:01</c:v>
                </c:pt>
                <c:pt idx="962">
                  <c:v>16:02</c:v>
                </c:pt>
                <c:pt idx="963">
                  <c:v>16:03</c:v>
                </c:pt>
                <c:pt idx="964">
                  <c:v>16:04</c:v>
                </c:pt>
                <c:pt idx="965">
                  <c:v>16:05</c:v>
                </c:pt>
                <c:pt idx="966">
                  <c:v>16:06</c:v>
                </c:pt>
                <c:pt idx="967">
                  <c:v>16:07</c:v>
                </c:pt>
                <c:pt idx="968">
                  <c:v>16:08</c:v>
                </c:pt>
                <c:pt idx="969">
                  <c:v>16:09</c:v>
                </c:pt>
                <c:pt idx="970">
                  <c:v>16:10</c:v>
                </c:pt>
                <c:pt idx="971">
                  <c:v>16:11</c:v>
                </c:pt>
                <c:pt idx="972">
                  <c:v>16:12</c:v>
                </c:pt>
                <c:pt idx="973">
                  <c:v>16:13</c:v>
                </c:pt>
                <c:pt idx="974">
                  <c:v>16:14</c:v>
                </c:pt>
                <c:pt idx="975">
                  <c:v>16:15</c:v>
                </c:pt>
                <c:pt idx="976">
                  <c:v>16:16</c:v>
                </c:pt>
                <c:pt idx="977">
                  <c:v>16:17</c:v>
                </c:pt>
                <c:pt idx="978">
                  <c:v>16:18</c:v>
                </c:pt>
                <c:pt idx="979">
                  <c:v>16:19</c:v>
                </c:pt>
                <c:pt idx="980">
                  <c:v>16:20</c:v>
                </c:pt>
                <c:pt idx="981">
                  <c:v>16:21</c:v>
                </c:pt>
                <c:pt idx="982">
                  <c:v>16:22</c:v>
                </c:pt>
                <c:pt idx="983">
                  <c:v>16:23</c:v>
                </c:pt>
                <c:pt idx="984">
                  <c:v>16:24</c:v>
                </c:pt>
                <c:pt idx="985">
                  <c:v>16:25</c:v>
                </c:pt>
                <c:pt idx="986">
                  <c:v>16:26</c:v>
                </c:pt>
                <c:pt idx="987">
                  <c:v>16:27</c:v>
                </c:pt>
                <c:pt idx="988">
                  <c:v>16:28</c:v>
                </c:pt>
                <c:pt idx="989">
                  <c:v>16:29</c:v>
                </c:pt>
                <c:pt idx="990">
                  <c:v>16:30</c:v>
                </c:pt>
                <c:pt idx="991">
                  <c:v>16:31</c:v>
                </c:pt>
                <c:pt idx="992">
                  <c:v>16:32</c:v>
                </c:pt>
                <c:pt idx="993">
                  <c:v>16:33</c:v>
                </c:pt>
                <c:pt idx="994">
                  <c:v>16:34</c:v>
                </c:pt>
                <c:pt idx="995">
                  <c:v>16:35</c:v>
                </c:pt>
                <c:pt idx="996">
                  <c:v>16:36</c:v>
                </c:pt>
                <c:pt idx="997">
                  <c:v>16:37</c:v>
                </c:pt>
                <c:pt idx="998">
                  <c:v>16:38</c:v>
                </c:pt>
                <c:pt idx="999">
                  <c:v>16:39</c:v>
                </c:pt>
                <c:pt idx="1000">
                  <c:v>16:40</c:v>
                </c:pt>
                <c:pt idx="1001">
                  <c:v>16:41</c:v>
                </c:pt>
                <c:pt idx="1002">
                  <c:v>16:42</c:v>
                </c:pt>
                <c:pt idx="1003">
                  <c:v>16:43</c:v>
                </c:pt>
                <c:pt idx="1004">
                  <c:v>16:44</c:v>
                </c:pt>
                <c:pt idx="1005">
                  <c:v>16:45</c:v>
                </c:pt>
                <c:pt idx="1006">
                  <c:v>16:46</c:v>
                </c:pt>
                <c:pt idx="1007">
                  <c:v>16:47</c:v>
                </c:pt>
                <c:pt idx="1008">
                  <c:v>16:48</c:v>
                </c:pt>
                <c:pt idx="1009">
                  <c:v>16:49</c:v>
                </c:pt>
                <c:pt idx="1010">
                  <c:v>16:50</c:v>
                </c:pt>
                <c:pt idx="1011">
                  <c:v>16:51</c:v>
                </c:pt>
                <c:pt idx="1012">
                  <c:v>16:52</c:v>
                </c:pt>
                <c:pt idx="1013">
                  <c:v>16:53</c:v>
                </c:pt>
                <c:pt idx="1014">
                  <c:v>16:54</c:v>
                </c:pt>
                <c:pt idx="1015">
                  <c:v>16:55</c:v>
                </c:pt>
                <c:pt idx="1016">
                  <c:v>16:56</c:v>
                </c:pt>
                <c:pt idx="1017">
                  <c:v>16:57</c:v>
                </c:pt>
                <c:pt idx="1018">
                  <c:v>16:58</c:v>
                </c:pt>
                <c:pt idx="1019">
                  <c:v>16:59</c:v>
                </c:pt>
                <c:pt idx="1020">
                  <c:v>17:00</c:v>
                </c:pt>
                <c:pt idx="1021">
                  <c:v>17:01</c:v>
                </c:pt>
                <c:pt idx="1022">
                  <c:v>17:02</c:v>
                </c:pt>
                <c:pt idx="1023">
                  <c:v>17:03</c:v>
                </c:pt>
                <c:pt idx="1024">
                  <c:v>17:04</c:v>
                </c:pt>
                <c:pt idx="1025">
                  <c:v>17:05</c:v>
                </c:pt>
                <c:pt idx="1026">
                  <c:v>17:06</c:v>
                </c:pt>
                <c:pt idx="1027">
                  <c:v>17:07</c:v>
                </c:pt>
                <c:pt idx="1028">
                  <c:v>17:08</c:v>
                </c:pt>
                <c:pt idx="1029">
                  <c:v>17:09</c:v>
                </c:pt>
                <c:pt idx="1030">
                  <c:v>17:10</c:v>
                </c:pt>
                <c:pt idx="1031">
                  <c:v>17:11</c:v>
                </c:pt>
                <c:pt idx="1032">
                  <c:v>17:12</c:v>
                </c:pt>
                <c:pt idx="1033">
                  <c:v>17:13</c:v>
                </c:pt>
                <c:pt idx="1034">
                  <c:v>17:14</c:v>
                </c:pt>
                <c:pt idx="1035">
                  <c:v>17:15</c:v>
                </c:pt>
                <c:pt idx="1036">
                  <c:v>17:16</c:v>
                </c:pt>
                <c:pt idx="1037">
                  <c:v>17:17</c:v>
                </c:pt>
                <c:pt idx="1038">
                  <c:v>17:18</c:v>
                </c:pt>
                <c:pt idx="1039">
                  <c:v>17:19</c:v>
                </c:pt>
                <c:pt idx="1040">
                  <c:v>17:20</c:v>
                </c:pt>
                <c:pt idx="1041">
                  <c:v>17:21</c:v>
                </c:pt>
                <c:pt idx="1042">
                  <c:v>17:22</c:v>
                </c:pt>
                <c:pt idx="1043">
                  <c:v>17:23</c:v>
                </c:pt>
                <c:pt idx="1044">
                  <c:v>17:24</c:v>
                </c:pt>
                <c:pt idx="1045">
                  <c:v>17:25</c:v>
                </c:pt>
                <c:pt idx="1046">
                  <c:v>17:26</c:v>
                </c:pt>
                <c:pt idx="1047">
                  <c:v>17:27</c:v>
                </c:pt>
                <c:pt idx="1048">
                  <c:v>17:28</c:v>
                </c:pt>
                <c:pt idx="1049">
                  <c:v>17:29</c:v>
                </c:pt>
                <c:pt idx="1050">
                  <c:v>17:30</c:v>
                </c:pt>
                <c:pt idx="1051">
                  <c:v>17:31</c:v>
                </c:pt>
                <c:pt idx="1052">
                  <c:v>17:32</c:v>
                </c:pt>
                <c:pt idx="1053">
                  <c:v>17:33</c:v>
                </c:pt>
                <c:pt idx="1054">
                  <c:v>17:34</c:v>
                </c:pt>
                <c:pt idx="1055">
                  <c:v>17:35</c:v>
                </c:pt>
                <c:pt idx="1056">
                  <c:v>17:36</c:v>
                </c:pt>
                <c:pt idx="1057">
                  <c:v>17:37</c:v>
                </c:pt>
                <c:pt idx="1058">
                  <c:v>17:38</c:v>
                </c:pt>
                <c:pt idx="1059">
                  <c:v>17:39</c:v>
                </c:pt>
                <c:pt idx="1060">
                  <c:v>17:40</c:v>
                </c:pt>
                <c:pt idx="1061">
                  <c:v>17:41</c:v>
                </c:pt>
                <c:pt idx="1062">
                  <c:v>17:42</c:v>
                </c:pt>
                <c:pt idx="1063">
                  <c:v>17:43</c:v>
                </c:pt>
                <c:pt idx="1064">
                  <c:v>17:44</c:v>
                </c:pt>
                <c:pt idx="1065">
                  <c:v>17:45</c:v>
                </c:pt>
                <c:pt idx="1066">
                  <c:v>17:46</c:v>
                </c:pt>
                <c:pt idx="1067">
                  <c:v>17:47</c:v>
                </c:pt>
                <c:pt idx="1068">
                  <c:v>17:48</c:v>
                </c:pt>
                <c:pt idx="1069">
                  <c:v>17:49</c:v>
                </c:pt>
                <c:pt idx="1070">
                  <c:v>17:50</c:v>
                </c:pt>
                <c:pt idx="1071">
                  <c:v>17:51</c:v>
                </c:pt>
                <c:pt idx="1072">
                  <c:v>17:52</c:v>
                </c:pt>
                <c:pt idx="1073">
                  <c:v>17:53</c:v>
                </c:pt>
                <c:pt idx="1074">
                  <c:v>17:54</c:v>
                </c:pt>
                <c:pt idx="1075">
                  <c:v>17:55</c:v>
                </c:pt>
                <c:pt idx="1076">
                  <c:v>17:56</c:v>
                </c:pt>
                <c:pt idx="1077">
                  <c:v>17:57</c:v>
                </c:pt>
                <c:pt idx="1078">
                  <c:v>17:58</c:v>
                </c:pt>
                <c:pt idx="1079">
                  <c:v>17:59</c:v>
                </c:pt>
                <c:pt idx="1080">
                  <c:v>18:00</c:v>
                </c:pt>
                <c:pt idx="1081">
                  <c:v>18:01</c:v>
                </c:pt>
                <c:pt idx="1082">
                  <c:v>18:02</c:v>
                </c:pt>
                <c:pt idx="1083">
                  <c:v>18:03</c:v>
                </c:pt>
                <c:pt idx="1084">
                  <c:v>18:04</c:v>
                </c:pt>
                <c:pt idx="1085">
                  <c:v>18:05</c:v>
                </c:pt>
                <c:pt idx="1086">
                  <c:v>18:06</c:v>
                </c:pt>
                <c:pt idx="1087">
                  <c:v>18:07</c:v>
                </c:pt>
                <c:pt idx="1088">
                  <c:v>18:08</c:v>
                </c:pt>
                <c:pt idx="1089">
                  <c:v>18:09</c:v>
                </c:pt>
                <c:pt idx="1090">
                  <c:v>18:10</c:v>
                </c:pt>
                <c:pt idx="1091">
                  <c:v>18:11</c:v>
                </c:pt>
                <c:pt idx="1092">
                  <c:v>18:12</c:v>
                </c:pt>
                <c:pt idx="1093">
                  <c:v>18:13</c:v>
                </c:pt>
                <c:pt idx="1094">
                  <c:v>18:14</c:v>
                </c:pt>
                <c:pt idx="1095">
                  <c:v>18:15</c:v>
                </c:pt>
                <c:pt idx="1096">
                  <c:v>18:16</c:v>
                </c:pt>
                <c:pt idx="1097">
                  <c:v>18:17</c:v>
                </c:pt>
                <c:pt idx="1098">
                  <c:v>18:18</c:v>
                </c:pt>
                <c:pt idx="1099">
                  <c:v>18:19</c:v>
                </c:pt>
                <c:pt idx="1100">
                  <c:v>18:20</c:v>
                </c:pt>
                <c:pt idx="1101">
                  <c:v>18:21</c:v>
                </c:pt>
                <c:pt idx="1102">
                  <c:v>18:22</c:v>
                </c:pt>
                <c:pt idx="1103">
                  <c:v>18:23</c:v>
                </c:pt>
                <c:pt idx="1104">
                  <c:v>18:24</c:v>
                </c:pt>
                <c:pt idx="1105">
                  <c:v>18:25</c:v>
                </c:pt>
                <c:pt idx="1106">
                  <c:v>18:26</c:v>
                </c:pt>
                <c:pt idx="1107">
                  <c:v>18:27</c:v>
                </c:pt>
                <c:pt idx="1108">
                  <c:v>18:28</c:v>
                </c:pt>
                <c:pt idx="1109">
                  <c:v>18:29</c:v>
                </c:pt>
                <c:pt idx="1110">
                  <c:v>18:30</c:v>
                </c:pt>
                <c:pt idx="1111">
                  <c:v>18:31</c:v>
                </c:pt>
                <c:pt idx="1112">
                  <c:v>18:32</c:v>
                </c:pt>
                <c:pt idx="1113">
                  <c:v>18:33</c:v>
                </c:pt>
                <c:pt idx="1114">
                  <c:v>18:34</c:v>
                </c:pt>
                <c:pt idx="1115">
                  <c:v>18:35</c:v>
                </c:pt>
                <c:pt idx="1116">
                  <c:v>18:36</c:v>
                </c:pt>
                <c:pt idx="1117">
                  <c:v>18:37</c:v>
                </c:pt>
                <c:pt idx="1118">
                  <c:v>18:38</c:v>
                </c:pt>
                <c:pt idx="1119">
                  <c:v>18:39</c:v>
                </c:pt>
                <c:pt idx="1120">
                  <c:v>18:40</c:v>
                </c:pt>
                <c:pt idx="1121">
                  <c:v>18:41</c:v>
                </c:pt>
                <c:pt idx="1122">
                  <c:v>18:42</c:v>
                </c:pt>
                <c:pt idx="1123">
                  <c:v>18:43</c:v>
                </c:pt>
                <c:pt idx="1124">
                  <c:v>18:44</c:v>
                </c:pt>
                <c:pt idx="1125">
                  <c:v>18:45</c:v>
                </c:pt>
                <c:pt idx="1126">
                  <c:v>18:46</c:v>
                </c:pt>
                <c:pt idx="1127">
                  <c:v>18:47</c:v>
                </c:pt>
                <c:pt idx="1128">
                  <c:v>18:48</c:v>
                </c:pt>
                <c:pt idx="1129">
                  <c:v>18:49</c:v>
                </c:pt>
                <c:pt idx="1130">
                  <c:v>18:50</c:v>
                </c:pt>
                <c:pt idx="1131">
                  <c:v>18:51</c:v>
                </c:pt>
                <c:pt idx="1132">
                  <c:v>18:52</c:v>
                </c:pt>
                <c:pt idx="1133">
                  <c:v>18:53</c:v>
                </c:pt>
                <c:pt idx="1134">
                  <c:v>18:54</c:v>
                </c:pt>
                <c:pt idx="1135">
                  <c:v>18:55</c:v>
                </c:pt>
                <c:pt idx="1136">
                  <c:v>18:56</c:v>
                </c:pt>
                <c:pt idx="1137">
                  <c:v>18:57</c:v>
                </c:pt>
                <c:pt idx="1138">
                  <c:v>18:58</c:v>
                </c:pt>
                <c:pt idx="1139">
                  <c:v>18:59</c:v>
                </c:pt>
                <c:pt idx="1140">
                  <c:v>19:00</c:v>
                </c:pt>
                <c:pt idx="1141">
                  <c:v>19:01</c:v>
                </c:pt>
                <c:pt idx="1142">
                  <c:v>19:02</c:v>
                </c:pt>
                <c:pt idx="1143">
                  <c:v>19:03</c:v>
                </c:pt>
                <c:pt idx="1144">
                  <c:v>19:04</c:v>
                </c:pt>
                <c:pt idx="1145">
                  <c:v>19:05</c:v>
                </c:pt>
                <c:pt idx="1146">
                  <c:v>19:06</c:v>
                </c:pt>
                <c:pt idx="1147">
                  <c:v>19:07</c:v>
                </c:pt>
                <c:pt idx="1148">
                  <c:v>19:08</c:v>
                </c:pt>
                <c:pt idx="1149">
                  <c:v>19:09</c:v>
                </c:pt>
                <c:pt idx="1150">
                  <c:v>19:10</c:v>
                </c:pt>
                <c:pt idx="1151">
                  <c:v>19:11</c:v>
                </c:pt>
                <c:pt idx="1152">
                  <c:v>19:12</c:v>
                </c:pt>
                <c:pt idx="1153">
                  <c:v>19:13</c:v>
                </c:pt>
                <c:pt idx="1154">
                  <c:v>19:14</c:v>
                </c:pt>
                <c:pt idx="1155">
                  <c:v>19:15</c:v>
                </c:pt>
                <c:pt idx="1156">
                  <c:v>19:16</c:v>
                </c:pt>
                <c:pt idx="1157">
                  <c:v>19:17</c:v>
                </c:pt>
                <c:pt idx="1158">
                  <c:v>19:18</c:v>
                </c:pt>
                <c:pt idx="1159">
                  <c:v>19:19</c:v>
                </c:pt>
                <c:pt idx="1160">
                  <c:v>19:20</c:v>
                </c:pt>
                <c:pt idx="1161">
                  <c:v>19:21</c:v>
                </c:pt>
                <c:pt idx="1162">
                  <c:v>19:22</c:v>
                </c:pt>
                <c:pt idx="1163">
                  <c:v>19:23</c:v>
                </c:pt>
                <c:pt idx="1164">
                  <c:v>19:24</c:v>
                </c:pt>
                <c:pt idx="1165">
                  <c:v>19:25</c:v>
                </c:pt>
                <c:pt idx="1166">
                  <c:v>19:26</c:v>
                </c:pt>
                <c:pt idx="1167">
                  <c:v>19:27</c:v>
                </c:pt>
                <c:pt idx="1168">
                  <c:v>19:28</c:v>
                </c:pt>
                <c:pt idx="1169">
                  <c:v>19:29</c:v>
                </c:pt>
                <c:pt idx="1170">
                  <c:v>19:30</c:v>
                </c:pt>
                <c:pt idx="1171">
                  <c:v>19:31</c:v>
                </c:pt>
                <c:pt idx="1172">
                  <c:v>19:32</c:v>
                </c:pt>
                <c:pt idx="1173">
                  <c:v>19:33</c:v>
                </c:pt>
                <c:pt idx="1174">
                  <c:v>19:34</c:v>
                </c:pt>
                <c:pt idx="1175">
                  <c:v>19:35</c:v>
                </c:pt>
                <c:pt idx="1176">
                  <c:v>19:36</c:v>
                </c:pt>
                <c:pt idx="1177">
                  <c:v>19:37</c:v>
                </c:pt>
                <c:pt idx="1178">
                  <c:v>19:38</c:v>
                </c:pt>
                <c:pt idx="1179">
                  <c:v>19:39</c:v>
                </c:pt>
                <c:pt idx="1180">
                  <c:v>19:40</c:v>
                </c:pt>
                <c:pt idx="1181">
                  <c:v>19:41</c:v>
                </c:pt>
                <c:pt idx="1182">
                  <c:v>19:42</c:v>
                </c:pt>
                <c:pt idx="1183">
                  <c:v>19:43</c:v>
                </c:pt>
                <c:pt idx="1184">
                  <c:v>19:44</c:v>
                </c:pt>
                <c:pt idx="1185">
                  <c:v>19:45</c:v>
                </c:pt>
                <c:pt idx="1186">
                  <c:v>19:46</c:v>
                </c:pt>
                <c:pt idx="1187">
                  <c:v>19:47</c:v>
                </c:pt>
                <c:pt idx="1188">
                  <c:v>19:48</c:v>
                </c:pt>
                <c:pt idx="1189">
                  <c:v>19:49</c:v>
                </c:pt>
                <c:pt idx="1190">
                  <c:v>19:50</c:v>
                </c:pt>
                <c:pt idx="1191">
                  <c:v>19:51</c:v>
                </c:pt>
                <c:pt idx="1192">
                  <c:v>19:52</c:v>
                </c:pt>
                <c:pt idx="1193">
                  <c:v>19:53</c:v>
                </c:pt>
                <c:pt idx="1194">
                  <c:v>19:54</c:v>
                </c:pt>
                <c:pt idx="1195">
                  <c:v>19:55</c:v>
                </c:pt>
                <c:pt idx="1196">
                  <c:v>19:56</c:v>
                </c:pt>
                <c:pt idx="1197">
                  <c:v>19:57</c:v>
                </c:pt>
                <c:pt idx="1198">
                  <c:v>19:58</c:v>
                </c:pt>
                <c:pt idx="1199">
                  <c:v>19:59</c:v>
                </c:pt>
                <c:pt idx="1200">
                  <c:v>20:00</c:v>
                </c:pt>
              </c:strCache>
            </c:strRef>
          </c:cat>
          <c:val>
            <c:numRef>
              <c:f>'June 17'!$I$2:$I$1202</c:f>
              <c:numCache>
                <c:formatCode>General</c:formatCode>
                <c:ptCount val="1201"/>
                <c:pt idx="0">
                  <c:v>40</c:v>
                </c:pt>
                <c:pt idx="1">
                  <c:v>40</c:v>
                </c:pt>
                <c:pt idx="2">
                  <c:v>40</c:v>
                </c:pt>
                <c:pt idx="3">
                  <c:v>40</c:v>
                </c:pt>
                <c:pt idx="4">
                  <c:v>40</c:v>
                </c:pt>
                <c:pt idx="5">
                  <c:v>40</c:v>
                </c:pt>
                <c:pt idx="6">
                  <c:v>40</c:v>
                </c:pt>
                <c:pt idx="7">
                  <c:v>40</c:v>
                </c:pt>
                <c:pt idx="8">
                  <c:v>40</c:v>
                </c:pt>
                <c:pt idx="9">
                  <c:v>40</c:v>
                </c:pt>
                <c:pt idx="10">
                  <c:v>40</c:v>
                </c:pt>
                <c:pt idx="11">
                  <c:v>40</c:v>
                </c:pt>
                <c:pt idx="12">
                  <c:v>40</c:v>
                </c:pt>
                <c:pt idx="13">
                  <c:v>40</c:v>
                </c:pt>
                <c:pt idx="14">
                  <c:v>40</c:v>
                </c:pt>
                <c:pt idx="15">
                  <c:v>40</c:v>
                </c:pt>
                <c:pt idx="16">
                  <c:v>40</c:v>
                </c:pt>
                <c:pt idx="17">
                  <c:v>40</c:v>
                </c:pt>
                <c:pt idx="18">
                  <c:v>40</c:v>
                </c:pt>
                <c:pt idx="19">
                  <c:v>40</c:v>
                </c:pt>
                <c:pt idx="20">
                  <c:v>40</c:v>
                </c:pt>
                <c:pt idx="21">
                  <c:v>40</c:v>
                </c:pt>
                <c:pt idx="22">
                  <c:v>40</c:v>
                </c:pt>
                <c:pt idx="23">
                  <c:v>40</c:v>
                </c:pt>
                <c:pt idx="24">
                  <c:v>40</c:v>
                </c:pt>
                <c:pt idx="25">
                  <c:v>40</c:v>
                </c:pt>
                <c:pt idx="26">
                  <c:v>40</c:v>
                </c:pt>
                <c:pt idx="27">
                  <c:v>40</c:v>
                </c:pt>
                <c:pt idx="28">
                  <c:v>40</c:v>
                </c:pt>
                <c:pt idx="29">
                  <c:v>40</c:v>
                </c:pt>
                <c:pt idx="30">
                  <c:v>40</c:v>
                </c:pt>
                <c:pt idx="31">
                  <c:v>40</c:v>
                </c:pt>
                <c:pt idx="32">
                  <c:v>40</c:v>
                </c:pt>
                <c:pt idx="33">
                  <c:v>40</c:v>
                </c:pt>
                <c:pt idx="34">
                  <c:v>40</c:v>
                </c:pt>
                <c:pt idx="35">
                  <c:v>40</c:v>
                </c:pt>
                <c:pt idx="36">
                  <c:v>40</c:v>
                </c:pt>
                <c:pt idx="37">
                  <c:v>40</c:v>
                </c:pt>
                <c:pt idx="38">
                  <c:v>40</c:v>
                </c:pt>
                <c:pt idx="39">
                  <c:v>40</c:v>
                </c:pt>
                <c:pt idx="40">
                  <c:v>40</c:v>
                </c:pt>
                <c:pt idx="41">
                  <c:v>40</c:v>
                </c:pt>
                <c:pt idx="42">
                  <c:v>40</c:v>
                </c:pt>
                <c:pt idx="43">
                  <c:v>40</c:v>
                </c:pt>
                <c:pt idx="44">
                  <c:v>40</c:v>
                </c:pt>
                <c:pt idx="45">
                  <c:v>40</c:v>
                </c:pt>
                <c:pt idx="46">
                  <c:v>40</c:v>
                </c:pt>
                <c:pt idx="47">
                  <c:v>40</c:v>
                </c:pt>
                <c:pt idx="48">
                  <c:v>40</c:v>
                </c:pt>
                <c:pt idx="49">
                  <c:v>40</c:v>
                </c:pt>
                <c:pt idx="50">
                  <c:v>40</c:v>
                </c:pt>
                <c:pt idx="51">
                  <c:v>40</c:v>
                </c:pt>
                <c:pt idx="52">
                  <c:v>40</c:v>
                </c:pt>
                <c:pt idx="53">
                  <c:v>40</c:v>
                </c:pt>
                <c:pt idx="54">
                  <c:v>40</c:v>
                </c:pt>
                <c:pt idx="55">
                  <c:v>40</c:v>
                </c:pt>
                <c:pt idx="56">
                  <c:v>40</c:v>
                </c:pt>
                <c:pt idx="57">
                  <c:v>40</c:v>
                </c:pt>
                <c:pt idx="58">
                  <c:v>40</c:v>
                </c:pt>
                <c:pt idx="59">
                  <c:v>40</c:v>
                </c:pt>
                <c:pt idx="60">
                  <c:v>40</c:v>
                </c:pt>
                <c:pt idx="61">
                  <c:v>40</c:v>
                </c:pt>
                <c:pt idx="62">
                  <c:v>40</c:v>
                </c:pt>
                <c:pt idx="63">
                  <c:v>40</c:v>
                </c:pt>
                <c:pt idx="64">
                  <c:v>40</c:v>
                </c:pt>
                <c:pt idx="65">
                  <c:v>40</c:v>
                </c:pt>
                <c:pt idx="66">
                  <c:v>20</c:v>
                </c:pt>
                <c:pt idx="67">
                  <c:v>20</c:v>
                </c:pt>
                <c:pt idx="68">
                  <c:v>20</c:v>
                </c:pt>
                <c:pt idx="69">
                  <c:v>20</c:v>
                </c:pt>
                <c:pt idx="70">
                  <c:v>20</c:v>
                </c:pt>
                <c:pt idx="71">
                  <c:v>20</c:v>
                </c:pt>
                <c:pt idx="72">
                  <c:v>20</c:v>
                </c:pt>
                <c:pt idx="73">
                  <c:v>20</c:v>
                </c:pt>
                <c:pt idx="74">
                  <c:v>20</c:v>
                </c:pt>
                <c:pt idx="75">
                  <c:v>20</c:v>
                </c:pt>
                <c:pt idx="76">
                  <c:v>20</c:v>
                </c:pt>
                <c:pt idx="77">
                  <c:v>20</c:v>
                </c:pt>
                <c:pt idx="78">
                  <c:v>20</c:v>
                </c:pt>
                <c:pt idx="79">
                  <c:v>20</c:v>
                </c:pt>
                <c:pt idx="80">
                  <c:v>20</c:v>
                </c:pt>
                <c:pt idx="81">
                  <c:v>20</c:v>
                </c:pt>
                <c:pt idx="82">
                  <c:v>20</c:v>
                </c:pt>
                <c:pt idx="83">
                  <c:v>20</c:v>
                </c:pt>
                <c:pt idx="84">
                  <c:v>20</c:v>
                </c:pt>
                <c:pt idx="85">
                  <c:v>20</c:v>
                </c:pt>
                <c:pt idx="86">
                  <c:v>20</c:v>
                </c:pt>
                <c:pt idx="87">
                  <c:v>20</c:v>
                </c:pt>
                <c:pt idx="88">
                  <c:v>20</c:v>
                </c:pt>
                <c:pt idx="89">
                  <c:v>20</c:v>
                </c:pt>
                <c:pt idx="90">
                  <c:v>20</c:v>
                </c:pt>
                <c:pt idx="91">
                  <c:v>20</c:v>
                </c:pt>
                <c:pt idx="92">
                  <c:v>20</c:v>
                </c:pt>
                <c:pt idx="93">
                  <c:v>20</c:v>
                </c:pt>
                <c:pt idx="94">
                  <c:v>20</c:v>
                </c:pt>
                <c:pt idx="95">
                  <c:v>20</c:v>
                </c:pt>
                <c:pt idx="96">
                  <c:v>20</c:v>
                </c:pt>
                <c:pt idx="97">
                  <c:v>20</c:v>
                </c:pt>
                <c:pt idx="98">
                  <c:v>20</c:v>
                </c:pt>
                <c:pt idx="99">
                  <c:v>20</c:v>
                </c:pt>
                <c:pt idx="100">
                  <c:v>20</c:v>
                </c:pt>
                <c:pt idx="101">
                  <c:v>20</c:v>
                </c:pt>
                <c:pt idx="102">
                  <c:v>20</c:v>
                </c:pt>
                <c:pt idx="103">
                  <c:v>20</c:v>
                </c:pt>
                <c:pt idx="104">
                  <c:v>20</c:v>
                </c:pt>
                <c:pt idx="105">
                  <c:v>20</c:v>
                </c:pt>
                <c:pt idx="106">
                  <c:v>20</c:v>
                </c:pt>
                <c:pt idx="107">
                  <c:v>20</c:v>
                </c:pt>
                <c:pt idx="108">
                  <c:v>20</c:v>
                </c:pt>
                <c:pt idx="109">
                  <c:v>20</c:v>
                </c:pt>
                <c:pt idx="110">
                  <c:v>20</c:v>
                </c:pt>
                <c:pt idx="111">
                  <c:v>20</c:v>
                </c:pt>
                <c:pt idx="112">
                  <c:v>20</c:v>
                </c:pt>
                <c:pt idx="113">
                  <c:v>20</c:v>
                </c:pt>
                <c:pt idx="114">
                  <c:v>20</c:v>
                </c:pt>
                <c:pt idx="115">
                  <c:v>20</c:v>
                </c:pt>
                <c:pt idx="116">
                  <c:v>20</c:v>
                </c:pt>
                <c:pt idx="117">
                  <c:v>20</c:v>
                </c:pt>
                <c:pt idx="118">
                  <c:v>20</c:v>
                </c:pt>
                <c:pt idx="119">
                  <c:v>20</c:v>
                </c:pt>
                <c:pt idx="120">
                  <c:v>20</c:v>
                </c:pt>
                <c:pt idx="121">
                  <c:v>20</c:v>
                </c:pt>
                <c:pt idx="122">
                  <c:v>20</c:v>
                </c:pt>
                <c:pt idx="123">
                  <c:v>19.6875</c:v>
                </c:pt>
                <c:pt idx="124">
                  <c:v>18.75</c:v>
                </c:pt>
                <c:pt idx="125">
                  <c:v>17.1875</c:v>
                </c:pt>
                <c:pt idx="126">
                  <c:v>15</c:v>
                </c:pt>
                <c:pt idx="127">
                  <c:v>17.1875</c:v>
                </c:pt>
                <c:pt idx="128">
                  <c:v>18.75</c:v>
                </c:pt>
                <c:pt idx="129">
                  <c:v>19.6875</c:v>
                </c:pt>
                <c:pt idx="130">
                  <c:v>20</c:v>
                </c:pt>
                <c:pt idx="131">
                  <c:v>20</c:v>
                </c:pt>
                <c:pt idx="132">
                  <c:v>20</c:v>
                </c:pt>
                <c:pt idx="133">
                  <c:v>20</c:v>
                </c:pt>
                <c:pt idx="134">
                  <c:v>20</c:v>
                </c:pt>
                <c:pt idx="135">
                  <c:v>20</c:v>
                </c:pt>
                <c:pt idx="136">
                  <c:v>20</c:v>
                </c:pt>
                <c:pt idx="137">
                  <c:v>19.6875</c:v>
                </c:pt>
                <c:pt idx="138">
                  <c:v>18.75</c:v>
                </c:pt>
                <c:pt idx="139">
                  <c:v>17.1875</c:v>
                </c:pt>
                <c:pt idx="140">
                  <c:v>15</c:v>
                </c:pt>
                <c:pt idx="141">
                  <c:v>17.5</c:v>
                </c:pt>
                <c:pt idx="142">
                  <c:v>20</c:v>
                </c:pt>
                <c:pt idx="143">
                  <c:v>22.5</c:v>
                </c:pt>
                <c:pt idx="144">
                  <c:v>25</c:v>
                </c:pt>
                <c:pt idx="145">
                  <c:v>27.5</c:v>
                </c:pt>
                <c:pt idx="146">
                  <c:v>30</c:v>
                </c:pt>
                <c:pt idx="147">
                  <c:v>32.5</c:v>
                </c:pt>
                <c:pt idx="148">
                  <c:v>35</c:v>
                </c:pt>
                <c:pt idx="149">
                  <c:v>37.5</c:v>
                </c:pt>
                <c:pt idx="150">
                  <c:v>40</c:v>
                </c:pt>
                <c:pt idx="151">
                  <c:v>42.5</c:v>
                </c:pt>
                <c:pt idx="152">
                  <c:v>45</c:v>
                </c:pt>
                <c:pt idx="153">
                  <c:v>45</c:v>
                </c:pt>
                <c:pt idx="154">
                  <c:v>45</c:v>
                </c:pt>
                <c:pt idx="155">
                  <c:v>45</c:v>
                </c:pt>
                <c:pt idx="156">
                  <c:v>45</c:v>
                </c:pt>
                <c:pt idx="157">
                  <c:v>45</c:v>
                </c:pt>
                <c:pt idx="158">
                  <c:v>45</c:v>
                </c:pt>
                <c:pt idx="159">
                  <c:v>45</c:v>
                </c:pt>
                <c:pt idx="160">
                  <c:v>45</c:v>
                </c:pt>
                <c:pt idx="161">
                  <c:v>45</c:v>
                </c:pt>
                <c:pt idx="162">
                  <c:v>45</c:v>
                </c:pt>
                <c:pt idx="163">
                  <c:v>45</c:v>
                </c:pt>
                <c:pt idx="164">
                  <c:v>45</c:v>
                </c:pt>
                <c:pt idx="165">
                  <c:v>45</c:v>
                </c:pt>
                <c:pt idx="166">
                  <c:v>45</c:v>
                </c:pt>
                <c:pt idx="167">
                  <c:v>45</c:v>
                </c:pt>
                <c:pt idx="168">
                  <c:v>45</c:v>
                </c:pt>
                <c:pt idx="169">
                  <c:v>45</c:v>
                </c:pt>
                <c:pt idx="170">
                  <c:v>45</c:v>
                </c:pt>
                <c:pt idx="171">
                  <c:v>45</c:v>
                </c:pt>
                <c:pt idx="172">
                  <c:v>45</c:v>
                </c:pt>
                <c:pt idx="173">
                  <c:v>45</c:v>
                </c:pt>
                <c:pt idx="174">
                  <c:v>45</c:v>
                </c:pt>
                <c:pt idx="175">
                  <c:v>45</c:v>
                </c:pt>
                <c:pt idx="176">
                  <c:v>45</c:v>
                </c:pt>
                <c:pt idx="177">
                  <c:v>45</c:v>
                </c:pt>
                <c:pt idx="178">
                  <c:v>45</c:v>
                </c:pt>
                <c:pt idx="179">
                  <c:v>45</c:v>
                </c:pt>
                <c:pt idx="180">
                  <c:v>45</c:v>
                </c:pt>
                <c:pt idx="181">
                  <c:v>45</c:v>
                </c:pt>
                <c:pt idx="182">
                  <c:v>45</c:v>
                </c:pt>
                <c:pt idx="183">
                  <c:v>45</c:v>
                </c:pt>
                <c:pt idx="184">
                  <c:v>45</c:v>
                </c:pt>
                <c:pt idx="185">
                  <c:v>45</c:v>
                </c:pt>
                <c:pt idx="186">
                  <c:v>45</c:v>
                </c:pt>
                <c:pt idx="187">
                  <c:v>45</c:v>
                </c:pt>
                <c:pt idx="188">
                  <c:v>20</c:v>
                </c:pt>
                <c:pt idx="189">
                  <c:v>20</c:v>
                </c:pt>
                <c:pt idx="190">
                  <c:v>20</c:v>
                </c:pt>
                <c:pt idx="191">
                  <c:v>20</c:v>
                </c:pt>
                <c:pt idx="192">
                  <c:v>20</c:v>
                </c:pt>
                <c:pt idx="193">
                  <c:v>20</c:v>
                </c:pt>
                <c:pt idx="194">
                  <c:v>20</c:v>
                </c:pt>
                <c:pt idx="195">
                  <c:v>20</c:v>
                </c:pt>
                <c:pt idx="196">
                  <c:v>20</c:v>
                </c:pt>
                <c:pt idx="197">
                  <c:v>20</c:v>
                </c:pt>
                <c:pt idx="198">
                  <c:v>20</c:v>
                </c:pt>
                <c:pt idx="199">
                  <c:v>20</c:v>
                </c:pt>
                <c:pt idx="200">
                  <c:v>20</c:v>
                </c:pt>
                <c:pt idx="201">
                  <c:v>20</c:v>
                </c:pt>
                <c:pt idx="202">
                  <c:v>20</c:v>
                </c:pt>
                <c:pt idx="203">
                  <c:v>20</c:v>
                </c:pt>
                <c:pt idx="204">
                  <c:v>20</c:v>
                </c:pt>
                <c:pt idx="205">
                  <c:v>20</c:v>
                </c:pt>
                <c:pt idx="206">
                  <c:v>20</c:v>
                </c:pt>
                <c:pt idx="207">
                  <c:v>20</c:v>
                </c:pt>
                <c:pt idx="208">
                  <c:v>20</c:v>
                </c:pt>
                <c:pt idx="209">
                  <c:v>20</c:v>
                </c:pt>
                <c:pt idx="210">
                  <c:v>20</c:v>
                </c:pt>
                <c:pt idx="211">
                  <c:v>20</c:v>
                </c:pt>
                <c:pt idx="212">
                  <c:v>20</c:v>
                </c:pt>
                <c:pt idx="213">
                  <c:v>20</c:v>
                </c:pt>
                <c:pt idx="214">
                  <c:v>45</c:v>
                </c:pt>
                <c:pt idx="215">
                  <c:v>45</c:v>
                </c:pt>
                <c:pt idx="216">
                  <c:v>45</c:v>
                </c:pt>
                <c:pt idx="217">
                  <c:v>45</c:v>
                </c:pt>
                <c:pt idx="218">
                  <c:v>45</c:v>
                </c:pt>
                <c:pt idx="219">
                  <c:v>45</c:v>
                </c:pt>
                <c:pt idx="220">
                  <c:v>45</c:v>
                </c:pt>
                <c:pt idx="221">
                  <c:v>45</c:v>
                </c:pt>
                <c:pt idx="222">
                  <c:v>45</c:v>
                </c:pt>
                <c:pt idx="223">
                  <c:v>45</c:v>
                </c:pt>
                <c:pt idx="224">
                  <c:v>45</c:v>
                </c:pt>
                <c:pt idx="225">
                  <c:v>30</c:v>
                </c:pt>
                <c:pt idx="226">
                  <c:v>30</c:v>
                </c:pt>
                <c:pt idx="227">
                  <c:v>30</c:v>
                </c:pt>
                <c:pt idx="228">
                  <c:v>30</c:v>
                </c:pt>
                <c:pt idx="229">
                  <c:v>30</c:v>
                </c:pt>
                <c:pt idx="230">
                  <c:v>30</c:v>
                </c:pt>
                <c:pt idx="231">
                  <c:v>30</c:v>
                </c:pt>
                <c:pt idx="232">
                  <c:v>30</c:v>
                </c:pt>
                <c:pt idx="233">
                  <c:v>30</c:v>
                </c:pt>
                <c:pt idx="234">
                  <c:v>30</c:v>
                </c:pt>
                <c:pt idx="235">
                  <c:v>30</c:v>
                </c:pt>
                <c:pt idx="236">
                  <c:v>30</c:v>
                </c:pt>
                <c:pt idx="237">
                  <c:v>30</c:v>
                </c:pt>
                <c:pt idx="238">
                  <c:v>30</c:v>
                </c:pt>
                <c:pt idx="239">
                  <c:v>30</c:v>
                </c:pt>
                <c:pt idx="240">
                  <c:v>30</c:v>
                </c:pt>
                <c:pt idx="241">
                  <c:v>30</c:v>
                </c:pt>
                <c:pt idx="242">
                  <c:v>30</c:v>
                </c:pt>
                <c:pt idx="243">
                  <c:v>30</c:v>
                </c:pt>
                <c:pt idx="244">
                  <c:v>30</c:v>
                </c:pt>
                <c:pt idx="245">
                  <c:v>30</c:v>
                </c:pt>
                <c:pt idx="246">
                  <c:v>30</c:v>
                </c:pt>
                <c:pt idx="247">
                  <c:v>30</c:v>
                </c:pt>
                <c:pt idx="248">
                  <c:v>30</c:v>
                </c:pt>
                <c:pt idx="249">
                  <c:v>30</c:v>
                </c:pt>
                <c:pt idx="250">
                  <c:v>30</c:v>
                </c:pt>
                <c:pt idx="251">
                  <c:v>30</c:v>
                </c:pt>
                <c:pt idx="252">
                  <c:v>30</c:v>
                </c:pt>
                <c:pt idx="253">
                  <c:v>30</c:v>
                </c:pt>
                <c:pt idx="254">
                  <c:v>50</c:v>
                </c:pt>
                <c:pt idx="255">
                  <c:v>50.178571428571431</c:v>
                </c:pt>
                <c:pt idx="256">
                  <c:v>50.357142857142861</c:v>
                </c:pt>
                <c:pt idx="257">
                  <c:v>50.535714285714292</c:v>
                </c:pt>
                <c:pt idx="258">
                  <c:v>50.714285714285722</c:v>
                </c:pt>
                <c:pt idx="259">
                  <c:v>50.892857142857153</c:v>
                </c:pt>
                <c:pt idx="260">
                  <c:v>51.071428571428584</c:v>
                </c:pt>
                <c:pt idx="261">
                  <c:v>51.250000000000014</c:v>
                </c:pt>
                <c:pt idx="262">
                  <c:v>51.428571428571445</c:v>
                </c:pt>
                <c:pt idx="263">
                  <c:v>51.607142857142875</c:v>
                </c:pt>
                <c:pt idx="264">
                  <c:v>51.785714285714306</c:v>
                </c:pt>
                <c:pt idx="265">
                  <c:v>51.964285714285737</c:v>
                </c:pt>
                <c:pt idx="266">
                  <c:v>52.142857142857167</c:v>
                </c:pt>
                <c:pt idx="267">
                  <c:v>52.321428571428598</c:v>
                </c:pt>
                <c:pt idx="268">
                  <c:v>52.500000000000028</c:v>
                </c:pt>
                <c:pt idx="269">
                  <c:v>52.678571428571459</c:v>
                </c:pt>
                <c:pt idx="270">
                  <c:v>52.85714285714289</c:v>
                </c:pt>
                <c:pt idx="271">
                  <c:v>53.03571428571432</c:v>
                </c:pt>
                <c:pt idx="272">
                  <c:v>53.214285714285751</c:v>
                </c:pt>
                <c:pt idx="273">
                  <c:v>53.392857142857181</c:v>
                </c:pt>
                <c:pt idx="274">
                  <c:v>53.571428571428612</c:v>
                </c:pt>
                <c:pt idx="275">
                  <c:v>53.750000000000043</c:v>
                </c:pt>
                <c:pt idx="276">
                  <c:v>53.928571428571473</c:v>
                </c:pt>
                <c:pt idx="277">
                  <c:v>54.107142857142904</c:v>
                </c:pt>
                <c:pt idx="278">
                  <c:v>54.285714285714334</c:v>
                </c:pt>
                <c:pt idx="279">
                  <c:v>54.464285714285765</c:v>
                </c:pt>
                <c:pt idx="280">
                  <c:v>54.642857142857196</c:v>
                </c:pt>
                <c:pt idx="281">
                  <c:v>54.821428571428626</c:v>
                </c:pt>
                <c:pt idx="282">
                  <c:v>55.000000000000057</c:v>
                </c:pt>
                <c:pt idx="283">
                  <c:v>55.178571428571487</c:v>
                </c:pt>
                <c:pt idx="284">
                  <c:v>55.357142857142918</c:v>
                </c:pt>
                <c:pt idx="285">
                  <c:v>55.535714285714349</c:v>
                </c:pt>
                <c:pt idx="286">
                  <c:v>55.714285714285779</c:v>
                </c:pt>
                <c:pt idx="287">
                  <c:v>55.89285714285721</c:v>
                </c:pt>
                <c:pt idx="288">
                  <c:v>56.07142857142864</c:v>
                </c:pt>
                <c:pt idx="289">
                  <c:v>56.250000000000071</c:v>
                </c:pt>
                <c:pt idx="290">
                  <c:v>56.428571428571502</c:v>
                </c:pt>
                <c:pt idx="291">
                  <c:v>56.607142857142932</c:v>
                </c:pt>
                <c:pt idx="292">
                  <c:v>56.785714285714363</c:v>
                </c:pt>
                <c:pt idx="293">
                  <c:v>56.964285714285793</c:v>
                </c:pt>
                <c:pt idx="294">
                  <c:v>57.142857142857224</c:v>
                </c:pt>
                <c:pt idx="295">
                  <c:v>57.321428571428655</c:v>
                </c:pt>
                <c:pt idx="296">
                  <c:v>57.500000000000085</c:v>
                </c:pt>
                <c:pt idx="297">
                  <c:v>57.678571428571516</c:v>
                </c:pt>
                <c:pt idx="298">
                  <c:v>57.857142857142946</c:v>
                </c:pt>
                <c:pt idx="299">
                  <c:v>58.035714285714377</c:v>
                </c:pt>
                <c:pt idx="300">
                  <c:v>58.214285714285808</c:v>
                </c:pt>
                <c:pt idx="301">
                  <c:v>58.392857142857238</c:v>
                </c:pt>
                <c:pt idx="302">
                  <c:v>58.571428571428669</c:v>
                </c:pt>
                <c:pt idx="303">
                  <c:v>58.750000000000099</c:v>
                </c:pt>
                <c:pt idx="304">
                  <c:v>58.92857142857153</c:v>
                </c:pt>
                <c:pt idx="305">
                  <c:v>59.107142857142961</c:v>
                </c:pt>
                <c:pt idx="306">
                  <c:v>59.285714285714391</c:v>
                </c:pt>
                <c:pt idx="307">
                  <c:v>59.464285714285822</c:v>
                </c:pt>
                <c:pt idx="308">
                  <c:v>59.642857142857252</c:v>
                </c:pt>
                <c:pt idx="309">
                  <c:v>60</c:v>
                </c:pt>
                <c:pt idx="310">
                  <c:v>60.03921568627451</c:v>
                </c:pt>
                <c:pt idx="311">
                  <c:v>60.078431372549019</c:v>
                </c:pt>
                <c:pt idx="312">
                  <c:v>60.117647058823529</c:v>
                </c:pt>
                <c:pt idx="313">
                  <c:v>60.156862745098039</c:v>
                </c:pt>
                <c:pt idx="314">
                  <c:v>60.196078431372548</c:v>
                </c:pt>
                <c:pt idx="315">
                  <c:v>60.235294117647058</c:v>
                </c:pt>
                <c:pt idx="316">
                  <c:v>60.274509803921568</c:v>
                </c:pt>
                <c:pt idx="317">
                  <c:v>60.313725490196077</c:v>
                </c:pt>
                <c:pt idx="318">
                  <c:v>60.352941176470587</c:v>
                </c:pt>
                <c:pt idx="319">
                  <c:v>60.392156862745097</c:v>
                </c:pt>
                <c:pt idx="320">
                  <c:v>60.431372549019606</c:v>
                </c:pt>
                <c:pt idx="321">
                  <c:v>60.470588235294116</c:v>
                </c:pt>
                <c:pt idx="322">
                  <c:v>60.509803921568626</c:v>
                </c:pt>
                <c:pt idx="323">
                  <c:v>60.549019607843135</c:v>
                </c:pt>
                <c:pt idx="324">
                  <c:v>60.588235294117645</c:v>
                </c:pt>
                <c:pt idx="325">
                  <c:v>60.627450980392155</c:v>
                </c:pt>
                <c:pt idx="326">
                  <c:v>60.666666666666664</c:v>
                </c:pt>
                <c:pt idx="327">
                  <c:v>60.705882352941174</c:v>
                </c:pt>
                <c:pt idx="328">
                  <c:v>60.745098039215684</c:v>
                </c:pt>
                <c:pt idx="329">
                  <c:v>60.784313725490193</c:v>
                </c:pt>
                <c:pt idx="330">
                  <c:v>60.823529411764703</c:v>
                </c:pt>
                <c:pt idx="331">
                  <c:v>60.862745098039213</c:v>
                </c:pt>
                <c:pt idx="332">
                  <c:v>60.901960784313722</c:v>
                </c:pt>
                <c:pt idx="333">
                  <c:v>60.941176470588232</c:v>
                </c:pt>
                <c:pt idx="334">
                  <c:v>60.980392156862742</c:v>
                </c:pt>
                <c:pt idx="335">
                  <c:v>61.019607843137251</c:v>
                </c:pt>
                <c:pt idx="336">
                  <c:v>61.058823529411761</c:v>
                </c:pt>
                <c:pt idx="337">
                  <c:v>61.098039215686271</c:v>
                </c:pt>
                <c:pt idx="338">
                  <c:v>61.13725490196078</c:v>
                </c:pt>
                <c:pt idx="339">
                  <c:v>61.17647058823529</c:v>
                </c:pt>
                <c:pt idx="340">
                  <c:v>61.2156862745098</c:v>
                </c:pt>
                <c:pt idx="341">
                  <c:v>61.254901960784309</c:v>
                </c:pt>
                <c:pt idx="342">
                  <c:v>61.294117647058819</c:v>
                </c:pt>
                <c:pt idx="343">
                  <c:v>61.333333333333329</c:v>
                </c:pt>
                <c:pt idx="344">
                  <c:v>61.372549019607838</c:v>
                </c:pt>
                <c:pt idx="345">
                  <c:v>61.411764705882348</c:v>
                </c:pt>
                <c:pt idx="346">
                  <c:v>61.450980392156858</c:v>
                </c:pt>
                <c:pt idx="347">
                  <c:v>61.490196078431367</c:v>
                </c:pt>
                <c:pt idx="348">
                  <c:v>61.529411764705877</c:v>
                </c:pt>
                <c:pt idx="349">
                  <c:v>61.568627450980387</c:v>
                </c:pt>
                <c:pt idx="350">
                  <c:v>61.607843137254896</c:v>
                </c:pt>
                <c:pt idx="351">
                  <c:v>61.647058823529406</c:v>
                </c:pt>
                <c:pt idx="352">
                  <c:v>61.686274509803916</c:v>
                </c:pt>
                <c:pt idx="353">
                  <c:v>61.725490196078425</c:v>
                </c:pt>
                <c:pt idx="354">
                  <c:v>61.764705882352935</c:v>
                </c:pt>
                <c:pt idx="355">
                  <c:v>61.803921568627445</c:v>
                </c:pt>
                <c:pt idx="356">
                  <c:v>61.843137254901954</c:v>
                </c:pt>
                <c:pt idx="357">
                  <c:v>61.882352941176464</c:v>
                </c:pt>
                <c:pt idx="358">
                  <c:v>61.921568627450974</c:v>
                </c:pt>
                <c:pt idx="359">
                  <c:v>61.960784313725483</c:v>
                </c:pt>
                <c:pt idx="360">
                  <c:v>62</c:v>
                </c:pt>
                <c:pt idx="361">
                  <c:v>62.037500000000001</c:v>
                </c:pt>
                <c:pt idx="362">
                  <c:v>62.075000000000003</c:v>
                </c:pt>
                <c:pt idx="363">
                  <c:v>62.112500000000004</c:v>
                </c:pt>
                <c:pt idx="364">
                  <c:v>62.150000000000006</c:v>
                </c:pt>
                <c:pt idx="365">
                  <c:v>62.187500000000007</c:v>
                </c:pt>
                <c:pt idx="366">
                  <c:v>62.225000000000009</c:v>
                </c:pt>
                <c:pt idx="367">
                  <c:v>62.26250000000001</c:v>
                </c:pt>
                <c:pt idx="368">
                  <c:v>62.300000000000011</c:v>
                </c:pt>
                <c:pt idx="369">
                  <c:v>62.337500000000013</c:v>
                </c:pt>
                <c:pt idx="370">
                  <c:v>62.375000000000014</c:v>
                </c:pt>
                <c:pt idx="371">
                  <c:v>62.412500000000016</c:v>
                </c:pt>
                <c:pt idx="372">
                  <c:v>62.450000000000017</c:v>
                </c:pt>
                <c:pt idx="373">
                  <c:v>62.487500000000018</c:v>
                </c:pt>
                <c:pt idx="374">
                  <c:v>62.52500000000002</c:v>
                </c:pt>
                <c:pt idx="375">
                  <c:v>62.562500000000021</c:v>
                </c:pt>
                <c:pt idx="376">
                  <c:v>62.600000000000023</c:v>
                </c:pt>
                <c:pt idx="377">
                  <c:v>62.637500000000024</c:v>
                </c:pt>
                <c:pt idx="378">
                  <c:v>62.675000000000026</c:v>
                </c:pt>
                <c:pt idx="379">
                  <c:v>62.712500000000027</c:v>
                </c:pt>
                <c:pt idx="380">
                  <c:v>62.750000000000028</c:v>
                </c:pt>
                <c:pt idx="381">
                  <c:v>62.78750000000003</c:v>
                </c:pt>
                <c:pt idx="382">
                  <c:v>62.825000000000031</c:v>
                </c:pt>
                <c:pt idx="383">
                  <c:v>62.862500000000033</c:v>
                </c:pt>
                <c:pt idx="384">
                  <c:v>62.900000000000034</c:v>
                </c:pt>
                <c:pt idx="385">
                  <c:v>62.937500000000036</c:v>
                </c:pt>
                <c:pt idx="386">
                  <c:v>62.975000000000037</c:v>
                </c:pt>
                <c:pt idx="387">
                  <c:v>63.012500000000038</c:v>
                </c:pt>
                <c:pt idx="388">
                  <c:v>63.05000000000004</c:v>
                </c:pt>
                <c:pt idx="389">
                  <c:v>63.087500000000041</c:v>
                </c:pt>
                <c:pt idx="390">
                  <c:v>63.125000000000043</c:v>
                </c:pt>
                <c:pt idx="391">
                  <c:v>63.162500000000044</c:v>
                </c:pt>
                <c:pt idx="392">
                  <c:v>63.200000000000045</c:v>
                </c:pt>
                <c:pt idx="393">
                  <c:v>63.237500000000047</c:v>
                </c:pt>
                <c:pt idx="394">
                  <c:v>63.275000000000048</c:v>
                </c:pt>
                <c:pt idx="395">
                  <c:v>63.31250000000005</c:v>
                </c:pt>
                <c:pt idx="396">
                  <c:v>63.350000000000051</c:v>
                </c:pt>
                <c:pt idx="397">
                  <c:v>63.387500000000053</c:v>
                </c:pt>
                <c:pt idx="398">
                  <c:v>63.425000000000054</c:v>
                </c:pt>
                <c:pt idx="399">
                  <c:v>63.462500000000055</c:v>
                </c:pt>
                <c:pt idx="400">
                  <c:v>63.500000000000057</c:v>
                </c:pt>
                <c:pt idx="401">
                  <c:v>63.537500000000058</c:v>
                </c:pt>
                <c:pt idx="402">
                  <c:v>63.57500000000006</c:v>
                </c:pt>
                <c:pt idx="403">
                  <c:v>63.612500000000061</c:v>
                </c:pt>
                <c:pt idx="404">
                  <c:v>63.650000000000063</c:v>
                </c:pt>
                <c:pt idx="405">
                  <c:v>63.687500000000064</c:v>
                </c:pt>
                <c:pt idx="406">
                  <c:v>63.725000000000065</c:v>
                </c:pt>
                <c:pt idx="407">
                  <c:v>63.762500000000067</c:v>
                </c:pt>
                <c:pt idx="408">
                  <c:v>63.800000000000068</c:v>
                </c:pt>
                <c:pt idx="409">
                  <c:v>63.83750000000007</c:v>
                </c:pt>
                <c:pt idx="410">
                  <c:v>63.875000000000071</c:v>
                </c:pt>
                <c:pt idx="411">
                  <c:v>63.912500000000072</c:v>
                </c:pt>
                <c:pt idx="412">
                  <c:v>63.950000000000074</c:v>
                </c:pt>
                <c:pt idx="413">
                  <c:v>63.987500000000075</c:v>
                </c:pt>
                <c:pt idx="414">
                  <c:v>64.025000000000077</c:v>
                </c:pt>
                <c:pt idx="415">
                  <c:v>64.062500000000071</c:v>
                </c:pt>
                <c:pt idx="416">
                  <c:v>64.100000000000065</c:v>
                </c:pt>
                <c:pt idx="417">
                  <c:v>64.13750000000006</c:v>
                </c:pt>
                <c:pt idx="418">
                  <c:v>64.175000000000054</c:v>
                </c:pt>
                <c:pt idx="419">
                  <c:v>64.212500000000048</c:v>
                </c:pt>
                <c:pt idx="420">
                  <c:v>64.250000000000043</c:v>
                </c:pt>
                <c:pt idx="421">
                  <c:v>64.287500000000037</c:v>
                </c:pt>
                <c:pt idx="422">
                  <c:v>64.325000000000031</c:v>
                </c:pt>
                <c:pt idx="423">
                  <c:v>64.362500000000026</c:v>
                </c:pt>
                <c:pt idx="424">
                  <c:v>64.40000000000002</c:v>
                </c:pt>
                <c:pt idx="425">
                  <c:v>64.437500000000014</c:v>
                </c:pt>
                <c:pt idx="426">
                  <c:v>64.475000000000009</c:v>
                </c:pt>
                <c:pt idx="427">
                  <c:v>64.512500000000003</c:v>
                </c:pt>
                <c:pt idx="428">
                  <c:v>64.55</c:v>
                </c:pt>
                <c:pt idx="429">
                  <c:v>64.587499999999991</c:v>
                </c:pt>
                <c:pt idx="430">
                  <c:v>64.624999999999986</c:v>
                </c:pt>
                <c:pt idx="431">
                  <c:v>64.66249999999998</c:v>
                </c:pt>
                <c:pt idx="432">
                  <c:v>64.699999999999974</c:v>
                </c:pt>
                <c:pt idx="433">
                  <c:v>64.737499999999969</c:v>
                </c:pt>
                <c:pt idx="434">
                  <c:v>64.774999999999963</c:v>
                </c:pt>
                <c:pt idx="435">
                  <c:v>64.812499999999957</c:v>
                </c:pt>
                <c:pt idx="436">
                  <c:v>64.849999999999952</c:v>
                </c:pt>
                <c:pt idx="437">
                  <c:v>64.887499999999946</c:v>
                </c:pt>
                <c:pt idx="438">
                  <c:v>64.92499999999994</c:v>
                </c:pt>
                <c:pt idx="439">
                  <c:v>64.962499999999935</c:v>
                </c:pt>
                <c:pt idx="440">
                  <c:v>65</c:v>
                </c:pt>
                <c:pt idx="441">
                  <c:v>30</c:v>
                </c:pt>
                <c:pt idx="442">
                  <c:v>30.2</c:v>
                </c:pt>
                <c:pt idx="443">
                  <c:v>30.4</c:v>
                </c:pt>
                <c:pt idx="444">
                  <c:v>30.599999999999998</c:v>
                </c:pt>
                <c:pt idx="445">
                  <c:v>30.799999999999997</c:v>
                </c:pt>
                <c:pt idx="446">
                  <c:v>30.999999999999996</c:v>
                </c:pt>
                <c:pt idx="447">
                  <c:v>31.199999999999996</c:v>
                </c:pt>
                <c:pt idx="448">
                  <c:v>31.399999999999995</c:v>
                </c:pt>
                <c:pt idx="449">
                  <c:v>31.599999999999994</c:v>
                </c:pt>
                <c:pt idx="450">
                  <c:v>31.799999999999994</c:v>
                </c:pt>
                <c:pt idx="451">
                  <c:v>31.999999999999993</c:v>
                </c:pt>
                <c:pt idx="452">
                  <c:v>32.199999999999996</c:v>
                </c:pt>
                <c:pt idx="453">
                  <c:v>32.4</c:v>
                </c:pt>
                <c:pt idx="454">
                  <c:v>32.6</c:v>
                </c:pt>
                <c:pt idx="455">
                  <c:v>32.800000000000004</c:v>
                </c:pt>
                <c:pt idx="456">
                  <c:v>33.000000000000007</c:v>
                </c:pt>
                <c:pt idx="457">
                  <c:v>33.20000000000001</c:v>
                </c:pt>
                <c:pt idx="458">
                  <c:v>33.400000000000013</c:v>
                </c:pt>
                <c:pt idx="459">
                  <c:v>33.600000000000016</c:v>
                </c:pt>
                <c:pt idx="460">
                  <c:v>33.800000000000018</c:v>
                </c:pt>
                <c:pt idx="461">
                  <c:v>34.000000000000021</c:v>
                </c:pt>
                <c:pt idx="462">
                  <c:v>34.200000000000024</c:v>
                </c:pt>
                <c:pt idx="463">
                  <c:v>34.400000000000027</c:v>
                </c:pt>
                <c:pt idx="464">
                  <c:v>34.60000000000003</c:v>
                </c:pt>
                <c:pt idx="465">
                  <c:v>34.800000000000033</c:v>
                </c:pt>
                <c:pt idx="466">
                  <c:v>35.000000000000036</c:v>
                </c:pt>
                <c:pt idx="467">
                  <c:v>35.200000000000038</c:v>
                </c:pt>
                <c:pt idx="468">
                  <c:v>35.400000000000041</c:v>
                </c:pt>
                <c:pt idx="469">
                  <c:v>35.600000000000044</c:v>
                </c:pt>
                <c:pt idx="470">
                  <c:v>35.800000000000047</c:v>
                </c:pt>
                <c:pt idx="471">
                  <c:v>36.00000000000005</c:v>
                </c:pt>
                <c:pt idx="472">
                  <c:v>36.200000000000053</c:v>
                </c:pt>
                <c:pt idx="473">
                  <c:v>36.400000000000055</c:v>
                </c:pt>
                <c:pt idx="474">
                  <c:v>36.600000000000058</c:v>
                </c:pt>
                <c:pt idx="475">
                  <c:v>36.800000000000061</c:v>
                </c:pt>
                <c:pt idx="476">
                  <c:v>37.000000000000064</c:v>
                </c:pt>
                <c:pt idx="477">
                  <c:v>37.200000000000067</c:v>
                </c:pt>
                <c:pt idx="478">
                  <c:v>37.40000000000007</c:v>
                </c:pt>
                <c:pt idx="479">
                  <c:v>37.600000000000072</c:v>
                </c:pt>
                <c:pt idx="480">
                  <c:v>37.800000000000075</c:v>
                </c:pt>
                <c:pt idx="481">
                  <c:v>38.000000000000078</c:v>
                </c:pt>
                <c:pt idx="482">
                  <c:v>38.200000000000081</c:v>
                </c:pt>
                <c:pt idx="483">
                  <c:v>38.400000000000084</c:v>
                </c:pt>
                <c:pt idx="484">
                  <c:v>38.600000000000087</c:v>
                </c:pt>
                <c:pt idx="485">
                  <c:v>38.80000000000009</c:v>
                </c:pt>
                <c:pt idx="486">
                  <c:v>39.000000000000092</c:v>
                </c:pt>
                <c:pt idx="487">
                  <c:v>39.200000000000095</c:v>
                </c:pt>
                <c:pt idx="488">
                  <c:v>39.400000000000098</c:v>
                </c:pt>
                <c:pt idx="489">
                  <c:v>39.600000000000101</c:v>
                </c:pt>
                <c:pt idx="490">
                  <c:v>40</c:v>
                </c:pt>
                <c:pt idx="491">
                  <c:v>40</c:v>
                </c:pt>
                <c:pt idx="492">
                  <c:v>40.044642857142854</c:v>
                </c:pt>
                <c:pt idx="493">
                  <c:v>40.178571428571431</c:v>
                </c:pt>
                <c:pt idx="494">
                  <c:v>40.401785714285715</c:v>
                </c:pt>
                <c:pt idx="495">
                  <c:v>40.714285714285715</c:v>
                </c:pt>
                <c:pt idx="496">
                  <c:v>41.116071428571431</c:v>
                </c:pt>
                <c:pt idx="497">
                  <c:v>41.607142857142854</c:v>
                </c:pt>
                <c:pt idx="498">
                  <c:v>42.1875</c:v>
                </c:pt>
                <c:pt idx="499">
                  <c:v>42.857142857142854</c:v>
                </c:pt>
                <c:pt idx="500">
                  <c:v>43.616071428571431</c:v>
                </c:pt>
                <c:pt idx="501">
                  <c:v>44.464285714285715</c:v>
                </c:pt>
                <c:pt idx="502">
                  <c:v>45.401785714285715</c:v>
                </c:pt>
                <c:pt idx="503">
                  <c:v>46.428571428571431</c:v>
                </c:pt>
                <c:pt idx="504">
                  <c:v>47.544642857142861</c:v>
                </c:pt>
                <c:pt idx="505">
                  <c:v>48.75</c:v>
                </c:pt>
                <c:pt idx="506">
                  <c:v>50.044642857142854</c:v>
                </c:pt>
                <c:pt idx="507">
                  <c:v>51.428571428571431</c:v>
                </c:pt>
                <c:pt idx="508">
                  <c:v>52.901785714285708</c:v>
                </c:pt>
                <c:pt idx="509">
                  <c:v>54.464285714285715</c:v>
                </c:pt>
                <c:pt idx="510">
                  <c:v>56.116071428571431</c:v>
                </c:pt>
                <c:pt idx="511">
                  <c:v>57.857142857142861</c:v>
                </c:pt>
                <c:pt idx="512">
                  <c:v>59.6875</c:v>
                </c:pt>
                <c:pt idx="513">
                  <c:v>61.607142857142854</c:v>
                </c:pt>
                <c:pt idx="514">
                  <c:v>63.616071428571423</c:v>
                </c:pt>
                <c:pt idx="515">
                  <c:v>65.714285714285708</c:v>
                </c:pt>
                <c:pt idx="516">
                  <c:v>67.901785714285722</c:v>
                </c:pt>
                <c:pt idx="517">
                  <c:v>70.178571428571431</c:v>
                </c:pt>
                <c:pt idx="518">
                  <c:v>72.544642857142861</c:v>
                </c:pt>
                <c:pt idx="519">
                  <c:v>75</c:v>
                </c:pt>
                <c:pt idx="520">
                  <c:v>75</c:v>
                </c:pt>
                <c:pt idx="521">
                  <c:v>75.086956521739125</c:v>
                </c:pt>
                <c:pt idx="522">
                  <c:v>75.173913043478251</c:v>
                </c:pt>
                <c:pt idx="523">
                  <c:v>75.260869565217376</c:v>
                </c:pt>
                <c:pt idx="524">
                  <c:v>75.347826086956502</c:v>
                </c:pt>
                <c:pt idx="525">
                  <c:v>75.434782608695627</c:v>
                </c:pt>
                <c:pt idx="526">
                  <c:v>75.521739130434753</c:v>
                </c:pt>
                <c:pt idx="527">
                  <c:v>75.608695652173878</c:v>
                </c:pt>
                <c:pt idx="528">
                  <c:v>75.695652173913004</c:v>
                </c:pt>
                <c:pt idx="529">
                  <c:v>75.782608695652129</c:v>
                </c:pt>
                <c:pt idx="530">
                  <c:v>75.869565217391255</c:v>
                </c:pt>
                <c:pt idx="531">
                  <c:v>75.95652173913038</c:v>
                </c:pt>
                <c:pt idx="532">
                  <c:v>76.043478260869506</c:v>
                </c:pt>
                <c:pt idx="533">
                  <c:v>76.130434782608631</c:v>
                </c:pt>
                <c:pt idx="534">
                  <c:v>76.217391304347757</c:v>
                </c:pt>
                <c:pt idx="535">
                  <c:v>76.304347826086882</c:v>
                </c:pt>
                <c:pt idx="536">
                  <c:v>76.391304347826008</c:v>
                </c:pt>
                <c:pt idx="537">
                  <c:v>76.478260869565133</c:v>
                </c:pt>
                <c:pt idx="538">
                  <c:v>76.565217391304259</c:v>
                </c:pt>
                <c:pt idx="539">
                  <c:v>76.652173913043384</c:v>
                </c:pt>
                <c:pt idx="540">
                  <c:v>76.73913043478251</c:v>
                </c:pt>
                <c:pt idx="541">
                  <c:v>76.826086956521635</c:v>
                </c:pt>
                <c:pt idx="542">
                  <c:v>76.913043478260761</c:v>
                </c:pt>
                <c:pt idx="543">
                  <c:v>76.999999999999886</c:v>
                </c:pt>
                <c:pt idx="544">
                  <c:v>77.086956521739012</c:v>
                </c:pt>
                <c:pt idx="545">
                  <c:v>77.173913043478137</c:v>
                </c:pt>
                <c:pt idx="546">
                  <c:v>77.260869565217263</c:v>
                </c:pt>
                <c:pt idx="547">
                  <c:v>77.347826086956388</c:v>
                </c:pt>
                <c:pt idx="548">
                  <c:v>77.434782608695514</c:v>
                </c:pt>
                <c:pt idx="549">
                  <c:v>77.521739130434639</c:v>
                </c:pt>
                <c:pt idx="550">
                  <c:v>77.608695652173765</c:v>
                </c:pt>
                <c:pt idx="551">
                  <c:v>77.69565217391289</c:v>
                </c:pt>
                <c:pt idx="552">
                  <c:v>77.782608695652016</c:v>
                </c:pt>
                <c:pt idx="553">
                  <c:v>77.869565217391141</c:v>
                </c:pt>
                <c:pt idx="554">
                  <c:v>77.956521739130267</c:v>
                </c:pt>
                <c:pt idx="555">
                  <c:v>78.043478260869392</c:v>
                </c:pt>
                <c:pt idx="556">
                  <c:v>78.130434782608518</c:v>
                </c:pt>
                <c:pt idx="557">
                  <c:v>78.217391304347643</c:v>
                </c:pt>
                <c:pt idx="558">
                  <c:v>78.304347826086769</c:v>
                </c:pt>
                <c:pt idx="559">
                  <c:v>78.391304347825894</c:v>
                </c:pt>
                <c:pt idx="560">
                  <c:v>78.47826086956502</c:v>
                </c:pt>
                <c:pt idx="561">
                  <c:v>78.565217391304145</c:v>
                </c:pt>
                <c:pt idx="562">
                  <c:v>78.652173913043271</c:v>
                </c:pt>
                <c:pt idx="563">
                  <c:v>78.739130434782396</c:v>
                </c:pt>
                <c:pt idx="564">
                  <c:v>78.826086956521522</c:v>
                </c:pt>
                <c:pt idx="565">
                  <c:v>78.913043478260647</c:v>
                </c:pt>
                <c:pt idx="566">
                  <c:v>78.999999999999773</c:v>
                </c:pt>
                <c:pt idx="567">
                  <c:v>79.086956521738898</c:v>
                </c:pt>
                <c:pt idx="568">
                  <c:v>79.173913043478024</c:v>
                </c:pt>
                <c:pt idx="569">
                  <c:v>79.260869565217149</c:v>
                </c:pt>
                <c:pt idx="570">
                  <c:v>79.347826086956275</c:v>
                </c:pt>
                <c:pt idx="571">
                  <c:v>79.4347826086954</c:v>
                </c:pt>
                <c:pt idx="572">
                  <c:v>79.521739130434526</c:v>
                </c:pt>
                <c:pt idx="573">
                  <c:v>79.608695652173651</c:v>
                </c:pt>
                <c:pt idx="574">
                  <c:v>79.695652173912777</c:v>
                </c:pt>
                <c:pt idx="575">
                  <c:v>79.782608695651902</c:v>
                </c:pt>
                <c:pt idx="576">
                  <c:v>79.869565217391028</c:v>
                </c:pt>
                <c:pt idx="577">
                  <c:v>79.956521739130153</c:v>
                </c:pt>
                <c:pt idx="578">
                  <c:v>80.043478260869279</c:v>
                </c:pt>
                <c:pt idx="579">
                  <c:v>80.130434782608404</c:v>
                </c:pt>
                <c:pt idx="580">
                  <c:v>80.21739130434753</c:v>
                </c:pt>
                <c:pt idx="581">
                  <c:v>80.304347826086655</c:v>
                </c:pt>
                <c:pt idx="582">
                  <c:v>80.39130434782578</c:v>
                </c:pt>
                <c:pt idx="583">
                  <c:v>80.478260869564906</c:v>
                </c:pt>
                <c:pt idx="584">
                  <c:v>80.565217391304031</c:v>
                </c:pt>
                <c:pt idx="585">
                  <c:v>80.652173913043157</c:v>
                </c:pt>
                <c:pt idx="586">
                  <c:v>80.739130434782282</c:v>
                </c:pt>
                <c:pt idx="587">
                  <c:v>80.826086956521408</c:v>
                </c:pt>
                <c:pt idx="588">
                  <c:v>80.913043478260533</c:v>
                </c:pt>
                <c:pt idx="589">
                  <c:v>80.999999999999659</c:v>
                </c:pt>
                <c:pt idx="590">
                  <c:v>81.086956521738784</c:v>
                </c:pt>
                <c:pt idx="591">
                  <c:v>81.17391304347791</c:v>
                </c:pt>
                <c:pt idx="592">
                  <c:v>81.260869565217035</c:v>
                </c:pt>
                <c:pt idx="593">
                  <c:v>81.347826086956161</c:v>
                </c:pt>
                <c:pt idx="594">
                  <c:v>81.434782608695286</c:v>
                </c:pt>
                <c:pt idx="595">
                  <c:v>81.521739130434412</c:v>
                </c:pt>
                <c:pt idx="596">
                  <c:v>81.608695652173537</c:v>
                </c:pt>
                <c:pt idx="597">
                  <c:v>81.695652173912663</c:v>
                </c:pt>
                <c:pt idx="598">
                  <c:v>81.782608695651788</c:v>
                </c:pt>
                <c:pt idx="599">
                  <c:v>81.869565217390914</c:v>
                </c:pt>
                <c:pt idx="600">
                  <c:v>81.956521739130039</c:v>
                </c:pt>
                <c:pt idx="601">
                  <c:v>82.043478260869165</c:v>
                </c:pt>
                <c:pt idx="602">
                  <c:v>82.13043478260829</c:v>
                </c:pt>
                <c:pt idx="603">
                  <c:v>82.217391304347416</c:v>
                </c:pt>
                <c:pt idx="604">
                  <c:v>82.304347826086541</c:v>
                </c:pt>
                <c:pt idx="605">
                  <c:v>82.391304347825667</c:v>
                </c:pt>
                <c:pt idx="606">
                  <c:v>82.478260869564792</c:v>
                </c:pt>
                <c:pt idx="607">
                  <c:v>82.565217391303918</c:v>
                </c:pt>
                <c:pt idx="608">
                  <c:v>82.652173913043043</c:v>
                </c:pt>
                <c:pt idx="609">
                  <c:v>82.739130434782169</c:v>
                </c:pt>
                <c:pt idx="610">
                  <c:v>82.826086956521294</c:v>
                </c:pt>
                <c:pt idx="611">
                  <c:v>82.91304347826042</c:v>
                </c:pt>
                <c:pt idx="612">
                  <c:v>82.999999999999545</c:v>
                </c:pt>
                <c:pt idx="613">
                  <c:v>83.086956521738671</c:v>
                </c:pt>
                <c:pt idx="614">
                  <c:v>83.173913043477796</c:v>
                </c:pt>
                <c:pt idx="615">
                  <c:v>83.260869565216922</c:v>
                </c:pt>
                <c:pt idx="616">
                  <c:v>83.347826086956047</c:v>
                </c:pt>
                <c:pt idx="617">
                  <c:v>83.434782608695173</c:v>
                </c:pt>
                <c:pt idx="618">
                  <c:v>83.521739130434298</c:v>
                </c:pt>
                <c:pt idx="619">
                  <c:v>83.608695652173424</c:v>
                </c:pt>
                <c:pt idx="620">
                  <c:v>83.695652173912549</c:v>
                </c:pt>
                <c:pt idx="621">
                  <c:v>83.782608695651675</c:v>
                </c:pt>
                <c:pt idx="622">
                  <c:v>83.8695652173908</c:v>
                </c:pt>
                <c:pt idx="623">
                  <c:v>83.956521739129926</c:v>
                </c:pt>
                <c:pt idx="624">
                  <c:v>84.043478260869051</c:v>
                </c:pt>
                <c:pt idx="625">
                  <c:v>84.130434782608177</c:v>
                </c:pt>
                <c:pt idx="626">
                  <c:v>84.217391304347302</c:v>
                </c:pt>
                <c:pt idx="627">
                  <c:v>84.304347826086428</c:v>
                </c:pt>
                <c:pt idx="628">
                  <c:v>84.391304347825553</c:v>
                </c:pt>
                <c:pt idx="629">
                  <c:v>84.478260869564679</c:v>
                </c:pt>
                <c:pt idx="630">
                  <c:v>84.565217391303804</c:v>
                </c:pt>
                <c:pt idx="631">
                  <c:v>84.65217391304293</c:v>
                </c:pt>
                <c:pt idx="632">
                  <c:v>84.739130434782055</c:v>
                </c:pt>
                <c:pt idx="633">
                  <c:v>84.826086956521181</c:v>
                </c:pt>
                <c:pt idx="634">
                  <c:v>84.913043478260306</c:v>
                </c:pt>
                <c:pt idx="635">
                  <c:v>85</c:v>
                </c:pt>
                <c:pt idx="636">
                  <c:v>40</c:v>
                </c:pt>
                <c:pt idx="637">
                  <c:v>40.265504051917773</c:v>
                </c:pt>
                <c:pt idx="638">
                  <c:v>40.531112061359892</c:v>
                </c:pt>
                <c:pt idx="639">
                  <c:v>40.796927985850694</c:v>
                </c:pt>
                <c:pt idx="640">
                  <c:v>41.06305578291451</c:v>
                </c:pt>
                <c:pt idx="641">
                  <c:v>41.329599410075708</c:v>
                </c:pt>
                <c:pt idx="642">
                  <c:v>41.596662824858598</c:v>
                </c:pt>
                <c:pt idx="643">
                  <c:v>41.864349984787552</c:v>
                </c:pt>
                <c:pt idx="644">
                  <c:v>42.132764847386888</c:v>
                </c:pt>
                <c:pt idx="645">
                  <c:v>42.402011370180965</c:v>
                </c:pt>
                <c:pt idx="646">
                  <c:v>42.672193510694107</c:v>
                </c:pt>
                <c:pt idx="647">
                  <c:v>42.943415226450675</c:v>
                </c:pt>
                <c:pt idx="648">
                  <c:v>43.215780474974999</c:v>
                </c:pt>
                <c:pt idx="649">
                  <c:v>43.489393213791423</c:v>
                </c:pt>
                <c:pt idx="650">
                  <c:v>43.764357400424288</c:v>
                </c:pt>
                <c:pt idx="651">
                  <c:v>44.040776992397937</c:v>
                </c:pt>
                <c:pt idx="652">
                  <c:v>44.318755947236703</c:v>
                </c:pt>
                <c:pt idx="653">
                  <c:v>44.598398222464944</c:v>
                </c:pt>
                <c:pt idx="654">
                  <c:v>44.879807775606992</c:v>
                </c:pt>
                <c:pt idx="655">
                  <c:v>45.163088564187191</c:v>
                </c:pt>
                <c:pt idx="656">
                  <c:v>45.448344545729874</c:v>
                </c:pt>
                <c:pt idx="657">
                  <c:v>45.7356796777594</c:v>
                </c:pt>
                <c:pt idx="658">
                  <c:v>46.025197917800092</c:v>
                </c:pt>
                <c:pt idx="659">
                  <c:v>46.317003223376311</c:v>
                </c:pt>
                <c:pt idx="660">
                  <c:v>46.611199552012373</c:v>
                </c:pt>
                <c:pt idx="661">
                  <c:v>46.907890861232652</c:v>
                </c:pt>
                <c:pt idx="662">
                  <c:v>47.207181108561457</c:v>
                </c:pt>
                <c:pt idx="663">
                  <c:v>47.509174251523156</c:v>
                </c:pt>
                <c:pt idx="664">
                  <c:v>47.813974247642072</c:v>
                </c:pt>
                <c:pt idx="665">
                  <c:v>48.121685054442558</c:v>
                </c:pt>
                <c:pt idx="666">
                  <c:v>48.432410629448945</c:v>
                </c:pt>
                <c:pt idx="667">
                  <c:v>48.746254930185586</c:v>
                </c:pt>
                <c:pt idx="668">
                  <c:v>49.063321914176825</c:v>
                </c:pt>
                <c:pt idx="669">
                  <c:v>49.383715538946994</c:v>
                </c:pt>
                <c:pt idx="670">
                  <c:v>49.707539762020431</c:v>
                </c:pt>
                <c:pt idx="671">
                  <c:v>50.034898540921489</c:v>
                </c:pt>
                <c:pt idx="672">
                  <c:v>50.365895833174505</c:v>
                </c:pt>
                <c:pt idx="673">
                  <c:v>50.700635596303826</c:v>
                </c:pt>
                <c:pt idx="674">
                  <c:v>51.039221787833782</c:v>
                </c:pt>
                <c:pt idx="675">
                  <c:v>51.381758365288718</c:v>
                </c:pt>
                <c:pt idx="676">
                  <c:v>51.72834928619298</c:v>
                </c:pt>
                <c:pt idx="677">
                  <c:v>52.079098508070921</c:v>
                </c:pt>
                <c:pt idx="678">
                  <c:v>52.434109988446849</c:v>
                </c:pt>
                <c:pt idx="679">
                  <c:v>52.793487684845147</c:v>
                </c:pt>
                <c:pt idx="680">
                  <c:v>53.157335554790116</c:v>
                </c:pt>
                <c:pt idx="681">
                  <c:v>53.525757555806138</c:v>
                </c:pt>
                <c:pt idx="682">
                  <c:v>53.898857645417515</c:v>
                </c:pt>
                <c:pt idx="683">
                  <c:v>54.276739781148621</c:v>
                </c:pt>
                <c:pt idx="684">
                  <c:v>54.659507920523779</c:v>
                </c:pt>
                <c:pt idx="685">
                  <c:v>55.047266021067344</c:v>
                </c:pt>
                <c:pt idx="686">
                  <c:v>55.440118040303638</c:v>
                </c:pt>
                <c:pt idx="687">
                  <c:v>55.838167935757021</c:v>
                </c:pt>
                <c:pt idx="688">
                  <c:v>56.241519664951831</c:v>
                </c:pt>
                <c:pt idx="689">
                  <c:v>56.650277185412406</c:v>
                </c:pt>
                <c:pt idx="690">
                  <c:v>57.064544454663086</c:v>
                </c:pt>
                <c:pt idx="691">
                  <c:v>57.484425430228214</c:v>
                </c:pt>
                <c:pt idx="692">
                  <c:v>57.910024069632136</c:v>
                </c:pt>
                <c:pt idx="693">
                  <c:v>58.341444330399192</c:v>
                </c:pt>
                <c:pt idx="694">
                  <c:v>58.778790170053718</c:v>
                </c:pt>
                <c:pt idx="695">
                  <c:v>59.222165546120067</c:v>
                </c:pt>
                <c:pt idx="696">
                  <c:v>59.671674416122571</c:v>
                </c:pt>
                <c:pt idx="697">
                  <c:v>60.127420737585567</c:v>
                </c:pt>
                <c:pt idx="698">
                  <c:v>60.589508468033408</c:v>
                </c:pt>
                <c:pt idx="699">
                  <c:v>61.058041564990432</c:v>
                </c:pt>
                <c:pt idx="700">
                  <c:v>61.533123985980978</c:v>
                </c:pt>
                <c:pt idx="701">
                  <c:v>62.014859688529398</c:v>
                </c:pt>
                <c:pt idx="702">
                  <c:v>62.503352630160023</c:v>
                </c:pt>
                <c:pt idx="703">
                  <c:v>62.998706768397192</c:v>
                </c:pt>
                <c:pt idx="704">
                  <c:v>63.501026060765255</c:v>
                </c:pt>
                <c:pt idx="705">
                  <c:v>64.010414464788539</c:v>
                </c:pt>
                <c:pt idx="706">
                  <c:v>64.526975937991409</c:v>
                </c:pt>
                <c:pt idx="707">
                  <c:v>65.050814437898197</c:v>
                </c:pt>
                <c:pt idx="708">
                  <c:v>65.582033922033247</c:v>
                </c:pt>
                <c:pt idx="709">
                  <c:v>66.120738347920877</c:v>
                </c:pt>
                <c:pt idx="710">
                  <c:v>66.667031673085461</c:v>
                </c:pt>
                <c:pt idx="711">
                  <c:v>67.221017855051343</c:v>
                </c:pt>
                <c:pt idx="712">
                  <c:v>67.782800851342813</c:v>
                </c:pt>
                <c:pt idx="713">
                  <c:v>68.352484619484272</c:v>
                </c:pt>
                <c:pt idx="714">
                  <c:v>68.930173117000038</c:v>
                </c:pt>
                <c:pt idx="715">
                  <c:v>69.515970301414455</c:v>
                </c:pt>
                <c:pt idx="716">
                  <c:v>70.109980130251842</c:v>
                </c:pt>
                <c:pt idx="717">
                  <c:v>70.712306561036584</c:v>
                </c:pt>
                <c:pt idx="718">
                  <c:v>71.323053551293</c:v>
                </c:pt>
                <c:pt idx="719">
                  <c:v>71.942325058545407</c:v>
                </c:pt>
                <c:pt idx="720">
                  <c:v>72.570225040318192</c:v>
                </c:pt>
                <c:pt idx="721">
                  <c:v>73.206857454135672</c:v>
                </c:pt>
                <c:pt idx="722">
                  <c:v>73.852326257522179</c:v>
                </c:pt>
                <c:pt idx="723">
                  <c:v>74.5067354080021</c:v>
                </c:pt>
                <c:pt idx="724">
                  <c:v>75.170188863099725</c:v>
                </c:pt>
                <c:pt idx="725">
                  <c:v>75.842790580339411</c:v>
                </c:pt>
                <c:pt idx="726">
                  <c:v>76.52464451724552</c:v>
                </c:pt>
                <c:pt idx="727">
                  <c:v>77.215854631342353</c:v>
                </c:pt>
                <c:pt idx="728">
                  <c:v>77.916524880154313</c:v>
                </c:pt>
                <c:pt idx="729">
                  <c:v>78.626759221205674</c:v>
                </c:pt>
                <c:pt idx="730">
                  <c:v>79.34666161202081</c:v>
                </c:pt>
                <c:pt idx="731">
                  <c:v>80.076336010124066</c:v>
                </c:pt>
                <c:pt idx="732">
                  <c:v>80.815886373039788</c:v>
                </c:pt>
                <c:pt idx="733">
                  <c:v>81.565416658292321</c:v>
                </c:pt>
                <c:pt idx="734">
                  <c:v>82.325030823405967</c:v>
                </c:pt>
                <c:pt idx="735">
                  <c:v>83.094832825905101</c:v>
                </c:pt>
                <c:pt idx="736">
                  <c:v>83.874926623314067</c:v>
                </c:pt>
                <c:pt idx="737">
                  <c:v>84.665416173157197</c:v>
                </c:pt>
                <c:pt idx="738">
                  <c:v>85.466405432958823</c:v>
                </c:pt>
                <c:pt idx="739">
                  <c:v>86.277998360243316</c:v>
                </c:pt>
                <c:pt idx="740">
                  <c:v>87.100298912534981</c:v>
                </c:pt>
                <c:pt idx="741">
                  <c:v>87.933411047358192</c:v>
                </c:pt>
                <c:pt idx="742">
                  <c:v>88.777438722237278</c:v>
                </c:pt>
                <c:pt idx="743">
                  <c:v>89.632485894696572</c:v>
                </c:pt>
                <c:pt idx="744">
                  <c:v>90.498656522260418</c:v>
                </c:pt>
                <c:pt idx="745">
                  <c:v>91.376054562453177</c:v>
                </c:pt>
                <c:pt idx="746">
                  <c:v>92.264783972799165</c:v>
                </c:pt>
                <c:pt idx="747">
                  <c:v>93.164948710822728</c:v>
                </c:pt>
                <c:pt idx="748">
                  <c:v>94.076652734048238</c:v>
                </c:pt>
                <c:pt idx="749">
                  <c:v>95</c:v>
                </c:pt>
                <c:pt idx="750">
                  <c:v>95</c:v>
                </c:pt>
                <c:pt idx="751">
                  <c:v>95.083333333333329</c:v>
                </c:pt>
                <c:pt idx="752">
                  <c:v>95.166666666666657</c:v>
                </c:pt>
                <c:pt idx="753">
                  <c:v>95.249999999999986</c:v>
                </c:pt>
                <c:pt idx="754">
                  <c:v>95.333333333333314</c:v>
                </c:pt>
                <c:pt idx="755">
                  <c:v>95.416666666666643</c:v>
                </c:pt>
                <c:pt idx="756">
                  <c:v>95.499999999999972</c:v>
                </c:pt>
                <c:pt idx="757">
                  <c:v>95.5833333333333</c:v>
                </c:pt>
                <c:pt idx="758">
                  <c:v>95.666666666666629</c:v>
                </c:pt>
                <c:pt idx="759">
                  <c:v>95.749999999999957</c:v>
                </c:pt>
                <c:pt idx="760">
                  <c:v>95.833333333333286</c:v>
                </c:pt>
                <c:pt idx="761">
                  <c:v>95.916666666666615</c:v>
                </c:pt>
                <c:pt idx="762">
                  <c:v>95.999999999999943</c:v>
                </c:pt>
                <c:pt idx="763">
                  <c:v>96.083333333333272</c:v>
                </c:pt>
                <c:pt idx="764">
                  <c:v>96.1666666666666</c:v>
                </c:pt>
                <c:pt idx="765">
                  <c:v>96.249999999999929</c:v>
                </c:pt>
                <c:pt idx="766">
                  <c:v>96.333333333333258</c:v>
                </c:pt>
                <c:pt idx="767">
                  <c:v>96.416666666666586</c:v>
                </c:pt>
                <c:pt idx="768">
                  <c:v>96.499999999999915</c:v>
                </c:pt>
                <c:pt idx="769">
                  <c:v>96.583333333333243</c:v>
                </c:pt>
                <c:pt idx="770">
                  <c:v>96.666666666666572</c:v>
                </c:pt>
                <c:pt idx="771">
                  <c:v>96.749999999999901</c:v>
                </c:pt>
                <c:pt idx="772">
                  <c:v>96.833333333333229</c:v>
                </c:pt>
                <c:pt idx="773">
                  <c:v>96.916666666666558</c:v>
                </c:pt>
                <c:pt idx="774">
                  <c:v>96.999999999999886</c:v>
                </c:pt>
                <c:pt idx="775">
                  <c:v>97.083333333333215</c:v>
                </c:pt>
                <c:pt idx="776">
                  <c:v>97.166666666666544</c:v>
                </c:pt>
                <c:pt idx="777">
                  <c:v>97.249999999999872</c:v>
                </c:pt>
                <c:pt idx="778">
                  <c:v>97.333333333333201</c:v>
                </c:pt>
                <c:pt idx="779">
                  <c:v>97.416666666666529</c:v>
                </c:pt>
                <c:pt idx="780">
                  <c:v>97.499999999999858</c:v>
                </c:pt>
                <c:pt idx="781">
                  <c:v>97.583333333333186</c:v>
                </c:pt>
                <c:pt idx="782">
                  <c:v>97.666666666666515</c:v>
                </c:pt>
                <c:pt idx="783">
                  <c:v>97.749999999999844</c:v>
                </c:pt>
                <c:pt idx="784">
                  <c:v>97.833333333333172</c:v>
                </c:pt>
                <c:pt idx="785">
                  <c:v>97.916666666666501</c:v>
                </c:pt>
                <c:pt idx="786">
                  <c:v>97.999999999999829</c:v>
                </c:pt>
                <c:pt idx="787">
                  <c:v>98.083333333333158</c:v>
                </c:pt>
                <c:pt idx="788">
                  <c:v>98.166666666666487</c:v>
                </c:pt>
                <c:pt idx="789">
                  <c:v>98.249999999999815</c:v>
                </c:pt>
                <c:pt idx="790">
                  <c:v>98.333333333333144</c:v>
                </c:pt>
                <c:pt idx="791">
                  <c:v>98.416666666666472</c:v>
                </c:pt>
                <c:pt idx="792">
                  <c:v>98.499999999999801</c:v>
                </c:pt>
                <c:pt idx="793">
                  <c:v>98.58333333333313</c:v>
                </c:pt>
                <c:pt idx="794">
                  <c:v>98.666666666666458</c:v>
                </c:pt>
                <c:pt idx="795">
                  <c:v>98.749999999999787</c:v>
                </c:pt>
                <c:pt idx="796">
                  <c:v>98.833333333333115</c:v>
                </c:pt>
                <c:pt idx="797">
                  <c:v>98.916666666666444</c:v>
                </c:pt>
                <c:pt idx="798">
                  <c:v>98.999999999999773</c:v>
                </c:pt>
                <c:pt idx="799">
                  <c:v>99.083333333333101</c:v>
                </c:pt>
                <c:pt idx="800">
                  <c:v>99.16666666666643</c:v>
                </c:pt>
                <c:pt idx="801">
                  <c:v>99.249999999999758</c:v>
                </c:pt>
                <c:pt idx="802">
                  <c:v>99.333333333333087</c:v>
                </c:pt>
                <c:pt idx="803">
                  <c:v>99.416666666666416</c:v>
                </c:pt>
                <c:pt idx="804">
                  <c:v>99.499999999999744</c:v>
                </c:pt>
                <c:pt idx="805">
                  <c:v>99.583333333333073</c:v>
                </c:pt>
                <c:pt idx="806">
                  <c:v>99.666666666666401</c:v>
                </c:pt>
                <c:pt idx="807">
                  <c:v>99.74999999999973</c:v>
                </c:pt>
                <c:pt idx="808">
                  <c:v>99.833333333333059</c:v>
                </c:pt>
                <c:pt idx="809">
                  <c:v>99.916666666666387</c:v>
                </c:pt>
                <c:pt idx="810">
                  <c:v>100</c:v>
                </c:pt>
                <c:pt idx="811">
                  <c:v>100</c:v>
                </c:pt>
                <c:pt idx="812">
                  <c:v>100</c:v>
                </c:pt>
                <c:pt idx="813">
                  <c:v>100</c:v>
                </c:pt>
                <c:pt idx="814">
                  <c:v>100</c:v>
                </c:pt>
                <c:pt idx="815">
                  <c:v>100</c:v>
                </c:pt>
                <c:pt idx="816">
                  <c:v>100</c:v>
                </c:pt>
                <c:pt idx="817">
                  <c:v>100</c:v>
                </c:pt>
                <c:pt idx="818">
                  <c:v>100</c:v>
                </c:pt>
                <c:pt idx="819">
                  <c:v>100</c:v>
                </c:pt>
                <c:pt idx="820">
                  <c:v>100</c:v>
                </c:pt>
                <c:pt idx="821">
                  <c:v>100</c:v>
                </c:pt>
                <c:pt idx="822">
                  <c:v>100</c:v>
                </c:pt>
                <c:pt idx="823">
                  <c:v>100</c:v>
                </c:pt>
                <c:pt idx="824">
                  <c:v>100</c:v>
                </c:pt>
                <c:pt idx="825">
                  <c:v>100</c:v>
                </c:pt>
                <c:pt idx="826">
                  <c:v>100</c:v>
                </c:pt>
                <c:pt idx="827">
                  <c:v>100</c:v>
                </c:pt>
                <c:pt idx="828">
                  <c:v>100</c:v>
                </c:pt>
                <c:pt idx="829">
                  <c:v>100</c:v>
                </c:pt>
                <c:pt idx="830">
                  <c:v>100</c:v>
                </c:pt>
                <c:pt idx="831">
                  <c:v>100</c:v>
                </c:pt>
                <c:pt idx="832">
                  <c:v>100</c:v>
                </c:pt>
                <c:pt idx="833">
                  <c:v>100</c:v>
                </c:pt>
                <c:pt idx="834">
                  <c:v>100</c:v>
                </c:pt>
                <c:pt idx="835">
                  <c:v>100</c:v>
                </c:pt>
                <c:pt idx="836">
                  <c:v>100</c:v>
                </c:pt>
                <c:pt idx="837">
                  <c:v>100</c:v>
                </c:pt>
                <c:pt idx="838">
                  <c:v>100</c:v>
                </c:pt>
                <c:pt idx="839">
                  <c:v>100</c:v>
                </c:pt>
                <c:pt idx="840">
                  <c:v>100</c:v>
                </c:pt>
                <c:pt idx="841">
                  <c:v>100</c:v>
                </c:pt>
                <c:pt idx="842">
                  <c:v>100</c:v>
                </c:pt>
                <c:pt idx="843">
                  <c:v>100</c:v>
                </c:pt>
                <c:pt idx="844">
                  <c:v>100</c:v>
                </c:pt>
                <c:pt idx="845">
                  <c:v>100</c:v>
                </c:pt>
                <c:pt idx="846">
                  <c:v>100</c:v>
                </c:pt>
                <c:pt idx="847">
                  <c:v>100</c:v>
                </c:pt>
                <c:pt idx="848">
                  <c:v>100</c:v>
                </c:pt>
                <c:pt idx="849">
                  <c:v>100</c:v>
                </c:pt>
                <c:pt idx="850">
                  <c:v>100</c:v>
                </c:pt>
                <c:pt idx="851">
                  <c:v>100</c:v>
                </c:pt>
                <c:pt idx="852">
                  <c:v>100</c:v>
                </c:pt>
                <c:pt idx="853">
                  <c:v>100</c:v>
                </c:pt>
                <c:pt idx="854">
                  <c:v>100</c:v>
                </c:pt>
                <c:pt idx="855">
                  <c:v>100</c:v>
                </c:pt>
                <c:pt idx="856">
                  <c:v>100</c:v>
                </c:pt>
                <c:pt idx="857">
                  <c:v>100</c:v>
                </c:pt>
                <c:pt idx="858">
                  <c:v>100</c:v>
                </c:pt>
                <c:pt idx="859">
                  <c:v>100</c:v>
                </c:pt>
                <c:pt idx="860">
                  <c:v>100</c:v>
                </c:pt>
                <c:pt idx="861">
                  <c:v>100</c:v>
                </c:pt>
                <c:pt idx="862">
                  <c:v>100</c:v>
                </c:pt>
                <c:pt idx="863">
                  <c:v>100</c:v>
                </c:pt>
                <c:pt idx="864">
                  <c:v>100</c:v>
                </c:pt>
                <c:pt idx="865">
                  <c:v>100</c:v>
                </c:pt>
                <c:pt idx="866">
                  <c:v>100</c:v>
                </c:pt>
                <c:pt idx="867">
                  <c:v>100</c:v>
                </c:pt>
                <c:pt idx="868">
                  <c:v>100</c:v>
                </c:pt>
                <c:pt idx="869">
                  <c:v>100</c:v>
                </c:pt>
                <c:pt idx="870">
                  <c:v>100</c:v>
                </c:pt>
                <c:pt idx="871">
                  <c:v>100</c:v>
                </c:pt>
                <c:pt idx="872">
                  <c:v>100</c:v>
                </c:pt>
                <c:pt idx="873">
                  <c:v>100</c:v>
                </c:pt>
                <c:pt idx="874">
                  <c:v>100</c:v>
                </c:pt>
                <c:pt idx="875">
                  <c:v>100</c:v>
                </c:pt>
                <c:pt idx="876">
                  <c:v>100</c:v>
                </c:pt>
                <c:pt idx="877">
                  <c:v>100</c:v>
                </c:pt>
                <c:pt idx="878">
                  <c:v>100</c:v>
                </c:pt>
                <c:pt idx="879">
                  <c:v>100</c:v>
                </c:pt>
                <c:pt idx="880">
                  <c:v>100</c:v>
                </c:pt>
                <c:pt idx="881">
                  <c:v>100</c:v>
                </c:pt>
                <c:pt idx="882">
                  <c:v>100</c:v>
                </c:pt>
                <c:pt idx="883">
                  <c:v>100</c:v>
                </c:pt>
                <c:pt idx="884">
                  <c:v>100</c:v>
                </c:pt>
                <c:pt idx="885">
                  <c:v>100</c:v>
                </c:pt>
                <c:pt idx="886">
                  <c:v>100</c:v>
                </c:pt>
                <c:pt idx="887">
                  <c:v>100</c:v>
                </c:pt>
                <c:pt idx="888">
                  <c:v>100</c:v>
                </c:pt>
                <c:pt idx="889">
                  <c:v>100</c:v>
                </c:pt>
                <c:pt idx="890">
                  <c:v>100</c:v>
                </c:pt>
                <c:pt idx="891">
                  <c:v>100</c:v>
                </c:pt>
                <c:pt idx="892">
                  <c:v>100</c:v>
                </c:pt>
                <c:pt idx="893">
                  <c:v>100</c:v>
                </c:pt>
                <c:pt idx="894">
                  <c:v>100</c:v>
                </c:pt>
                <c:pt idx="895">
                  <c:v>100</c:v>
                </c:pt>
                <c:pt idx="896">
                  <c:v>100</c:v>
                </c:pt>
                <c:pt idx="897">
                  <c:v>100</c:v>
                </c:pt>
                <c:pt idx="898">
                  <c:v>100</c:v>
                </c:pt>
                <c:pt idx="899">
                  <c:v>100</c:v>
                </c:pt>
                <c:pt idx="900">
                  <c:v>100</c:v>
                </c:pt>
                <c:pt idx="901">
                  <c:v>100</c:v>
                </c:pt>
                <c:pt idx="902">
                  <c:v>100</c:v>
                </c:pt>
                <c:pt idx="903">
                  <c:v>100</c:v>
                </c:pt>
                <c:pt idx="904">
                  <c:v>100</c:v>
                </c:pt>
                <c:pt idx="905">
                  <c:v>100</c:v>
                </c:pt>
                <c:pt idx="906">
                  <c:v>100</c:v>
                </c:pt>
                <c:pt idx="907">
                  <c:v>100</c:v>
                </c:pt>
                <c:pt idx="908">
                  <c:v>100</c:v>
                </c:pt>
                <c:pt idx="909">
                  <c:v>100</c:v>
                </c:pt>
                <c:pt idx="910">
                  <c:v>100</c:v>
                </c:pt>
                <c:pt idx="911">
                  <c:v>100</c:v>
                </c:pt>
                <c:pt idx="912">
                  <c:v>100</c:v>
                </c:pt>
                <c:pt idx="913">
                  <c:v>100</c:v>
                </c:pt>
                <c:pt idx="914">
                  <c:v>100</c:v>
                </c:pt>
                <c:pt idx="915">
                  <c:v>100</c:v>
                </c:pt>
                <c:pt idx="916">
                  <c:v>100</c:v>
                </c:pt>
                <c:pt idx="917">
                  <c:v>100</c:v>
                </c:pt>
                <c:pt idx="918">
                  <c:v>100</c:v>
                </c:pt>
                <c:pt idx="919">
                  <c:v>100</c:v>
                </c:pt>
                <c:pt idx="920">
                  <c:v>100</c:v>
                </c:pt>
                <c:pt idx="921">
                  <c:v>100</c:v>
                </c:pt>
                <c:pt idx="922">
                  <c:v>100</c:v>
                </c:pt>
                <c:pt idx="923">
                  <c:v>100</c:v>
                </c:pt>
                <c:pt idx="924">
                  <c:v>100</c:v>
                </c:pt>
                <c:pt idx="925">
                  <c:v>100</c:v>
                </c:pt>
                <c:pt idx="926">
                  <c:v>100</c:v>
                </c:pt>
                <c:pt idx="927">
                  <c:v>100</c:v>
                </c:pt>
                <c:pt idx="928">
                  <c:v>100</c:v>
                </c:pt>
                <c:pt idx="929">
                  <c:v>100</c:v>
                </c:pt>
                <c:pt idx="930">
                  <c:v>100</c:v>
                </c:pt>
                <c:pt idx="931">
                  <c:v>100</c:v>
                </c:pt>
                <c:pt idx="932">
                  <c:v>100</c:v>
                </c:pt>
                <c:pt idx="933">
                  <c:v>100</c:v>
                </c:pt>
                <c:pt idx="934">
                  <c:v>100</c:v>
                </c:pt>
                <c:pt idx="935">
                  <c:v>100</c:v>
                </c:pt>
                <c:pt idx="936">
                  <c:v>100</c:v>
                </c:pt>
                <c:pt idx="937">
                  <c:v>100</c:v>
                </c:pt>
                <c:pt idx="938">
                  <c:v>100</c:v>
                </c:pt>
                <c:pt idx="939">
                  <c:v>100</c:v>
                </c:pt>
                <c:pt idx="940">
                  <c:v>100</c:v>
                </c:pt>
                <c:pt idx="941">
                  <c:v>100</c:v>
                </c:pt>
                <c:pt idx="942">
                  <c:v>100</c:v>
                </c:pt>
                <c:pt idx="943">
                  <c:v>100</c:v>
                </c:pt>
                <c:pt idx="944">
                  <c:v>100</c:v>
                </c:pt>
                <c:pt idx="945">
                  <c:v>100</c:v>
                </c:pt>
                <c:pt idx="946">
                  <c:v>100</c:v>
                </c:pt>
                <c:pt idx="947">
                  <c:v>100</c:v>
                </c:pt>
                <c:pt idx="948">
                  <c:v>100</c:v>
                </c:pt>
                <c:pt idx="949">
                  <c:v>100</c:v>
                </c:pt>
                <c:pt idx="950">
                  <c:v>100</c:v>
                </c:pt>
                <c:pt idx="951">
                  <c:v>100</c:v>
                </c:pt>
                <c:pt idx="952">
                  <c:v>100</c:v>
                </c:pt>
                <c:pt idx="953">
                  <c:v>100</c:v>
                </c:pt>
                <c:pt idx="954">
                  <c:v>100</c:v>
                </c:pt>
                <c:pt idx="955">
                  <c:v>100</c:v>
                </c:pt>
                <c:pt idx="956">
                  <c:v>100</c:v>
                </c:pt>
                <c:pt idx="957">
                  <c:v>100</c:v>
                </c:pt>
                <c:pt idx="958">
                  <c:v>100</c:v>
                </c:pt>
                <c:pt idx="959">
                  <c:v>100</c:v>
                </c:pt>
                <c:pt idx="960">
                  <c:v>100</c:v>
                </c:pt>
                <c:pt idx="961">
                  <c:v>100</c:v>
                </c:pt>
                <c:pt idx="962">
                  <c:v>100</c:v>
                </c:pt>
                <c:pt idx="963">
                  <c:v>100</c:v>
                </c:pt>
                <c:pt idx="964">
                  <c:v>100</c:v>
                </c:pt>
                <c:pt idx="965">
                  <c:v>100</c:v>
                </c:pt>
                <c:pt idx="966">
                  <c:v>100</c:v>
                </c:pt>
                <c:pt idx="967">
                  <c:v>100</c:v>
                </c:pt>
                <c:pt idx="968">
                  <c:v>100</c:v>
                </c:pt>
                <c:pt idx="969">
                  <c:v>100</c:v>
                </c:pt>
                <c:pt idx="970">
                  <c:v>100</c:v>
                </c:pt>
                <c:pt idx="971">
                  <c:v>100</c:v>
                </c:pt>
                <c:pt idx="972">
                  <c:v>100</c:v>
                </c:pt>
                <c:pt idx="973">
                  <c:v>100</c:v>
                </c:pt>
                <c:pt idx="974">
                  <c:v>100</c:v>
                </c:pt>
                <c:pt idx="975">
                  <c:v>100</c:v>
                </c:pt>
                <c:pt idx="976">
                  <c:v>100</c:v>
                </c:pt>
                <c:pt idx="977">
                  <c:v>100</c:v>
                </c:pt>
                <c:pt idx="978">
                  <c:v>100</c:v>
                </c:pt>
                <c:pt idx="979">
                  <c:v>100</c:v>
                </c:pt>
                <c:pt idx="980">
                  <c:v>100</c:v>
                </c:pt>
                <c:pt idx="981">
                  <c:v>100</c:v>
                </c:pt>
                <c:pt idx="982">
                  <c:v>100</c:v>
                </c:pt>
                <c:pt idx="983">
                  <c:v>100</c:v>
                </c:pt>
                <c:pt idx="984">
                  <c:v>100</c:v>
                </c:pt>
                <c:pt idx="985">
                  <c:v>100</c:v>
                </c:pt>
                <c:pt idx="986">
                  <c:v>100</c:v>
                </c:pt>
                <c:pt idx="987">
                  <c:v>100</c:v>
                </c:pt>
                <c:pt idx="988">
                  <c:v>100</c:v>
                </c:pt>
                <c:pt idx="989">
                  <c:v>100</c:v>
                </c:pt>
                <c:pt idx="990">
                  <c:v>100</c:v>
                </c:pt>
                <c:pt idx="991">
                  <c:v>100</c:v>
                </c:pt>
                <c:pt idx="992">
                  <c:v>100</c:v>
                </c:pt>
                <c:pt idx="993">
                  <c:v>100</c:v>
                </c:pt>
                <c:pt idx="994">
                  <c:v>100</c:v>
                </c:pt>
                <c:pt idx="995">
                  <c:v>100</c:v>
                </c:pt>
                <c:pt idx="996">
                  <c:v>100</c:v>
                </c:pt>
                <c:pt idx="997">
                  <c:v>100</c:v>
                </c:pt>
                <c:pt idx="998">
                  <c:v>100</c:v>
                </c:pt>
                <c:pt idx="999">
                  <c:v>100</c:v>
                </c:pt>
                <c:pt idx="1000">
                  <c:v>100</c:v>
                </c:pt>
                <c:pt idx="1001">
                  <c:v>100</c:v>
                </c:pt>
                <c:pt idx="1002">
                  <c:v>100</c:v>
                </c:pt>
                <c:pt idx="1003">
                  <c:v>100</c:v>
                </c:pt>
                <c:pt idx="1004">
                  <c:v>100</c:v>
                </c:pt>
                <c:pt idx="1005">
                  <c:v>100</c:v>
                </c:pt>
                <c:pt idx="1006">
                  <c:v>100</c:v>
                </c:pt>
                <c:pt idx="1007">
                  <c:v>100</c:v>
                </c:pt>
                <c:pt idx="1008">
                  <c:v>100</c:v>
                </c:pt>
                <c:pt idx="1009">
                  <c:v>100</c:v>
                </c:pt>
                <c:pt idx="1010">
                  <c:v>100</c:v>
                </c:pt>
                <c:pt idx="1011">
                  <c:v>100</c:v>
                </c:pt>
                <c:pt idx="1012">
                  <c:v>100</c:v>
                </c:pt>
                <c:pt idx="1013">
                  <c:v>100</c:v>
                </c:pt>
                <c:pt idx="1014">
                  <c:v>100</c:v>
                </c:pt>
                <c:pt idx="1015">
                  <c:v>100</c:v>
                </c:pt>
                <c:pt idx="1016">
                  <c:v>100</c:v>
                </c:pt>
                <c:pt idx="1017">
                  <c:v>100</c:v>
                </c:pt>
                <c:pt idx="1018">
                  <c:v>100</c:v>
                </c:pt>
                <c:pt idx="1019">
                  <c:v>100</c:v>
                </c:pt>
                <c:pt idx="1020">
                  <c:v>100</c:v>
                </c:pt>
                <c:pt idx="1021">
                  <c:v>100</c:v>
                </c:pt>
                <c:pt idx="1022">
                  <c:v>100</c:v>
                </c:pt>
                <c:pt idx="1023">
                  <c:v>100</c:v>
                </c:pt>
                <c:pt idx="1024">
                  <c:v>100</c:v>
                </c:pt>
                <c:pt idx="1025">
                  <c:v>100</c:v>
                </c:pt>
                <c:pt idx="1026">
                  <c:v>100</c:v>
                </c:pt>
                <c:pt idx="1027">
                  <c:v>100</c:v>
                </c:pt>
                <c:pt idx="1028">
                  <c:v>100</c:v>
                </c:pt>
                <c:pt idx="1029">
                  <c:v>100</c:v>
                </c:pt>
                <c:pt idx="1030">
                  <c:v>100</c:v>
                </c:pt>
                <c:pt idx="1031">
                  <c:v>100</c:v>
                </c:pt>
                <c:pt idx="1032">
                  <c:v>100</c:v>
                </c:pt>
                <c:pt idx="1033">
                  <c:v>100</c:v>
                </c:pt>
                <c:pt idx="1034">
                  <c:v>100</c:v>
                </c:pt>
                <c:pt idx="1035">
                  <c:v>100</c:v>
                </c:pt>
                <c:pt idx="1036">
                  <c:v>100</c:v>
                </c:pt>
                <c:pt idx="1037">
                  <c:v>100</c:v>
                </c:pt>
                <c:pt idx="1038">
                  <c:v>100</c:v>
                </c:pt>
                <c:pt idx="1039">
                  <c:v>100</c:v>
                </c:pt>
                <c:pt idx="1040">
                  <c:v>100</c:v>
                </c:pt>
                <c:pt idx="1041">
                  <c:v>100</c:v>
                </c:pt>
                <c:pt idx="1042">
                  <c:v>100</c:v>
                </c:pt>
                <c:pt idx="1043">
                  <c:v>100</c:v>
                </c:pt>
                <c:pt idx="1044">
                  <c:v>100</c:v>
                </c:pt>
                <c:pt idx="1045">
                  <c:v>100</c:v>
                </c:pt>
                <c:pt idx="1046">
                  <c:v>100</c:v>
                </c:pt>
                <c:pt idx="1047">
                  <c:v>100</c:v>
                </c:pt>
                <c:pt idx="1048">
                  <c:v>100</c:v>
                </c:pt>
                <c:pt idx="1049">
                  <c:v>100</c:v>
                </c:pt>
                <c:pt idx="1050">
                  <c:v>100</c:v>
                </c:pt>
                <c:pt idx="1051">
                  <c:v>100</c:v>
                </c:pt>
                <c:pt idx="1052">
                  <c:v>100</c:v>
                </c:pt>
                <c:pt idx="1053">
                  <c:v>100</c:v>
                </c:pt>
                <c:pt idx="1054">
                  <c:v>100</c:v>
                </c:pt>
                <c:pt idx="1055">
                  <c:v>100</c:v>
                </c:pt>
                <c:pt idx="1056">
                  <c:v>100</c:v>
                </c:pt>
                <c:pt idx="1057">
                  <c:v>100</c:v>
                </c:pt>
                <c:pt idx="1058">
                  <c:v>100</c:v>
                </c:pt>
                <c:pt idx="1059">
                  <c:v>100</c:v>
                </c:pt>
                <c:pt idx="1060">
                  <c:v>100</c:v>
                </c:pt>
                <c:pt idx="1061">
                  <c:v>100</c:v>
                </c:pt>
                <c:pt idx="1062">
                  <c:v>100</c:v>
                </c:pt>
                <c:pt idx="1063">
                  <c:v>100</c:v>
                </c:pt>
                <c:pt idx="1064">
                  <c:v>100</c:v>
                </c:pt>
                <c:pt idx="1065">
                  <c:v>100</c:v>
                </c:pt>
                <c:pt idx="1066">
                  <c:v>100</c:v>
                </c:pt>
                <c:pt idx="1067">
                  <c:v>100</c:v>
                </c:pt>
                <c:pt idx="1068">
                  <c:v>100</c:v>
                </c:pt>
                <c:pt idx="1069">
                  <c:v>100</c:v>
                </c:pt>
                <c:pt idx="1070">
                  <c:v>100</c:v>
                </c:pt>
                <c:pt idx="1071">
                  <c:v>100</c:v>
                </c:pt>
                <c:pt idx="1072">
                  <c:v>100</c:v>
                </c:pt>
                <c:pt idx="1073">
                  <c:v>100</c:v>
                </c:pt>
                <c:pt idx="1074">
                  <c:v>100</c:v>
                </c:pt>
                <c:pt idx="1075">
                  <c:v>100</c:v>
                </c:pt>
                <c:pt idx="1076">
                  <c:v>100</c:v>
                </c:pt>
                <c:pt idx="1077">
                  <c:v>100</c:v>
                </c:pt>
                <c:pt idx="1078">
                  <c:v>100</c:v>
                </c:pt>
                <c:pt idx="1079">
                  <c:v>100</c:v>
                </c:pt>
                <c:pt idx="1080">
                  <c:v>100</c:v>
                </c:pt>
                <c:pt idx="1081">
                  <c:v>100</c:v>
                </c:pt>
                <c:pt idx="1082">
                  <c:v>100</c:v>
                </c:pt>
                <c:pt idx="1083">
                  <c:v>100</c:v>
                </c:pt>
                <c:pt idx="1084">
                  <c:v>100</c:v>
                </c:pt>
                <c:pt idx="1085">
                  <c:v>100</c:v>
                </c:pt>
                <c:pt idx="1086">
                  <c:v>100</c:v>
                </c:pt>
                <c:pt idx="1087">
                  <c:v>100</c:v>
                </c:pt>
                <c:pt idx="1088">
                  <c:v>100</c:v>
                </c:pt>
                <c:pt idx="1089">
                  <c:v>100</c:v>
                </c:pt>
                <c:pt idx="1090">
                  <c:v>100</c:v>
                </c:pt>
                <c:pt idx="1091">
                  <c:v>100</c:v>
                </c:pt>
                <c:pt idx="1092">
                  <c:v>100</c:v>
                </c:pt>
                <c:pt idx="1093">
                  <c:v>100</c:v>
                </c:pt>
                <c:pt idx="1094">
                  <c:v>100</c:v>
                </c:pt>
                <c:pt idx="1095">
                  <c:v>100</c:v>
                </c:pt>
                <c:pt idx="1096">
                  <c:v>100</c:v>
                </c:pt>
                <c:pt idx="1097">
                  <c:v>100</c:v>
                </c:pt>
                <c:pt idx="1098">
                  <c:v>100</c:v>
                </c:pt>
                <c:pt idx="1099">
                  <c:v>100</c:v>
                </c:pt>
                <c:pt idx="1100">
                  <c:v>100</c:v>
                </c:pt>
                <c:pt idx="1101">
                  <c:v>100</c:v>
                </c:pt>
                <c:pt idx="1102">
                  <c:v>100</c:v>
                </c:pt>
                <c:pt idx="1103">
                  <c:v>100</c:v>
                </c:pt>
                <c:pt idx="1104">
                  <c:v>100</c:v>
                </c:pt>
                <c:pt idx="1105">
                  <c:v>100</c:v>
                </c:pt>
                <c:pt idx="1106">
                  <c:v>100</c:v>
                </c:pt>
                <c:pt idx="1107">
                  <c:v>100</c:v>
                </c:pt>
                <c:pt idx="1108">
                  <c:v>100</c:v>
                </c:pt>
                <c:pt idx="1109">
                  <c:v>100</c:v>
                </c:pt>
                <c:pt idx="1110">
                  <c:v>100</c:v>
                </c:pt>
                <c:pt idx="1111">
                  <c:v>100</c:v>
                </c:pt>
                <c:pt idx="1112">
                  <c:v>100</c:v>
                </c:pt>
                <c:pt idx="1113">
                  <c:v>100</c:v>
                </c:pt>
                <c:pt idx="1114">
                  <c:v>100</c:v>
                </c:pt>
                <c:pt idx="1115">
                  <c:v>100</c:v>
                </c:pt>
                <c:pt idx="1116">
                  <c:v>100</c:v>
                </c:pt>
                <c:pt idx="1117">
                  <c:v>100</c:v>
                </c:pt>
                <c:pt idx="1118">
                  <c:v>100</c:v>
                </c:pt>
                <c:pt idx="1119">
                  <c:v>100</c:v>
                </c:pt>
                <c:pt idx="1120">
                  <c:v>100</c:v>
                </c:pt>
                <c:pt idx="1121">
                  <c:v>100</c:v>
                </c:pt>
                <c:pt idx="1122">
                  <c:v>100</c:v>
                </c:pt>
                <c:pt idx="1123">
                  <c:v>100</c:v>
                </c:pt>
                <c:pt idx="1124">
                  <c:v>100</c:v>
                </c:pt>
                <c:pt idx="1125">
                  <c:v>100</c:v>
                </c:pt>
                <c:pt idx="1126">
                  <c:v>100</c:v>
                </c:pt>
                <c:pt idx="1127">
                  <c:v>100</c:v>
                </c:pt>
                <c:pt idx="1128">
                  <c:v>100</c:v>
                </c:pt>
                <c:pt idx="1129">
                  <c:v>100</c:v>
                </c:pt>
                <c:pt idx="1130">
                  <c:v>100</c:v>
                </c:pt>
                <c:pt idx="1131">
                  <c:v>100</c:v>
                </c:pt>
                <c:pt idx="1132">
                  <c:v>100</c:v>
                </c:pt>
                <c:pt idx="1133">
                  <c:v>100</c:v>
                </c:pt>
                <c:pt idx="1134">
                  <c:v>100</c:v>
                </c:pt>
                <c:pt idx="1135">
                  <c:v>100</c:v>
                </c:pt>
                <c:pt idx="1136">
                  <c:v>100</c:v>
                </c:pt>
                <c:pt idx="1137">
                  <c:v>100</c:v>
                </c:pt>
                <c:pt idx="1138">
                  <c:v>100</c:v>
                </c:pt>
                <c:pt idx="1139">
                  <c:v>100</c:v>
                </c:pt>
                <c:pt idx="1140">
                  <c:v>100</c:v>
                </c:pt>
                <c:pt idx="1141">
                  <c:v>100</c:v>
                </c:pt>
                <c:pt idx="1142">
                  <c:v>100</c:v>
                </c:pt>
                <c:pt idx="1143">
                  <c:v>100</c:v>
                </c:pt>
                <c:pt idx="1144">
                  <c:v>100</c:v>
                </c:pt>
                <c:pt idx="1145">
                  <c:v>100</c:v>
                </c:pt>
                <c:pt idx="1146">
                  <c:v>100</c:v>
                </c:pt>
                <c:pt idx="1147">
                  <c:v>100</c:v>
                </c:pt>
                <c:pt idx="1148">
                  <c:v>100</c:v>
                </c:pt>
                <c:pt idx="1149">
                  <c:v>100</c:v>
                </c:pt>
                <c:pt idx="1150">
                  <c:v>100</c:v>
                </c:pt>
                <c:pt idx="1151">
                  <c:v>100</c:v>
                </c:pt>
                <c:pt idx="1152">
                  <c:v>100</c:v>
                </c:pt>
                <c:pt idx="1153">
                  <c:v>100</c:v>
                </c:pt>
                <c:pt idx="1154">
                  <c:v>100</c:v>
                </c:pt>
                <c:pt idx="1155">
                  <c:v>100</c:v>
                </c:pt>
                <c:pt idx="1156">
                  <c:v>100</c:v>
                </c:pt>
                <c:pt idx="1157">
                  <c:v>100</c:v>
                </c:pt>
                <c:pt idx="1158">
                  <c:v>100</c:v>
                </c:pt>
                <c:pt idx="1159">
                  <c:v>100</c:v>
                </c:pt>
                <c:pt idx="1160">
                  <c:v>100</c:v>
                </c:pt>
                <c:pt idx="1161">
                  <c:v>100</c:v>
                </c:pt>
                <c:pt idx="1162">
                  <c:v>100</c:v>
                </c:pt>
                <c:pt idx="1163">
                  <c:v>100</c:v>
                </c:pt>
                <c:pt idx="1164">
                  <c:v>100</c:v>
                </c:pt>
                <c:pt idx="1165">
                  <c:v>100</c:v>
                </c:pt>
                <c:pt idx="1166">
                  <c:v>100</c:v>
                </c:pt>
                <c:pt idx="1167">
                  <c:v>100</c:v>
                </c:pt>
                <c:pt idx="1168">
                  <c:v>100</c:v>
                </c:pt>
                <c:pt idx="1169">
                  <c:v>100</c:v>
                </c:pt>
                <c:pt idx="1170">
                  <c:v>100</c:v>
                </c:pt>
                <c:pt idx="1171">
                  <c:v>100</c:v>
                </c:pt>
                <c:pt idx="1172">
                  <c:v>100</c:v>
                </c:pt>
                <c:pt idx="1173">
                  <c:v>100</c:v>
                </c:pt>
                <c:pt idx="1174">
                  <c:v>100</c:v>
                </c:pt>
                <c:pt idx="1175">
                  <c:v>100</c:v>
                </c:pt>
                <c:pt idx="1176">
                  <c:v>100</c:v>
                </c:pt>
                <c:pt idx="1177">
                  <c:v>100</c:v>
                </c:pt>
                <c:pt idx="1178">
                  <c:v>100</c:v>
                </c:pt>
                <c:pt idx="1179">
                  <c:v>100</c:v>
                </c:pt>
                <c:pt idx="1180">
                  <c:v>100</c:v>
                </c:pt>
                <c:pt idx="1181">
                  <c:v>95</c:v>
                </c:pt>
                <c:pt idx="1182">
                  <c:v>90</c:v>
                </c:pt>
                <c:pt idx="1183">
                  <c:v>85</c:v>
                </c:pt>
                <c:pt idx="1184">
                  <c:v>80</c:v>
                </c:pt>
                <c:pt idx="1185">
                  <c:v>75</c:v>
                </c:pt>
                <c:pt idx="1186">
                  <c:v>70</c:v>
                </c:pt>
                <c:pt idx="1187">
                  <c:v>65</c:v>
                </c:pt>
                <c:pt idx="1188">
                  <c:v>60</c:v>
                </c:pt>
                <c:pt idx="1189">
                  <c:v>55</c:v>
                </c:pt>
                <c:pt idx="1190">
                  <c:v>50</c:v>
                </c:pt>
                <c:pt idx="1191">
                  <c:v>45</c:v>
                </c:pt>
                <c:pt idx="1192">
                  <c:v>40</c:v>
                </c:pt>
                <c:pt idx="1193">
                  <c:v>35</c:v>
                </c:pt>
                <c:pt idx="1194">
                  <c:v>30</c:v>
                </c:pt>
                <c:pt idx="1195">
                  <c:v>25</c:v>
                </c:pt>
                <c:pt idx="1196">
                  <c:v>20</c:v>
                </c:pt>
                <c:pt idx="1197">
                  <c:v>15</c:v>
                </c:pt>
                <c:pt idx="1198">
                  <c:v>10</c:v>
                </c:pt>
                <c:pt idx="1199">
                  <c:v>5</c:v>
                </c:pt>
                <c:pt idx="1200">
                  <c:v>0</c:v>
                </c:pt>
              </c:numCache>
            </c:numRef>
          </c:val>
          <c:smooth val="0"/>
          <c:extLst>
            <c:ext xmlns:c16="http://schemas.microsoft.com/office/drawing/2014/chart" uri="{C3380CC4-5D6E-409C-BE32-E72D297353CC}">
              <c16:uniqueId val="{00000000-E73D-47F0-A1F8-F8F5EB9E9B1E}"/>
            </c:ext>
          </c:extLst>
        </c:ser>
        <c:dLbls>
          <c:showLegendKey val="0"/>
          <c:showVal val="0"/>
          <c:showCatName val="0"/>
          <c:showSerName val="0"/>
          <c:showPercent val="0"/>
          <c:showBubbleSize val="0"/>
        </c:dLbls>
        <c:smooth val="0"/>
        <c:axId val="221101440"/>
        <c:axId val="221120000"/>
      </c:lineChart>
      <c:catAx>
        <c:axId val="221101440"/>
        <c:scaling>
          <c:orientation val="minMax"/>
        </c:scaling>
        <c:delete val="0"/>
        <c:axPos val="b"/>
        <c:title>
          <c:tx>
            <c:rich>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dirty="0"/>
                  <a:t>Time</a:t>
                </a:r>
              </a:p>
            </c:rich>
          </c:tx>
          <c:overlay val="0"/>
          <c:spPr>
            <a:noFill/>
            <a:ln>
              <a:noFill/>
            </a:ln>
            <a:effectLst/>
          </c:spPr>
          <c:txPr>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221120000"/>
        <c:crosses val="autoZero"/>
        <c:auto val="1"/>
        <c:lblAlgn val="ctr"/>
        <c:lblOffset val="100"/>
        <c:tickLblSkip val="60"/>
        <c:noMultiLvlLbl val="0"/>
      </c:catAx>
      <c:valAx>
        <c:axId val="22112000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xPr>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2211014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GB" dirty="0"/>
              <a:t>Mover</a:t>
            </a:r>
          </a:p>
        </c:rich>
      </c:tx>
      <c:overlay val="0"/>
      <c:spPr>
        <a:noFill/>
        <a:ln>
          <a:noFill/>
        </a:ln>
        <a:effectLst/>
      </c:spPr>
    </c:title>
    <c:autoTitleDeleted val="0"/>
    <c:plotArea>
      <c:layout/>
      <c:lineChart>
        <c:grouping val="standard"/>
        <c:varyColors val="0"/>
        <c:ser>
          <c:idx val="0"/>
          <c:order val="0"/>
          <c:tx>
            <c:v>Mover</c:v>
          </c:tx>
          <c:spPr>
            <a:ln w="28575" cap="rnd">
              <a:solidFill>
                <a:schemeClr val="accent1"/>
              </a:solidFill>
              <a:round/>
            </a:ln>
            <a:effectLst/>
          </c:spPr>
          <c:marker>
            <c:symbol val="none"/>
          </c:marker>
          <c:cat>
            <c:strRef>
              <c:f>'May 31'!$B$2:$B$1202</c:f>
              <c:strCache>
                <c:ptCount val="1201"/>
                <c:pt idx="0">
                  <c:v>00:00</c:v>
                </c:pt>
                <c:pt idx="1">
                  <c:v>00:01</c:v>
                </c:pt>
                <c:pt idx="2">
                  <c:v>00:02</c:v>
                </c:pt>
                <c:pt idx="3">
                  <c:v>00:03</c:v>
                </c:pt>
                <c:pt idx="4">
                  <c:v>00:04</c:v>
                </c:pt>
                <c:pt idx="5">
                  <c:v>00:05</c:v>
                </c:pt>
                <c:pt idx="6">
                  <c:v>00:06</c:v>
                </c:pt>
                <c:pt idx="7">
                  <c:v>00:07</c:v>
                </c:pt>
                <c:pt idx="8">
                  <c:v>00:08</c:v>
                </c:pt>
                <c:pt idx="9">
                  <c:v>00:09</c:v>
                </c:pt>
                <c:pt idx="10">
                  <c:v>00:10</c:v>
                </c:pt>
                <c:pt idx="11">
                  <c:v>00:11</c:v>
                </c:pt>
                <c:pt idx="12">
                  <c:v>00:12</c:v>
                </c:pt>
                <c:pt idx="13">
                  <c:v>00:13</c:v>
                </c:pt>
                <c:pt idx="14">
                  <c:v>00:14</c:v>
                </c:pt>
                <c:pt idx="15">
                  <c:v>00:15</c:v>
                </c:pt>
                <c:pt idx="16">
                  <c:v>00:16</c:v>
                </c:pt>
                <c:pt idx="17">
                  <c:v>00:17</c:v>
                </c:pt>
                <c:pt idx="18">
                  <c:v>00:18</c:v>
                </c:pt>
                <c:pt idx="19">
                  <c:v>00:19</c:v>
                </c:pt>
                <c:pt idx="20">
                  <c:v>00:20</c:v>
                </c:pt>
                <c:pt idx="21">
                  <c:v>00:21</c:v>
                </c:pt>
                <c:pt idx="22">
                  <c:v>00:22</c:v>
                </c:pt>
                <c:pt idx="23">
                  <c:v>00:23</c:v>
                </c:pt>
                <c:pt idx="24">
                  <c:v>00:24</c:v>
                </c:pt>
                <c:pt idx="25">
                  <c:v>00:25</c:v>
                </c:pt>
                <c:pt idx="26">
                  <c:v>00:26</c:v>
                </c:pt>
                <c:pt idx="27">
                  <c:v>00:27</c:v>
                </c:pt>
                <c:pt idx="28">
                  <c:v>00:28</c:v>
                </c:pt>
                <c:pt idx="29">
                  <c:v>00:29</c:v>
                </c:pt>
                <c:pt idx="30">
                  <c:v>00:30</c:v>
                </c:pt>
                <c:pt idx="31">
                  <c:v>00:31</c:v>
                </c:pt>
                <c:pt idx="32">
                  <c:v>00:32</c:v>
                </c:pt>
                <c:pt idx="33">
                  <c:v>00:33</c:v>
                </c:pt>
                <c:pt idx="34">
                  <c:v>00:34</c:v>
                </c:pt>
                <c:pt idx="35">
                  <c:v>00:35</c:v>
                </c:pt>
                <c:pt idx="36">
                  <c:v>00:36</c:v>
                </c:pt>
                <c:pt idx="37">
                  <c:v>00:37</c:v>
                </c:pt>
                <c:pt idx="38">
                  <c:v>00:38</c:v>
                </c:pt>
                <c:pt idx="39">
                  <c:v>00:39</c:v>
                </c:pt>
                <c:pt idx="40">
                  <c:v>00:40</c:v>
                </c:pt>
                <c:pt idx="41">
                  <c:v>00:41</c:v>
                </c:pt>
                <c:pt idx="42">
                  <c:v>00:42</c:v>
                </c:pt>
                <c:pt idx="43">
                  <c:v>00:43</c:v>
                </c:pt>
                <c:pt idx="44">
                  <c:v>00:44</c:v>
                </c:pt>
                <c:pt idx="45">
                  <c:v>00:45</c:v>
                </c:pt>
                <c:pt idx="46">
                  <c:v>00:46</c:v>
                </c:pt>
                <c:pt idx="47">
                  <c:v>00:47</c:v>
                </c:pt>
                <c:pt idx="48">
                  <c:v>00:48</c:v>
                </c:pt>
                <c:pt idx="49">
                  <c:v>00:49</c:v>
                </c:pt>
                <c:pt idx="50">
                  <c:v>00:50</c:v>
                </c:pt>
                <c:pt idx="51">
                  <c:v>00:51</c:v>
                </c:pt>
                <c:pt idx="52">
                  <c:v>00:52</c:v>
                </c:pt>
                <c:pt idx="53">
                  <c:v>00:53</c:v>
                </c:pt>
                <c:pt idx="54">
                  <c:v>00:54</c:v>
                </c:pt>
                <c:pt idx="55">
                  <c:v>00:55</c:v>
                </c:pt>
                <c:pt idx="56">
                  <c:v>00:56</c:v>
                </c:pt>
                <c:pt idx="57">
                  <c:v>00:57</c:v>
                </c:pt>
                <c:pt idx="58">
                  <c:v>00:58</c:v>
                </c:pt>
                <c:pt idx="59">
                  <c:v>00:59</c:v>
                </c:pt>
                <c:pt idx="60">
                  <c:v>01:00</c:v>
                </c:pt>
                <c:pt idx="61">
                  <c:v>01:01</c:v>
                </c:pt>
                <c:pt idx="62">
                  <c:v>01:02</c:v>
                </c:pt>
                <c:pt idx="63">
                  <c:v>01:03</c:v>
                </c:pt>
                <c:pt idx="64">
                  <c:v>01:04</c:v>
                </c:pt>
                <c:pt idx="65">
                  <c:v>01:05</c:v>
                </c:pt>
                <c:pt idx="66">
                  <c:v>01:06</c:v>
                </c:pt>
                <c:pt idx="67">
                  <c:v>01:07</c:v>
                </c:pt>
                <c:pt idx="68">
                  <c:v>01:08</c:v>
                </c:pt>
                <c:pt idx="69">
                  <c:v>01:09</c:v>
                </c:pt>
                <c:pt idx="70">
                  <c:v>01:10</c:v>
                </c:pt>
                <c:pt idx="71">
                  <c:v>01:11</c:v>
                </c:pt>
                <c:pt idx="72">
                  <c:v>01:12</c:v>
                </c:pt>
                <c:pt idx="73">
                  <c:v>01:13</c:v>
                </c:pt>
                <c:pt idx="74">
                  <c:v>01:14</c:v>
                </c:pt>
                <c:pt idx="75">
                  <c:v>01:15</c:v>
                </c:pt>
                <c:pt idx="76">
                  <c:v>01:16</c:v>
                </c:pt>
                <c:pt idx="77">
                  <c:v>01:17</c:v>
                </c:pt>
                <c:pt idx="78">
                  <c:v>01:18</c:v>
                </c:pt>
                <c:pt idx="79">
                  <c:v>01:19</c:v>
                </c:pt>
                <c:pt idx="80">
                  <c:v>01:20</c:v>
                </c:pt>
                <c:pt idx="81">
                  <c:v>01:21</c:v>
                </c:pt>
                <c:pt idx="82">
                  <c:v>01:22</c:v>
                </c:pt>
                <c:pt idx="83">
                  <c:v>01:23</c:v>
                </c:pt>
                <c:pt idx="84">
                  <c:v>01:24</c:v>
                </c:pt>
                <c:pt idx="85">
                  <c:v>01:25</c:v>
                </c:pt>
                <c:pt idx="86">
                  <c:v>01:26</c:v>
                </c:pt>
                <c:pt idx="87">
                  <c:v>01:27</c:v>
                </c:pt>
                <c:pt idx="88">
                  <c:v>01:28</c:v>
                </c:pt>
                <c:pt idx="89">
                  <c:v>01:29</c:v>
                </c:pt>
                <c:pt idx="90">
                  <c:v>01:30</c:v>
                </c:pt>
                <c:pt idx="91">
                  <c:v>01:31</c:v>
                </c:pt>
                <c:pt idx="92">
                  <c:v>01:32</c:v>
                </c:pt>
                <c:pt idx="93">
                  <c:v>01:33</c:v>
                </c:pt>
                <c:pt idx="94">
                  <c:v>01:34</c:v>
                </c:pt>
                <c:pt idx="95">
                  <c:v>01:35</c:v>
                </c:pt>
                <c:pt idx="96">
                  <c:v>01:36</c:v>
                </c:pt>
                <c:pt idx="97">
                  <c:v>01:37</c:v>
                </c:pt>
                <c:pt idx="98">
                  <c:v>01:38</c:v>
                </c:pt>
                <c:pt idx="99">
                  <c:v>01:39</c:v>
                </c:pt>
                <c:pt idx="100">
                  <c:v>01:40</c:v>
                </c:pt>
                <c:pt idx="101">
                  <c:v>01:41</c:v>
                </c:pt>
                <c:pt idx="102">
                  <c:v>01:42</c:v>
                </c:pt>
                <c:pt idx="103">
                  <c:v>01:43</c:v>
                </c:pt>
                <c:pt idx="104">
                  <c:v>01:44</c:v>
                </c:pt>
                <c:pt idx="105">
                  <c:v>01:45</c:v>
                </c:pt>
                <c:pt idx="106">
                  <c:v>01:46</c:v>
                </c:pt>
                <c:pt idx="107">
                  <c:v>01:47</c:v>
                </c:pt>
                <c:pt idx="108">
                  <c:v>01:48</c:v>
                </c:pt>
                <c:pt idx="109">
                  <c:v>01:49</c:v>
                </c:pt>
                <c:pt idx="110">
                  <c:v>01:50</c:v>
                </c:pt>
                <c:pt idx="111">
                  <c:v>01:51</c:v>
                </c:pt>
                <c:pt idx="112">
                  <c:v>01:52</c:v>
                </c:pt>
                <c:pt idx="113">
                  <c:v>01:53</c:v>
                </c:pt>
                <c:pt idx="114">
                  <c:v>01:54</c:v>
                </c:pt>
                <c:pt idx="115">
                  <c:v>01:55</c:v>
                </c:pt>
                <c:pt idx="116">
                  <c:v>01:56</c:v>
                </c:pt>
                <c:pt idx="117">
                  <c:v>01:57</c:v>
                </c:pt>
                <c:pt idx="118">
                  <c:v>01:58</c:v>
                </c:pt>
                <c:pt idx="119">
                  <c:v>01:59</c:v>
                </c:pt>
                <c:pt idx="120">
                  <c:v>02:00</c:v>
                </c:pt>
                <c:pt idx="121">
                  <c:v>02:01</c:v>
                </c:pt>
                <c:pt idx="122">
                  <c:v>02:02</c:v>
                </c:pt>
                <c:pt idx="123">
                  <c:v>02:03</c:v>
                </c:pt>
                <c:pt idx="124">
                  <c:v>02:04</c:v>
                </c:pt>
                <c:pt idx="125">
                  <c:v>02:05</c:v>
                </c:pt>
                <c:pt idx="126">
                  <c:v>02:06</c:v>
                </c:pt>
                <c:pt idx="127">
                  <c:v>02:07</c:v>
                </c:pt>
                <c:pt idx="128">
                  <c:v>02:08</c:v>
                </c:pt>
                <c:pt idx="129">
                  <c:v>02:09</c:v>
                </c:pt>
                <c:pt idx="130">
                  <c:v>02:10</c:v>
                </c:pt>
                <c:pt idx="131">
                  <c:v>02:11</c:v>
                </c:pt>
                <c:pt idx="132">
                  <c:v>02:12</c:v>
                </c:pt>
                <c:pt idx="133">
                  <c:v>02:13</c:v>
                </c:pt>
                <c:pt idx="134">
                  <c:v>02:14</c:v>
                </c:pt>
                <c:pt idx="135">
                  <c:v>02:15</c:v>
                </c:pt>
                <c:pt idx="136">
                  <c:v>02:16</c:v>
                </c:pt>
                <c:pt idx="137">
                  <c:v>02:17</c:v>
                </c:pt>
                <c:pt idx="138">
                  <c:v>02:18</c:v>
                </c:pt>
                <c:pt idx="139">
                  <c:v>02:19</c:v>
                </c:pt>
                <c:pt idx="140">
                  <c:v>02:20</c:v>
                </c:pt>
                <c:pt idx="141">
                  <c:v>02:21</c:v>
                </c:pt>
                <c:pt idx="142">
                  <c:v>02:22</c:v>
                </c:pt>
                <c:pt idx="143">
                  <c:v>02:23</c:v>
                </c:pt>
                <c:pt idx="144">
                  <c:v>02:24</c:v>
                </c:pt>
                <c:pt idx="145">
                  <c:v>02:25</c:v>
                </c:pt>
                <c:pt idx="146">
                  <c:v>02:26</c:v>
                </c:pt>
                <c:pt idx="147">
                  <c:v>02:27</c:v>
                </c:pt>
                <c:pt idx="148">
                  <c:v>02:28</c:v>
                </c:pt>
                <c:pt idx="149">
                  <c:v>02:29</c:v>
                </c:pt>
                <c:pt idx="150">
                  <c:v>02:30</c:v>
                </c:pt>
                <c:pt idx="151">
                  <c:v>02:31</c:v>
                </c:pt>
                <c:pt idx="152">
                  <c:v>02:32</c:v>
                </c:pt>
                <c:pt idx="153">
                  <c:v>02:33</c:v>
                </c:pt>
                <c:pt idx="154">
                  <c:v>02:34</c:v>
                </c:pt>
                <c:pt idx="155">
                  <c:v>02:35</c:v>
                </c:pt>
                <c:pt idx="156">
                  <c:v>02:36</c:v>
                </c:pt>
                <c:pt idx="157">
                  <c:v>02:37</c:v>
                </c:pt>
                <c:pt idx="158">
                  <c:v>02:38</c:v>
                </c:pt>
                <c:pt idx="159">
                  <c:v>02:39</c:v>
                </c:pt>
                <c:pt idx="160">
                  <c:v>02:40</c:v>
                </c:pt>
                <c:pt idx="161">
                  <c:v>02:41</c:v>
                </c:pt>
                <c:pt idx="162">
                  <c:v>02:42</c:v>
                </c:pt>
                <c:pt idx="163">
                  <c:v>02:43</c:v>
                </c:pt>
                <c:pt idx="164">
                  <c:v>02:44</c:v>
                </c:pt>
                <c:pt idx="165">
                  <c:v>02:45</c:v>
                </c:pt>
                <c:pt idx="166">
                  <c:v>02:46</c:v>
                </c:pt>
                <c:pt idx="167">
                  <c:v>02:47</c:v>
                </c:pt>
                <c:pt idx="168">
                  <c:v>02:48</c:v>
                </c:pt>
                <c:pt idx="169">
                  <c:v>02:49</c:v>
                </c:pt>
                <c:pt idx="170">
                  <c:v>02:50</c:v>
                </c:pt>
                <c:pt idx="171">
                  <c:v>02:51</c:v>
                </c:pt>
                <c:pt idx="172">
                  <c:v>02:52</c:v>
                </c:pt>
                <c:pt idx="173">
                  <c:v>02:53</c:v>
                </c:pt>
                <c:pt idx="174">
                  <c:v>02:54</c:v>
                </c:pt>
                <c:pt idx="175">
                  <c:v>02:55</c:v>
                </c:pt>
                <c:pt idx="176">
                  <c:v>02:56</c:v>
                </c:pt>
                <c:pt idx="177">
                  <c:v>02:57</c:v>
                </c:pt>
                <c:pt idx="178">
                  <c:v>02:58</c:v>
                </c:pt>
                <c:pt idx="179">
                  <c:v>02:59</c:v>
                </c:pt>
                <c:pt idx="180">
                  <c:v>03:00</c:v>
                </c:pt>
                <c:pt idx="181">
                  <c:v>03:01</c:v>
                </c:pt>
                <c:pt idx="182">
                  <c:v>03:02</c:v>
                </c:pt>
                <c:pt idx="183">
                  <c:v>03:03</c:v>
                </c:pt>
                <c:pt idx="184">
                  <c:v>03:04</c:v>
                </c:pt>
                <c:pt idx="185">
                  <c:v>03:05</c:v>
                </c:pt>
                <c:pt idx="186">
                  <c:v>03:06</c:v>
                </c:pt>
                <c:pt idx="187">
                  <c:v>03:07</c:v>
                </c:pt>
                <c:pt idx="188">
                  <c:v>03:08</c:v>
                </c:pt>
                <c:pt idx="189">
                  <c:v>03:09</c:v>
                </c:pt>
                <c:pt idx="190">
                  <c:v>03:10</c:v>
                </c:pt>
                <c:pt idx="191">
                  <c:v>03:11</c:v>
                </c:pt>
                <c:pt idx="192">
                  <c:v>03:12</c:v>
                </c:pt>
                <c:pt idx="193">
                  <c:v>03:13</c:v>
                </c:pt>
                <c:pt idx="194">
                  <c:v>03:14</c:v>
                </c:pt>
                <c:pt idx="195">
                  <c:v>03:15</c:v>
                </c:pt>
                <c:pt idx="196">
                  <c:v>03:16</c:v>
                </c:pt>
                <c:pt idx="197">
                  <c:v>03:17</c:v>
                </c:pt>
                <c:pt idx="198">
                  <c:v>03:18</c:v>
                </c:pt>
                <c:pt idx="199">
                  <c:v>03:19</c:v>
                </c:pt>
                <c:pt idx="200">
                  <c:v>03:20</c:v>
                </c:pt>
                <c:pt idx="201">
                  <c:v>03:21</c:v>
                </c:pt>
                <c:pt idx="202">
                  <c:v>03:22</c:v>
                </c:pt>
                <c:pt idx="203">
                  <c:v>03:23</c:v>
                </c:pt>
                <c:pt idx="204">
                  <c:v>03:24</c:v>
                </c:pt>
                <c:pt idx="205">
                  <c:v>03:25</c:v>
                </c:pt>
                <c:pt idx="206">
                  <c:v>03:26</c:v>
                </c:pt>
                <c:pt idx="207">
                  <c:v>03:27</c:v>
                </c:pt>
                <c:pt idx="208">
                  <c:v>03:28</c:v>
                </c:pt>
                <c:pt idx="209">
                  <c:v>03:29</c:v>
                </c:pt>
                <c:pt idx="210">
                  <c:v>03:30</c:v>
                </c:pt>
                <c:pt idx="211">
                  <c:v>03:31</c:v>
                </c:pt>
                <c:pt idx="212">
                  <c:v>03:32</c:v>
                </c:pt>
                <c:pt idx="213">
                  <c:v>03:33</c:v>
                </c:pt>
                <c:pt idx="214">
                  <c:v>03:34</c:v>
                </c:pt>
                <c:pt idx="215">
                  <c:v>03:35</c:v>
                </c:pt>
                <c:pt idx="216">
                  <c:v>03:36</c:v>
                </c:pt>
                <c:pt idx="217">
                  <c:v>03:37</c:v>
                </c:pt>
                <c:pt idx="218">
                  <c:v>03:38</c:v>
                </c:pt>
                <c:pt idx="219">
                  <c:v>03:39</c:v>
                </c:pt>
                <c:pt idx="220">
                  <c:v>03:40</c:v>
                </c:pt>
                <c:pt idx="221">
                  <c:v>03:41</c:v>
                </c:pt>
                <c:pt idx="222">
                  <c:v>03:42</c:v>
                </c:pt>
                <c:pt idx="223">
                  <c:v>03:43</c:v>
                </c:pt>
                <c:pt idx="224">
                  <c:v>03:44</c:v>
                </c:pt>
                <c:pt idx="225">
                  <c:v>03:45</c:v>
                </c:pt>
                <c:pt idx="226">
                  <c:v>03:46</c:v>
                </c:pt>
                <c:pt idx="227">
                  <c:v>03:47</c:v>
                </c:pt>
                <c:pt idx="228">
                  <c:v>03:48</c:v>
                </c:pt>
                <c:pt idx="229">
                  <c:v>03:49</c:v>
                </c:pt>
                <c:pt idx="230">
                  <c:v>03:50</c:v>
                </c:pt>
                <c:pt idx="231">
                  <c:v>03:51</c:v>
                </c:pt>
                <c:pt idx="232">
                  <c:v>03:52</c:v>
                </c:pt>
                <c:pt idx="233">
                  <c:v>03:53</c:v>
                </c:pt>
                <c:pt idx="234">
                  <c:v>03:54</c:v>
                </c:pt>
                <c:pt idx="235">
                  <c:v>03:55</c:v>
                </c:pt>
                <c:pt idx="236">
                  <c:v>03:56</c:v>
                </c:pt>
                <c:pt idx="237">
                  <c:v>03:57</c:v>
                </c:pt>
                <c:pt idx="238">
                  <c:v>03:58</c:v>
                </c:pt>
                <c:pt idx="239">
                  <c:v>03:59</c:v>
                </c:pt>
                <c:pt idx="240">
                  <c:v>04:00</c:v>
                </c:pt>
                <c:pt idx="241">
                  <c:v>04:01</c:v>
                </c:pt>
                <c:pt idx="242">
                  <c:v>04:02</c:v>
                </c:pt>
                <c:pt idx="243">
                  <c:v>04:03</c:v>
                </c:pt>
                <c:pt idx="244">
                  <c:v>04:04</c:v>
                </c:pt>
                <c:pt idx="245">
                  <c:v>04:05</c:v>
                </c:pt>
                <c:pt idx="246">
                  <c:v>04:06</c:v>
                </c:pt>
                <c:pt idx="247">
                  <c:v>04:07</c:v>
                </c:pt>
                <c:pt idx="248">
                  <c:v>04:08</c:v>
                </c:pt>
                <c:pt idx="249">
                  <c:v>04:09</c:v>
                </c:pt>
                <c:pt idx="250">
                  <c:v>04:10</c:v>
                </c:pt>
                <c:pt idx="251">
                  <c:v>04:11</c:v>
                </c:pt>
                <c:pt idx="252">
                  <c:v>04:12</c:v>
                </c:pt>
                <c:pt idx="253">
                  <c:v>04:13</c:v>
                </c:pt>
                <c:pt idx="254">
                  <c:v>04:14</c:v>
                </c:pt>
                <c:pt idx="255">
                  <c:v>04:15</c:v>
                </c:pt>
                <c:pt idx="256">
                  <c:v>04:16</c:v>
                </c:pt>
                <c:pt idx="257">
                  <c:v>04:17</c:v>
                </c:pt>
                <c:pt idx="258">
                  <c:v>04:18</c:v>
                </c:pt>
                <c:pt idx="259">
                  <c:v>04:19</c:v>
                </c:pt>
                <c:pt idx="260">
                  <c:v>04:20</c:v>
                </c:pt>
                <c:pt idx="261">
                  <c:v>04:21</c:v>
                </c:pt>
                <c:pt idx="262">
                  <c:v>04:22</c:v>
                </c:pt>
                <c:pt idx="263">
                  <c:v>04:23</c:v>
                </c:pt>
                <c:pt idx="264">
                  <c:v>04:24</c:v>
                </c:pt>
                <c:pt idx="265">
                  <c:v>04:25</c:v>
                </c:pt>
                <c:pt idx="266">
                  <c:v>04:26</c:v>
                </c:pt>
                <c:pt idx="267">
                  <c:v>04:27</c:v>
                </c:pt>
                <c:pt idx="268">
                  <c:v>04:28</c:v>
                </c:pt>
                <c:pt idx="269">
                  <c:v>04:29</c:v>
                </c:pt>
                <c:pt idx="270">
                  <c:v>04:30</c:v>
                </c:pt>
                <c:pt idx="271">
                  <c:v>04:31</c:v>
                </c:pt>
                <c:pt idx="272">
                  <c:v>04:32</c:v>
                </c:pt>
                <c:pt idx="273">
                  <c:v>04:33</c:v>
                </c:pt>
                <c:pt idx="274">
                  <c:v>04:34</c:v>
                </c:pt>
                <c:pt idx="275">
                  <c:v>04:35</c:v>
                </c:pt>
                <c:pt idx="276">
                  <c:v>04:36</c:v>
                </c:pt>
                <c:pt idx="277">
                  <c:v>04:37</c:v>
                </c:pt>
                <c:pt idx="278">
                  <c:v>04:38</c:v>
                </c:pt>
                <c:pt idx="279">
                  <c:v>04:39</c:v>
                </c:pt>
                <c:pt idx="280">
                  <c:v>04:40</c:v>
                </c:pt>
                <c:pt idx="281">
                  <c:v>04:41</c:v>
                </c:pt>
                <c:pt idx="282">
                  <c:v>04:42</c:v>
                </c:pt>
                <c:pt idx="283">
                  <c:v>04:43</c:v>
                </c:pt>
                <c:pt idx="284">
                  <c:v>04:44</c:v>
                </c:pt>
                <c:pt idx="285">
                  <c:v>04:45</c:v>
                </c:pt>
                <c:pt idx="286">
                  <c:v>04:46</c:v>
                </c:pt>
                <c:pt idx="287">
                  <c:v>04:47</c:v>
                </c:pt>
                <c:pt idx="288">
                  <c:v>04:48</c:v>
                </c:pt>
                <c:pt idx="289">
                  <c:v>04:49</c:v>
                </c:pt>
                <c:pt idx="290">
                  <c:v>04:50</c:v>
                </c:pt>
                <c:pt idx="291">
                  <c:v>04:51</c:v>
                </c:pt>
                <c:pt idx="292">
                  <c:v>04:52</c:v>
                </c:pt>
                <c:pt idx="293">
                  <c:v>04:53</c:v>
                </c:pt>
                <c:pt idx="294">
                  <c:v>04:54</c:v>
                </c:pt>
                <c:pt idx="295">
                  <c:v>04:55</c:v>
                </c:pt>
                <c:pt idx="296">
                  <c:v>04:56</c:v>
                </c:pt>
                <c:pt idx="297">
                  <c:v>04:57</c:v>
                </c:pt>
                <c:pt idx="298">
                  <c:v>04:58</c:v>
                </c:pt>
                <c:pt idx="299">
                  <c:v>04:59</c:v>
                </c:pt>
                <c:pt idx="300">
                  <c:v>05:00</c:v>
                </c:pt>
                <c:pt idx="301">
                  <c:v>05:01</c:v>
                </c:pt>
                <c:pt idx="302">
                  <c:v>05:02</c:v>
                </c:pt>
                <c:pt idx="303">
                  <c:v>05:03</c:v>
                </c:pt>
                <c:pt idx="304">
                  <c:v>05:04</c:v>
                </c:pt>
                <c:pt idx="305">
                  <c:v>05:05</c:v>
                </c:pt>
                <c:pt idx="306">
                  <c:v>05:06</c:v>
                </c:pt>
                <c:pt idx="307">
                  <c:v>05:07</c:v>
                </c:pt>
                <c:pt idx="308">
                  <c:v>05:08</c:v>
                </c:pt>
                <c:pt idx="309">
                  <c:v>05:09</c:v>
                </c:pt>
                <c:pt idx="310">
                  <c:v>05:10</c:v>
                </c:pt>
                <c:pt idx="311">
                  <c:v>05:11</c:v>
                </c:pt>
                <c:pt idx="312">
                  <c:v>05:12</c:v>
                </c:pt>
                <c:pt idx="313">
                  <c:v>05:13</c:v>
                </c:pt>
                <c:pt idx="314">
                  <c:v>05:14</c:v>
                </c:pt>
                <c:pt idx="315">
                  <c:v>05:15</c:v>
                </c:pt>
                <c:pt idx="316">
                  <c:v>05:16</c:v>
                </c:pt>
                <c:pt idx="317">
                  <c:v>05:17</c:v>
                </c:pt>
                <c:pt idx="318">
                  <c:v>05:18</c:v>
                </c:pt>
                <c:pt idx="319">
                  <c:v>05:19</c:v>
                </c:pt>
                <c:pt idx="320">
                  <c:v>05:20</c:v>
                </c:pt>
                <c:pt idx="321">
                  <c:v>05:21</c:v>
                </c:pt>
                <c:pt idx="322">
                  <c:v>05:22</c:v>
                </c:pt>
                <c:pt idx="323">
                  <c:v>05:23</c:v>
                </c:pt>
                <c:pt idx="324">
                  <c:v>05:24</c:v>
                </c:pt>
                <c:pt idx="325">
                  <c:v>05:25</c:v>
                </c:pt>
                <c:pt idx="326">
                  <c:v>05:26</c:v>
                </c:pt>
                <c:pt idx="327">
                  <c:v>05:27</c:v>
                </c:pt>
                <c:pt idx="328">
                  <c:v>05:28</c:v>
                </c:pt>
                <c:pt idx="329">
                  <c:v>05:29</c:v>
                </c:pt>
                <c:pt idx="330">
                  <c:v>05:30</c:v>
                </c:pt>
                <c:pt idx="331">
                  <c:v>05:31</c:v>
                </c:pt>
                <c:pt idx="332">
                  <c:v>05:32</c:v>
                </c:pt>
                <c:pt idx="333">
                  <c:v>05:33</c:v>
                </c:pt>
                <c:pt idx="334">
                  <c:v>05:34</c:v>
                </c:pt>
                <c:pt idx="335">
                  <c:v>05:35</c:v>
                </c:pt>
                <c:pt idx="336">
                  <c:v>05:36</c:v>
                </c:pt>
                <c:pt idx="337">
                  <c:v>05:37</c:v>
                </c:pt>
                <c:pt idx="338">
                  <c:v>05:38</c:v>
                </c:pt>
                <c:pt idx="339">
                  <c:v>05:39</c:v>
                </c:pt>
                <c:pt idx="340">
                  <c:v>05:40</c:v>
                </c:pt>
                <c:pt idx="341">
                  <c:v>05:41</c:v>
                </c:pt>
                <c:pt idx="342">
                  <c:v>05:42</c:v>
                </c:pt>
                <c:pt idx="343">
                  <c:v>05:43</c:v>
                </c:pt>
                <c:pt idx="344">
                  <c:v>05:44</c:v>
                </c:pt>
                <c:pt idx="345">
                  <c:v>05:45</c:v>
                </c:pt>
                <c:pt idx="346">
                  <c:v>05:46</c:v>
                </c:pt>
                <c:pt idx="347">
                  <c:v>05:47</c:v>
                </c:pt>
                <c:pt idx="348">
                  <c:v>05:48</c:v>
                </c:pt>
                <c:pt idx="349">
                  <c:v>05:49</c:v>
                </c:pt>
                <c:pt idx="350">
                  <c:v>05:50</c:v>
                </c:pt>
                <c:pt idx="351">
                  <c:v>05:51</c:v>
                </c:pt>
                <c:pt idx="352">
                  <c:v>05:52</c:v>
                </c:pt>
                <c:pt idx="353">
                  <c:v>05:53</c:v>
                </c:pt>
                <c:pt idx="354">
                  <c:v>05:54</c:v>
                </c:pt>
                <c:pt idx="355">
                  <c:v>05:55</c:v>
                </c:pt>
                <c:pt idx="356">
                  <c:v>05:56</c:v>
                </c:pt>
                <c:pt idx="357">
                  <c:v>05:57</c:v>
                </c:pt>
                <c:pt idx="358">
                  <c:v>05:58</c:v>
                </c:pt>
                <c:pt idx="359">
                  <c:v>05:59</c:v>
                </c:pt>
                <c:pt idx="360">
                  <c:v>06:00</c:v>
                </c:pt>
                <c:pt idx="361">
                  <c:v>06:01</c:v>
                </c:pt>
                <c:pt idx="362">
                  <c:v>06:02</c:v>
                </c:pt>
                <c:pt idx="363">
                  <c:v>06:03</c:v>
                </c:pt>
                <c:pt idx="364">
                  <c:v>06:04</c:v>
                </c:pt>
                <c:pt idx="365">
                  <c:v>06:05</c:v>
                </c:pt>
                <c:pt idx="366">
                  <c:v>06:06</c:v>
                </c:pt>
                <c:pt idx="367">
                  <c:v>06:07</c:v>
                </c:pt>
                <c:pt idx="368">
                  <c:v>06:08</c:v>
                </c:pt>
                <c:pt idx="369">
                  <c:v>06:09</c:v>
                </c:pt>
                <c:pt idx="370">
                  <c:v>06:10</c:v>
                </c:pt>
                <c:pt idx="371">
                  <c:v>06:11</c:v>
                </c:pt>
                <c:pt idx="372">
                  <c:v>06:12</c:v>
                </c:pt>
                <c:pt idx="373">
                  <c:v>06:13</c:v>
                </c:pt>
                <c:pt idx="374">
                  <c:v>06:14</c:v>
                </c:pt>
                <c:pt idx="375">
                  <c:v>06:15</c:v>
                </c:pt>
                <c:pt idx="376">
                  <c:v>06:16</c:v>
                </c:pt>
                <c:pt idx="377">
                  <c:v>06:17</c:v>
                </c:pt>
                <c:pt idx="378">
                  <c:v>06:18</c:v>
                </c:pt>
                <c:pt idx="379">
                  <c:v>06:19</c:v>
                </c:pt>
                <c:pt idx="380">
                  <c:v>06:20</c:v>
                </c:pt>
                <c:pt idx="381">
                  <c:v>06:21</c:v>
                </c:pt>
                <c:pt idx="382">
                  <c:v>06:22</c:v>
                </c:pt>
                <c:pt idx="383">
                  <c:v>06:23</c:v>
                </c:pt>
                <c:pt idx="384">
                  <c:v>06:24</c:v>
                </c:pt>
                <c:pt idx="385">
                  <c:v>06:25</c:v>
                </c:pt>
                <c:pt idx="386">
                  <c:v>06:26</c:v>
                </c:pt>
                <c:pt idx="387">
                  <c:v>06:27</c:v>
                </c:pt>
                <c:pt idx="388">
                  <c:v>06:28</c:v>
                </c:pt>
                <c:pt idx="389">
                  <c:v>06:29</c:v>
                </c:pt>
                <c:pt idx="390">
                  <c:v>06:30</c:v>
                </c:pt>
                <c:pt idx="391">
                  <c:v>06:31</c:v>
                </c:pt>
                <c:pt idx="392">
                  <c:v>06:32</c:v>
                </c:pt>
                <c:pt idx="393">
                  <c:v>06:33</c:v>
                </c:pt>
                <c:pt idx="394">
                  <c:v>06:34</c:v>
                </c:pt>
                <c:pt idx="395">
                  <c:v>06:35</c:v>
                </c:pt>
                <c:pt idx="396">
                  <c:v>06:36</c:v>
                </c:pt>
                <c:pt idx="397">
                  <c:v>06:37</c:v>
                </c:pt>
                <c:pt idx="398">
                  <c:v>06:38</c:v>
                </c:pt>
                <c:pt idx="399">
                  <c:v>06:39</c:v>
                </c:pt>
                <c:pt idx="400">
                  <c:v>06:40</c:v>
                </c:pt>
                <c:pt idx="401">
                  <c:v>06:41</c:v>
                </c:pt>
                <c:pt idx="402">
                  <c:v>06:42</c:v>
                </c:pt>
                <c:pt idx="403">
                  <c:v>06:43</c:v>
                </c:pt>
                <c:pt idx="404">
                  <c:v>06:44</c:v>
                </c:pt>
                <c:pt idx="405">
                  <c:v>06:45</c:v>
                </c:pt>
                <c:pt idx="406">
                  <c:v>06:46</c:v>
                </c:pt>
                <c:pt idx="407">
                  <c:v>06:47</c:v>
                </c:pt>
                <c:pt idx="408">
                  <c:v>06:48</c:v>
                </c:pt>
                <c:pt idx="409">
                  <c:v>06:49</c:v>
                </c:pt>
                <c:pt idx="410">
                  <c:v>06:50</c:v>
                </c:pt>
                <c:pt idx="411">
                  <c:v>06:51</c:v>
                </c:pt>
                <c:pt idx="412">
                  <c:v>06:52</c:v>
                </c:pt>
                <c:pt idx="413">
                  <c:v>06:53</c:v>
                </c:pt>
                <c:pt idx="414">
                  <c:v>06:54</c:v>
                </c:pt>
                <c:pt idx="415">
                  <c:v>06:55</c:v>
                </c:pt>
                <c:pt idx="416">
                  <c:v>06:56</c:v>
                </c:pt>
                <c:pt idx="417">
                  <c:v>06:57</c:v>
                </c:pt>
                <c:pt idx="418">
                  <c:v>06:58</c:v>
                </c:pt>
                <c:pt idx="419">
                  <c:v>06:59</c:v>
                </c:pt>
                <c:pt idx="420">
                  <c:v>07:00</c:v>
                </c:pt>
                <c:pt idx="421">
                  <c:v>07:01</c:v>
                </c:pt>
                <c:pt idx="422">
                  <c:v>07:02</c:v>
                </c:pt>
                <c:pt idx="423">
                  <c:v>07:03</c:v>
                </c:pt>
                <c:pt idx="424">
                  <c:v>07:04</c:v>
                </c:pt>
                <c:pt idx="425">
                  <c:v>07:05</c:v>
                </c:pt>
                <c:pt idx="426">
                  <c:v>07:06</c:v>
                </c:pt>
                <c:pt idx="427">
                  <c:v>07:07</c:v>
                </c:pt>
                <c:pt idx="428">
                  <c:v>07:08</c:v>
                </c:pt>
                <c:pt idx="429">
                  <c:v>07:09</c:v>
                </c:pt>
                <c:pt idx="430">
                  <c:v>07:10</c:v>
                </c:pt>
                <c:pt idx="431">
                  <c:v>07:11</c:v>
                </c:pt>
                <c:pt idx="432">
                  <c:v>07:12</c:v>
                </c:pt>
                <c:pt idx="433">
                  <c:v>07:13</c:v>
                </c:pt>
                <c:pt idx="434">
                  <c:v>07:14</c:v>
                </c:pt>
                <c:pt idx="435">
                  <c:v>07:15</c:v>
                </c:pt>
                <c:pt idx="436">
                  <c:v>07:16</c:v>
                </c:pt>
                <c:pt idx="437">
                  <c:v>07:17</c:v>
                </c:pt>
                <c:pt idx="438">
                  <c:v>07:18</c:v>
                </c:pt>
                <c:pt idx="439">
                  <c:v>07:19</c:v>
                </c:pt>
                <c:pt idx="440">
                  <c:v>07:20</c:v>
                </c:pt>
                <c:pt idx="441">
                  <c:v>07:21</c:v>
                </c:pt>
                <c:pt idx="442">
                  <c:v>07:22</c:v>
                </c:pt>
                <c:pt idx="443">
                  <c:v>07:23</c:v>
                </c:pt>
                <c:pt idx="444">
                  <c:v>07:24</c:v>
                </c:pt>
                <c:pt idx="445">
                  <c:v>07:25</c:v>
                </c:pt>
                <c:pt idx="446">
                  <c:v>07:26</c:v>
                </c:pt>
                <c:pt idx="447">
                  <c:v>07:27</c:v>
                </c:pt>
                <c:pt idx="448">
                  <c:v>07:28</c:v>
                </c:pt>
                <c:pt idx="449">
                  <c:v>07:29</c:v>
                </c:pt>
                <c:pt idx="450">
                  <c:v>07:30</c:v>
                </c:pt>
                <c:pt idx="451">
                  <c:v>07:31</c:v>
                </c:pt>
                <c:pt idx="452">
                  <c:v>07:32</c:v>
                </c:pt>
                <c:pt idx="453">
                  <c:v>07:33</c:v>
                </c:pt>
                <c:pt idx="454">
                  <c:v>07:34</c:v>
                </c:pt>
                <c:pt idx="455">
                  <c:v>07:35</c:v>
                </c:pt>
                <c:pt idx="456">
                  <c:v>07:36</c:v>
                </c:pt>
                <c:pt idx="457">
                  <c:v>07:37</c:v>
                </c:pt>
                <c:pt idx="458">
                  <c:v>07:38</c:v>
                </c:pt>
                <c:pt idx="459">
                  <c:v>07:39</c:v>
                </c:pt>
                <c:pt idx="460">
                  <c:v>07:40</c:v>
                </c:pt>
                <c:pt idx="461">
                  <c:v>07:41</c:v>
                </c:pt>
                <c:pt idx="462">
                  <c:v>07:42</c:v>
                </c:pt>
                <c:pt idx="463">
                  <c:v>07:43</c:v>
                </c:pt>
                <c:pt idx="464">
                  <c:v>07:44</c:v>
                </c:pt>
                <c:pt idx="465">
                  <c:v>07:45</c:v>
                </c:pt>
                <c:pt idx="466">
                  <c:v>07:46</c:v>
                </c:pt>
                <c:pt idx="467">
                  <c:v>07:47</c:v>
                </c:pt>
                <c:pt idx="468">
                  <c:v>07:48</c:v>
                </c:pt>
                <c:pt idx="469">
                  <c:v>07:49</c:v>
                </c:pt>
                <c:pt idx="470">
                  <c:v>07:50</c:v>
                </c:pt>
                <c:pt idx="471">
                  <c:v>07:51</c:v>
                </c:pt>
                <c:pt idx="472">
                  <c:v>07:52</c:v>
                </c:pt>
                <c:pt idx="473">
                  <c:v>07:53</c:v>
                </c:pt>
                <c:pt idx="474">
                  <c:v>07:54</c:v>
                </c:pt>
                <c:pt idx="475">
                  <c:v>07:55</c:v>
                </c:pt>
                <c:pt idx="476">
                  <c:v>07:56</c:v>
                </c:pt>
                <c:pt idx="477">
                  <c:v>07:57</c:v>
                </c:pt>
                <c:pt idx="478">
                  <c:v>07:58</c:v>
                </c:pt>
                <c:pt idx="479">
                  <c:v>07:59</c:v>
                </c:pt>
                <c:pt idx="480">
                  <c:v>08:00</c:v>
                </c:pt>
                <c:pt idx="481">
                  <c:v>08:01</c:v>
                </c:pt>
                <c:pt idx="482">
                  <c:v>08:02</c:v>
                </c:pt>
                <c:pt idx="483">
                  <c:v>08:03</c:v>
                </c:pt>
                <c:pt idx="484">
                  <c:v>08:04</c:v>
                </c:pt>
                <c:pt idx="485">
                  <c:v>08:05</c:v>
                </c:pt>
                <c:pt idx="486">
                  <c:v>08:06</c:v>
                </c:pt>
                <c:pt idx="487">
                  <c:v>08:07</c:v>
                </c:pt>
                <c:pt idx="488">
                  <c:v>08:08</c:v>
                </c:pt>
                <c:pt idx="489">
                  <c:v>08:09</c:v>
                </c:pt>
                <c:pt idx="490">
                  <c:v>08:10</c:v>
                </c:pt>
                <c:pt idx="491">
                  <c:v>08:11</c:v>
                </c:pt>
                <c:pt idx="492">
                  <c:v>08:12</c:v>
                </c:pt>
                <c:pt idx="493">
                  <c:v>08:13</c:v>
                </c:pt>
                <c:pt idx="494">
                  <c:v>08:14</c:v>
                </c:pt>
                <c:pt idx="495">
                  <c:v>08:15</c:v>
                </c:pt>
                <c:pt idx="496">
                  <c:v>08:16</c:v>
                </c:pt>
                <c:pt idx="497">
                  <c:v>08:17</c:v>
                </c:pt>
                <c:pt idx="498">
                  <c:v>08:18</c:v>
                </c:pt>
                <c:pt idx="499">
                  <c:v>08:19</c:v>
                </c:pt>
                <c:pt idx="500">
                  <c:v>08:20</c:v>
                </c:pt>
                <c:pt idx="501">
                  <c:v>08:21</c:v>
                </c:pt>
                <c:pt idx="502">
                  <c:v>08:22</c:v>
                </c:pt>
                <c:pt idx="503">
                  <c:v>08:23</c:v>
                </c:pt>
                <c:pt idx="504">
                  <c:v>08:24</c:v>
                </c:pt>
                <c:pt idx="505">
                  <c:v>08:25</c:v>
                </c:pt>
                <c:pt idx="506">
                  <c:v>08:26</c:v>
                </c:pt>
                <c:pt idx="507">
                  <c:v>08:27</c:v>
                </c:pt>
                <c:pt idx="508">
                  <c:v>08:28</c:v>
                </c:pt>
                <c:pt idx="509">
                  <c:v>08:29</c:v>
                </c:pt>
                <c:pt idx="510">
                  <c:v>08:30</c:v>
                </c:pt>
                <c:pt idx="511">
                  <c:v>08:31</c:v>
                </c:pt>
                <c:pt idx="512">
                  <c:v>08:32</c:v>
                </c:pt>
                <c:pt idx="513">
                  <c:v>08:33</c:v>
                </c:pt>
                <c:pt idx="514">
                  <c:v>08:34</c:v>
                </c:pt>
                <c:pt idx="515">
                  <c:v>08:35</c:v>
                </c:pt>
                <c:pt idx="516">
                  <c:v>08:36</c:v>
                </c:pt>
                <c:pt idx="517">
                  <c:v>08:37</c:v>
                </c:pt>
                <c:pt idx="518">
                  <c:v>08:38</c:v>
                </c:pt>
                <c:pt idx="519">
                  <c:v>08:39</c:v>
                </c:pt>
                <c:pt idx="520">
                  <c:v>08:40</c:v>
                </c:pt>
                <c:pt idx="521">
                  <c:v>08:41</c:v>
                </c:pt>
                <c:pt idx="522">
                  <c:v>08:42</c:v>
                </c:pt>
                <c:pt idx="523">
                  <c:v>08:43</c:v>
                </c:pt>
                <c:pt idx="524">
                  <c:v>08:44</c:v>
                </c:pt>
                <c:pt idx="525">
                  <c:v>08:45</c:v>
                </c:pt>
                <c:pt idx="526">
                  <c:v>08:46</c:v>
                </c:pt>
                <c:pt idx="527">
                  <c:v>08:47</c:v>
                </c:pt>
                <c:pt idx="528">
                  <c:v>08:48</c:v>
                </c:pt>
                <c:pt idx="529">
                  <c:v>08:49</c:v>
                </c:pt>
                <c:pt idx="530">
                  <c:v>08:50</c:v>
                </c:pt>
                <c:pt idx="531">
                  <c:v>08:51</c:v>
                </c:pt>
                <c:pt idx="532">
                  <c:v>08:52</c:v>
                </c:pt>
                <c:pt idx="533">
                  <c:v>08:53</c:v>
                </c:pt>
                <c:pt idx="534">
                  <c:v>08:54</c:v>
                </c:pt>
                <c:pt idx="535">
                  <c:v>08:55</c:v>
                </c:pt>
                <c:pt idx="536">
                  <c:v>08:56</c:v>
                </c:pt>
                <c:pt idx="537">
                  <c:v>08:57</c:v>
                </c:pt>
                <c:pt idx="538">
                  <c:v>08:58</c:v>
                </c:pt>
                <c:pt idx="539">
                  <c:v>08:59</c:v>
                </c:pt>
                <c:pt idx="540">
                  <c:v>09:00</c:v>
                </c:pt>
                <c:pt idx="541">
                  <c:v>09:01</c:v>
                </c:pt>
                <c:pt idx="542">
                  <c:v>09:02</c:v>
                </c:pt>
                <c:pt idx="543">
                  <c:v>09:03</c:v>
                </c:pt>
                <c:pt idx="544">
                  <c:v>09:04</c:v>
                </c:pt>
                <c:pt idx="545">
                  <c:v>09:05</c:v>
                </c:pt>
                <c:pt idx="546">
                  <c:v>09:06</c:v>
                </c:pt>
                <c:pt idx="547">
                  <c:v>09:07</c:v>
                </c:pt>
                <c:pt idx="548">
                  <c:v>09:08</c:v>
                </c:pt>
                <c:pt idx="549">
                  <c:v>09:09</c:v>
                </c:pt>
                <c:pt idx="550">
                  <c:v>09:10</c:v>
                </c:pt>
                <c:pt idx="551">
                  <c:v>09:11</c:v>
                </c:pt>
                <c:pt idx="552">
                  <c:v>09:12</c:v>
                </c:pt>
                <c:pt idx="553">
                  <c:v>09:13</c:v>
                </c:pt>
                <c:pt idx="554">
                  <c:v>09:14</c:v>
                </c:pt>
                <c:pt idx="555">
                  <c:v>09:15</c:v>
                </c:pt>
                <c:pt idx="556">
                  <c:v>09:16</c:v>
                </c:pt>
                <c:pt idx="557">
                  <c:v>09:17</c:v>
                </c:pt>
                <c:pt idx="558">
                  <c:v>09:18</c:v>
                </c:pt>
                <c:pt idx="559">
                  <c:v>09:19</c:v>
                </c:pt>
                <c:pt idx="560">
                  <c:v>09:20</c:v>
                </c:pt>
                <c:pt idx="561">
                  <c:v>09:21</c:v>
                </c:pt>
                <c:pt idx="562">
                  <c:v>09:22</c:v>
                </c:pt>
                <c:pt idx="563">
                  <c:v>09:23</c:v>
                </c:pt>
                <c:pt idx="564">
                  <c:v>09:24</c:v>
                </c:pt>
                <c:pt idx="565">
                  <c:v>09:25</c:v>
                </c:pt>
                <c:pt idx="566">
                  <c:v>09:26</c:v>
                </c:pt>
                <c:pt idx="567">
                  <c:v>09:27</c:v>
                </c:pt>
                <c:pt idx="568">
                  <c:v>09:28</c:v>
                </c:pt>
                <c:pt idx="569">
                  <c:v>09:29</c:v>
                </c:pt>
                <c:pt idx="570">
                  <c:v>09:30</c:v>
                </c:pt>
                <c:pt idx="571">
                  <c:v>09:31</c:v>
                </c:pt>
                <c:pt idx="572">
                  <c:v>09:32</c:v>
                </c:pt>
                <c:pt idx="573">
                  <c:v>09:33</c:v>
                </c:pt>
                <c:pt idx="574">
                  <c:v>09:34</c:v>
                </c:pt>
                <c:pt idx="575">
                  <c:v>09:35</c:v>
                </c:pt>
                <c:pt idx="576">
                  <c:v>09:36</c:v>
                </c:pt>
                <c:pt idx="577">
                  <c:v>09:37</c:v>
                </c:pt>
                <c:pt idx="578">
                  <c:v>09:38</c:v>
                </c:pt>
                <c:pt idx="579">
                  <c:v>09:39</c:v>
                </c:pt>
                <c:pt idx="580">
                  <c:v>09:40</c:v>
                </c:pt>
                <c:pt idx="581">
                  <c:v>09:41</c:v>
                </c:pt>
                <c:pt idx="582">
                  <c:v>09:42</c:v>
                </c:pt>
                <c:pt idx="583">
                  <c:v>09:43</c:v>
                </c:pt>
                <c:pt idx="584">
                  <c:v>09:44</c:v>
                </c:pt>
                <c:pt idx="585">
                  <c:v>09:45</c:v>
                </c:pt>
                <c:pt idx="586">
                  <c:v>09:46</c:v>
                </c:pt>
                <c:pt idx="587">
                  <c:v>09:47</c:v>
                </c:pt>
                <c:pt idx="588">
                  <c:v>09:48</c:v>
                </c:pt>
                <c:pt idx="589">
                  <c:v>09:49</c:v>
                </c:pt>
                <c:pt idx="590">
                  <c:v>09:50</c:v>
                </c:pt>
                <c:pt idx="591">
                  <c:v>09:51</c:v>
                </c:pt>
                <c:pt idx="592">
                  <c:v>09:52</c:v>
                </c:pt>
                <c:pt idx="593">
                  <c:v>09:53</c:v>
                </c:pt>
                <c:pt idx="594">
                  <c:v>09:54</c:v>
                </c:pt>
                <c:pt idx="595">
                  <c:v>09:55</c:v>
                </c:pt>
                <c:pt idx="596">
                  <c:v>09:56</c:v>
                </c:pt>
                <c:pt idx="597">
                  <c:v>09:57</c:v>
                </c:pt>
                <c:pt idx="598">
                  <c:v>09:58</c:v>
                </c:pt>
                <c:pt idx="599">
                  <c:v>09:59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11:00</c:v>
                </c:pt>
                <c:pt idx="661">
                  <c:v>11:01</c:v>
                </c:pt>
                <c:pt idx="662">
                  <c:v>11:02</c:v>
                </c:pt>
                <c:pt idx="663">
                  <c:v>11:03</c:v>
                </c:pt>
                <c:pt idx="664">
                  <c:v>11:04</c:v>
                </c:pt>
                <c:pt idx="665">
                  <c:v>11:05</c:v>
                </c:pt>
                <c:pt idx="666">
                  <c:v>11:06</c:v>
                </c:pt>
                <c:pt idx="667">
                  <c:v>11:07</c:v>
                </c:pt>
                <c:pt idx="668">
                  <c:v>11:08</c:v>
                </c:pt>
                <c:pt idx="669">
                  <c:v>11:09</c:v>
                </c:pt>
                <c:pt idx="670">
                  <c:v>11:10</c:v>
                </c:pt>
                <c:pt idx="671">
                  <c:v>11:11</c:v>
                </c:pt>
                <c:pt idx="672">
                  <c:v>11:12</c:v>
                </c:pt>
                <c:pt idx="673">
                  <c:v>11:13</c:v>
                </c:pt>
                <c:pt idx="674">
                  <c:v>11:14</c:v>
                </c:pt>
                <c:pt idx="675">
                  <c:v>11:15</c:v>
                </c:pt>
                <c:pt idx="676">
                  <c:v>11:16</c:v>
                </c:pt>
                <c:pt idx="677">
                  <c:v>11:17</c:v>
                </c:pt>
                <c:pt idx="678">
                  <c:v>11:18</c:v>
                </c:pt>
                <c:pt idx="679">
                  <c:v>11:19</c:v>
                </c:pt>
                <c:pt idx="680">
                  <c:v>11:20</c:v>
                </c:pt>
                <c:pt idx="681">
                  <c:v>11:21</c:v>
                </c:pt>
                <c:pt idx="682">
                  <c:v>11:22</c:v>
                </c:pt>
                <c:pt idx="683">
                  <c:v>11:23</c:v>
                </c:pt>
                <c:pt idx="684">
                  <c:v>11:24</c:v>
                </c:pt>
                <c:pt idx="685">
                  <c:v>11:25</c:v>
                </c:pt>
                <c:pt idx="686">
                  <c:v>11:26</c:v>
                </c:pt>
                <c:pt idx="687">
                  <c:v>11:27</c:v>
                </c:pt>
                <c:pt idx="688">
                  <c:v>11:28</c:v>
                </c:pt>
                <c:pt idx="689">
                  <c:v>11:29</c:v>
                </c:pt>
                <c:pt idx="690">
                  <c:v>11:30</c:v>
                </c:pt>
                <c:pt idx="691">
                  <c:v>11:31</c:v>
                </c:pt>
                <c:pt idx="692">
                  <c:v>11:32</c:v>
                </c:pt>
                <c:pt idx="693">
                  <c:v>11:33</c:v>
                </c:pt>
                <c:pt idx="694">
                  <c:v>11:34</c:v>
                </c:pt>
                <c:pt idx="695">
                  <c:v>11:35</c:v>
                </c:pt>
                <c:pt idx="696">
                  <c:v>11:36</c:v>
                </c:pt>
                <c:pt idx="697">
                  <c:v>11:37</c:v>
                </c:pt>
                <c:pt idx="698">
                  <c:v>11:38</c:v>
                </c:pt>
                <c:pt idx="699">
                  <c:v>11:39</c:v>
                </c:pt>
                <c:pt idx="700">
                  <c:v>11:40</c:v>
                </c:pt>
                <c:pt idx="701">
                  <c:v>11:41</c:v>
                </c:pt>
                <c:pt idx="702">
                  <c:v>11:42</c:v>
                </c:pt>
                <c:pt idx="703">
                  <c:v>11:43</c:v>
                </c:pt>
                <c:pt idx="704">
                  <c:v>11:44</c:v>
                </c:pt>
                <c:pt idx="705">
                  <c:v>11:45</c:v>
                </c:pt>
                <c:pt idx="706">
                  <c:v>11:46</c:v>
                </c:pt>
                <c:pt idx="707">
                  <c:v>11:47</c:v>
                </c:pt>
                <c:pt idx="708">
                  <c:v>11:48</c:v>
                </c:pt>
                <c:pt idx="709">
                  <c:v>11:49</c:v>
                </c:pt>
                <c:pt idx="710">
                  <c:v>11:50</c:v>
                </c:pt>
                <c:pt idx="711">
                  <c:v>11:51</c:v>
                </c:pt>
                <c:pt idx="712">
                  <c:v>11:52</c:v>
                </c:pt>
                <c:pt idx="713">
                  <c:v>11:53</c:v>
                </c:pt>
                <c:pt idx="714">
                  <c:v>11:54</c:v>
                </c:pt>
                <c:pt idx="715">
                  <c:v>11:55</c:v>
                </c:pt>
                <c:pt idx="716">
                  <c:v>11:56</c:v>
                </c:pt>
                <c:pt idx="717">
                  <c:v>11:57</c:v>
                </c:pt>
                <c:pt idx="718">
                  <c:v>11:58</c:v>
                </c:pt>
                <c:pt idx="719">
                  <c:v>11:59</c:v>
                </c:pt>
                <c:pt idx="720">
                  <c:v>12:00</c:v>
                </c:pt>
                <c:pt idx="721">
                  <c:v>12:01</c:v>
                </c:pt>
                <c:pt idx="722">
                  <c:v>12:02</c:v>
                </c:pt>
                <c:pt idx="723">
                  <c:v>12:03</c:v>
                </c:pt>
                <c:pt idx="724">
                  <c:v>12:04</c:v>
                </c:pt>
                <c:pt idx="725">
                  <c:v>12:05</c:v>
                </c:pt>
                <c:pt idx="726">
                  <c:v>12:06</c:v>
                </c:pt>
                <c:pt idx="727">
                  <c:v>12:07</c:v>
                </c:pt>
                <c:pt idx="728">
                  <c:v>12:08</c:v>
                </c:pt>
                <c:pt idx="729">
                  <c:v>12:09</c:v>
                </c:pt>
                <c:pt idx="730">
                  <c:v>12:10</c:v>
                </c:pt>
                <c:pt idx="731">
                  <c:v>12:11</c:v>
                </c:pt>
                <c:pt idx="732">
                  <c:v>12:12</c:v>
                </c:pt>
                <c:pt idx="733">
                  <c:v>12:13</c:v>
                </c:pt>
                <c:pt idx="734">
                  <c:v>12:14</c:v>
                </c:pt>
                <c:pt idx="735">
                  <c:v>12:15</c:v>
                </c:pt>
                <c:pt idx="736">
                  <c:v>12:16</c:v>
                </c:pt>
                <c:pt idx="737">
                  <c:v>12:17</c:v>
                </c:pt>
                <c:pt idx="738">
                  <c:v>12:18</c:v>
                </c:pt>
                <c:pt idx="739">
                  <c:v>12:19</c:v>
                </c:pt>
                <c:pt idx="740">
                  <c:v>12:20</c:v>
                </c:pt>
                <c:pt idx="741">
                  <c:v>12:21</c:v>
                </c:pt>
                <c:pt idx="742">
                  <c:v>12:22</c:v>
                </c:pt>
                <c:pt idx="743">
                  <c:v>12:23</c:v>
                </c:pt>
                <c:pt idx="744">
                  <c:v>12:24</c:v>
                </c:pt>
                <c:pt idx="745">
                  <c:v>12:25</c:v>
                </c:pt>
                <c:pt idx="746">
                  <c:v>12:26</c:v>
                </c:pt>
                <c:pt idx="747">
                  <c:v>12:27</c:v>
                </c:pt>
                <c:pt idx="748">
                  <c:v>12:28</c:v>
                </c:pt>
                <c:pt idx="749">
                  <c:v>12:29</c:v>
                </c:pt>
                <c:pt idx="750">
                  <c:v>12:30</c:v>
                </c:pt>
                <c:pt idx="751">
                  <c:v>12:31</c:v>
                </c:pt>
                <c:pt idx="752">
                  <c:v>12:32</c:v>
                </c:pt>
                <c:pt idx="753">
                  <c:v>12:33</c:v>
                </c:pt>
                <c:pt idx="754">
                  <c:v>12:34</c:v>
                </c:pt>
                <c:pt idx="755">
                  <c:v>12:35</c:v>
                </c:pt>
                <c:pt idx="756">
                  <c:v>12:36</c:v>
                </c:pt>
                <c:pt idx="757">
                  <c:v>12:37</c:v>
                </c:pt>
                <c:pt idx="758">
                  <c:v>12:38</c:v>
                </c:pt>
                <c:pt idx="759">
                  <c:v>12:39</c:v>
                </c:pt>
                <c:pt idx="760">
                  <c:v>12:40</c:v>
                </c:pt>
                <c:pt idx="761">
                  <c:v>12:41</c:v>
                </c:pt>
                <c:pt idx="762">
                  <c:v>12:42</c:v>
                </c:pt>
                <c:pt idx="763">
                  <c:v>12:43</c:v>
                </c:pt>
                <c:pt idx="764">
                  <c:v>12:44</c:v>
                </c:pt>
                <c:pt idx="765">
                  <c:v>12:45</c:v>
                </c:pt>
                <c:pt idx="766">
                  <c:v>12:46</c:v>
                </c:pt>
                <c:pt idx="767">
                  <c:v>12:47</c:v>
                </c:pt>
                <c:pt idx="768">
                  <c:v>12:48</c:v>
                </c:pt>
                <c:pt idx="769">
                  <c:v>12:49</c:v>
                </c:pt>
                <c:pt idx="770">
                  <c:v>12:50</c:v>
                </c:pt>
                <c:pt idx="771">
                  <c:v>12:51</c:v>
                </c:pt>
                <c:pt idx="772">
                  <c:v>12:52</c:v>
                </c:pt>
                <c:pt idx="773">
                  <c:v>12:53</c:v>
                </c:pt>
                <c:pt idx="774">
                  <c:v>12:54</c:v>
                </c:pt>
                <c:pt idx="775">
                  <c:v>12:55</c:v>
                </c:pt>
                <c:pt idx="776">
                  <c:v>12:56</c:v>
                </c:pt>
                <c:pt idx="777">
                  <c:v>12:57</c:v>
                </c:pt>
                <c:pt idx="778">
                  <c:v>12:58</c:v>
                </c:pt>
                <c:pt idx="779">
                  <c:v>12:59</c:v>
                </c:pt>
                <c:pt idx="780">
                  <c:v>13:00</c:v>
                </c:pt>
                <c:pt idx="781">
                  <c:v>13:01</c:v>
                </c:pt>
                <c:pt idx="782">
                  <c:v>13:02</c:v>
                </c:pt>
                <c:pt idx="783">
                  <c:v>13:03</c:v>
                </c:pt>
                <c:pt idx="784">
                  <c:v>13:04</c:v>
                </c:pt>
                <c:pt idx="785">
                  <c:v>13:05</c:v>
                </c:pt>
                <c:pt idx="786">
                  <c:v>13:06</c:v>
                </c:pt>
                <c:pt idx="787">
                  <c:v>13:07</c:v>
                </c:pt>
                <c:pt idx="788">
                  <c:v>13:08</c:v>
                </c:pt>
                <c:pt idx="789">
                  <c:v>13:09</c:v>
                </c:pt>
                <c:pt idx="790">
                  <c:v>13:10</c:v>
                </c:pt>
                <c:pt idx="791">
                  <c:v>13:11</c:v>
                </c:pt>
                <c:pt idx="792">
                  <c:v>13:12</c:v>
                </c:pt>
                <c:pt idx="793">
                  <c:v>13:13</c:v>
                </c:pt>
                <c:pt idx="794">
                  <c:v>13:14</c:v>
                </c:pt>
                <c:pt idx="795">
                  <c:v>13:15</c:v>
                </c:pt>
                <c:pt idx="796">
                  <c:v>13:16</c:v>
                </c:pt>
                <c:pt idx="797">
                  <c:v>13:17</c:v>
                </c:pt>
                <c:pt idx="798">
                  <c:v>13:18</c:v>
                </c:pt>
                <c:pt idx="799">
                  <c:v>13:19</c:v>
                </c:pt>
                <c:pt idx="800">
                  <c:v>13:20</c:v>
                </c:pt>
                <c:pt idx="801">
                  <c:v>13:21</c:v>
                </c:pt>
                <c:pt idx="802">
                  <c:v>13:22</c:v>
                </c:pt>
                <c:pt idx="803">
                  <c:v>13:23</c:v>
                </c:pt>
                <c:pt idx="804">
                  <c:v>13:24</c:v>
                </c:pt>
                <c:pt idx="805">
                  <c:v>13:25</c:v>
                </c:pt>
                <c:pt idx="806">
                  <c:v>13:26</c:v>
                </c:pt>
                <c:pt idx="807">
                  <c:v>13:27</c:v>
                </c:pt>
                <c:pt idx="808">
                  <c:v>13:28</c:v>
                </c:pt>
                <c:pt idx="809">
                  <c:v>13:29</c:v>
                </c:pt>
                <c:pt idx="810">
                  <c:v>13:30</c:v>
                </c:pt>
                <c:pt idx="811">
                  <c:v>13:31</c:v>
                </c:pt>
                <c:pt idx="812">
                  <c:v>13:32</c:v>
                </c:pt>
                <c:pt idx="813">
                  <c:v>13:33</c:v>
                </c:pt>
                <c:pt idx="814">
                  <c:v>13:34</c:v>
                </c:pt>
                <c:pt idx="815">
                  <c:v>13:35</c:v>
                </c:pt>
                <c:pt idx="816">
                  <c:v>13:36</c:v>
                </c:pt>
                <c:pt idx="817">
                  <c:v>13:37</c:v>
                </c:pt>
                <c:pt idx="818">
                  <c:v>13:38</c:v>
                </c:pt>
                <c:pt idx="819">
                  <c:v>13:39</c:v>
                </c:pt>
                <c:pt idx="820">
                  <c:v>13:40</c:v>
                </c:pt>
                <c:pt idx="821">
                  <c:v>13:41</c:v>
                </c:pt>
                <c:pt idx="822">
                  <c:v>13:42</c:v>
                </c:pt>
                <c:pt idx="823">
                  <c:v>13:43</c:v>
                </c:pt>
                <c:pt idx="824">
                  <c:v>13:44</c:v>
                </c:pt>
                <c:pt idx="825">
                  <c:v>13:45</c:v>
                </c:pt>
                <c:pt idx="826">
                  <c:v>13:46</c:v>
                </c:pt>
                <c:pt idx="827">
                  <c:v>13:47</c:v>
                </c:pt>
                <c:pt idx="828">
                  <c:v>13:48</c:v>
                </c:pt>
                <c:pt idx="829">
                  <c:v>13:49</c:v>
                </c:pt>
                <c:pt idx="830">
                  <c:v>13:50</c:v>
                </c:pt>
                <c:pt idx="831">
                  <c:v>13:51</c:v>
                </c:pt>
                <c:pt idx="832">
                  <c:v>13:52</c:v>
                </c:pt>
                <c:pt idx="833">
                  <c:v>13:53</c:v>
                </c:pt>
                <c:pt idx="834">
                  <c:v>13:54</c:v>
                </c:pt>
                <c:pt idx="835">
                  <c:v>13:55</c:v>
                </c:pt>
                <c:pt idx="836">
                  <c:v>13:56</c:v>
                </c:pt>
                <c:pt idx="837">
                  <c:v>13:57</c:v>
                </c:pt>
                <c:pt idx="838">
                  <c:v>13:58</c:v>
                </c:pt>
                <c:pt idx="839">
                  <c:v>13:59</c:v>
                </c:pt>
                <c:pt idx="840">
                  <c:v>14:00</c:v>
                </c:pt>
                <c:pt idx="841">
                  <c:v>14:01</c:v>
                </c:pt>
                <c:pt idx="842">
                  <c:v>14:02</c:v>
                </c:pt>
                <c:pt idx="843">
                  <c:v>14:03</c:v>
                </c:pt>
                <c:pt idx="844">
                  <c:v>14:04</c:v>
                </c:pt>
                <c:pt idx="845">
                  <c:v>14:05</c:v>
                </c:pt>
                <c:pt idx="846">
                  <c:v>14:06</c:v>
                </c:pt>
                <c:pt idx="847">
                  <c:v>14:07</c:v>
                </c:pt>
                <c:pt idx="848">
                  <c:v>14:08</c:v>
                </c:pt>
                <c:pt idx="849">
                  <c:v>14:09</c:v>
                </c:pt>
                <c:pt idx="850">
                  <c:v>14:10</c:v>
                </c:pt>
                <c:pt idx="851">
                  <c:v>14:11</c:v>
                </c:pt>
                <c:pt idx="852">
                  <c:v>14:12</c:v>
                </c:pt>
                <c:pt idx="853">
                  <c:v>14:13</c:v>
                </c:pt>
                <c:pt idx="854">
                  <c:v>14:14</c:v>
                </c:pt>
                <c:pt idx="855">
                  <c:v>14:15</c:v>
                </c:pt>
                <c:pt idx="856">
                  <c:v>14:16</c:v>
                </c:pt>
                <c:pt idx="857">
                  <c:v>14:17</c:v>
                </c:pt>
                <c:pt idx="858">
                  <c:v>14:18</c:v>
                </c:pt>
                <c:pt idx="859">
                  <c:v>14:19</c:v>
                </c:pt>
                <c:pt idx="860">
                  <c:v>14:20</c:v>
                </c:pt>
                <c:pt idx="861">
                  <c:v>14:21</c:v>
                </c:pt>
                <c:pt idx="862">
                  <c:v>14:22</c:v>
                </c:pt>
                <c:pt idx="863">
                  <c:v>14:23</c:v>
                </c:pt>
                <c:pt idx="864">
                  <c:v>14:24</c:v>
                </c:pt>
                <c:pt idx="865">
                  <c:v>14:25</c:v>
                </c:pt>
                <c:pt idx="866">
                  <c:v>14:26</c:v>
                </c:pt>
                <c:pt idx="867">
                  <c:v>14:27</c:v>
                </c:pt>
                <c:pt idx="868">
                  <c:v>14:28</c:v>
                </c:pt>
                <c:pt idx="869">
                  <c:v>14:29</c:v>
                </c:pt>
                <c:pt idx="870">
                  <c:v>14:30</c:v>
                </c:pt>
                <c:pt idx="871">
                  <c:v>14:31</c:v>
                </c:pt>
                <c:pt idx="872">
                  <c:v>14:32</c:v>
                </c:pt>
                <c:pt idx="873">
                  <c:v>14:33</c:v>
                </c:pt>
                <c:pt idx="874">
                  <c:v>14:34</c:v>
                </c:pt>
                <c:pt idx="875">
                  <c:v>14:35</c:v>
                </c:pt>
                <c:pt idx="876">
                  <c:v>14:36</c:v>
                </c:pt>
                <c:pt idx="877">
                  <c:v>14:37</c:v>
                </c:pt>
                <c:pt idx="878">
                  <c:v>14:38</c:v>
                </c:pt>
                <c:pt idx="879">
                  <c:v>14:39</c:v>
                </c:pt>
                <c:pt idx="880">
                  <c:v>14:40</c:v>
                </c:pt>
                <c:pt idx="881">
                  <c:v>14:41</c:v>
                </c:pt>
                <c:pt idx="882">
                  <c:v>14:42</c:v>
                </c:pt>
                <c:pt idx="883">
                  <c:v>14:43</c:v>
                </c:pt>
                <c:pt idx="884">
                  <c:v>14:44</c:v>
                </c:pt>
                <c:pt idx="885">
                  <c:v>14:45</c:v>
                </c:pt>
                <c:pt idx="886">
                  <c:v>14:46</c:v>
                </c:pt>
                <c:pt idx="887">
                  <c:v>14:47</c:v>
                </c:pt>
                <c:pt idx="888">
                  <c:v>14:48</c:v>
                </c:pt>
                <c:pt idx="889">
                  <c:v>14:49</c:v>
                </c:pt>
                <c:pt idx="890">
                  <c:v>14:50</c:v>
                </c:pt>
                <c:pt idx="891">
                  <c:v>14:51</c:v>
                </c:pt>
                <c:pt idx="892">
                  <c:v>14:52</c:v>
                </c:pt>
                <c:pt idx="893">
                  <c:v>14:53</c:v>
                </c:pt>
                <c:pt idx="894">
                  <c:v>14:54</c:v>
                </c:pt>
                <c:pt idx="895">
                  <c:v>14:55</c:v>
                </c:pt>
                <c:pt idx="896">
                  <c:v>14:56</c:v>
                </c:pt>
                <c:pt idx="897">
                  <c:v>14:57</c:v>
                </c:pt>
                <c:pt idx="898">
                  <c:v>14:58</c:v>
                </c:pt>
                <c:pt idx="899">
                  <c:v>14:59</c:v>
                </c:pt>
                <c:pt idx="900">
                  <c:v>15:00</c:v>
                </c:pt>
                <c:pt idx="901">
                  <c:v>15:01</c:v>
                </c:pt>
                <c:pt idx="902">
                  <c:v>15:02</c:v>
                </c:pt>
                <c:pt idx="903">
                  <c:v>15:03</c:v>
                </c:pt>
                <c:pt idx="904">
                  <c:v>15:04</c:v>
                </c:pt>
                <c:pt idx="905">
                  <c:v>15:05</c:v>
                </c:pt>
                <c:pt idx="906">
                  <c:v>15:06</c:v>
                </c:pt>
                <c:pt idx="907">
                  <c:v>15:07</c:v>
                </c:pt>
                <c:pt idx="908">
                  <c:v>15:08</c:v>
                </c:pt>
                <c:pt idx="909">
                  <c:v>15:09</c:v>
                </c:pt>
                <c:pt idx="910">
                  <c:v>15:10</c:v>
                </c:pt>
                <c:pt idx="911">
                  <c:v>15:11</c:v>
                </c:pt>
                <c:pt idx="912">
                  <c:v>15:12</c:v>
                </c:pt>
                <c:pt idx="913">
                  <c:v>15:13</c:v>
                </c:pt>
                <c:pt idx="914">
                  <c:v>15:14</c:v>
                </c:pt>
                <c:pt idx="915">
                  <c:v>15:15</c:v>
                </c:pt>
                <c:pt idx="916">
                  <c:v>15:16</c:v>
                </c:pt>
                <c:pt idx="917">
                  <c:v>15:17</c:v>
                </c:pt>
                <c:pt idx="918">
                  <c:v>15:18</c:v>
                </c:pt>
                <c:pt idx="919">
                  <c:v>15:19</c:v>
                </c:pt>
                <c:pt idx="920">
                  <c:v>15:20</c:v>
                </c:pt>
                <c:pt idx="921">
                  <c:v>15:21</c:v>
                </c:pt>
                <c:pt idx="922">
                  <c:v>15:22</c:v>
                </c:pt>
                <c:pt idx="923">
                  <c:v>15:23</c:v>
                </c:pt>
                <c:pt idx="924">
                  <c:v>15:24</c:v>
                </c:pt>
                <c:pt idx="925">
                  <c:v>15:25</c:v>
                </c:pt>
                <c:pt idx="926">
                  <c:v>15:26</c:v>
                </c:pt>
                <c:pt idx="927">
                  <c:v>15:27</c:v>
                </c:pt>
                <c:pt idx="928">
                  <c:v>15:28</c:v>
                </c:pt>
                <c:pt idx="929">
                  <c:v>15:29</c:v>
                </c:pt>
                <c:pt idx="930">
                  <c:v>15:30</c:v>
                </c:pt>
                <c:pt idx="931">
                  <c:v>15:31</c:v>
                </c:pt>
                <c:pt idx="932">
                  <c:v>15:32</c:v>
                </c:pt>
                <c:pt idx="933">
                  <c:v>15:33</c:v>
                </c:pt>
                <c:pt idx="934">
                  <c:v>15:34</c:v>
                </c:pt>
                <c:pt idx="935">
                  <c:v>15:35</c:v>
                </c:pt>
                <c:pt idx="936">
                  <c:v>15:36</c:v>
                </c:pt>
                <c:pt idx="937">
                  <c:v>15:37</c:v>
                </c:pt>
                <c:pt idx="938">
                  <c:v>15:38</c:v>
                </c:pt>
                <c:pt idx="939">
                  <c:v>15:39</c:v>
                </c:pt>
                <c:pt idx="940">
                  <c:v>15:40</c:v>
                </c:pt>
                <c:pt idx="941">
                  <c:v>15:41</c:v>
                </c:pt>
                <c:pt idx="942">
                  <c:v>15:42</c:v>
                </c:pt>
                <c:pt idx="943">
                  <c:v>15:43</c:v>
                </c:pt>
                <c:pt idx="944">
                  <c:v>15:44</c:v>
                </c:pt>
                <c:pt idx="945">
                  <c:v>15:45</c:v>
                </c:pt>
                <c:pt idx="946">
                  <c:v>15:46</c:v>
                </c:pt>
                <c:pt idx="947">
                  <c:v>15:47</c:v>
                </c:pt>
                <c:pt idx="948">
                  <c:v>15:48</c:v>
                </c:pt>
                <c:pt idx="949">
                  <c:v>15:49</c:v>
                </c:pt>
                <c:pt idx="950">
                  <c:v>15:50</c:v>
                </c:pt>
                <c:pt idx="951">
                  <c:v>15:51</c:v>
                </c:pt>
                <c:pt idx="952">
                  <c:v>15:52</c:v>
                </c:pt>
                <c:pt idx="953">
                  <c:v>15:53</c:v>
                </c:pt>
                <c:pt idx="954">
                  <c:v>15:54</c:v>
                </c:pt>
                <c:pt idx="955">
                  <c:v>15:55</c:v>
                </c:pt>
                <c:pt idx="956">
                  <c:v>15:56</c:v>
                </c:pt>
                <c:pt idx="957">
                  <c:v>15:57</c:v>
                </c:pt>
                <c:pt idx="958">
                  <c:v>15:58</c:v>
                </c:pt>
                <c:pt idx="959">
                  <c:v>15:59</c:v>
                </c:pt>
                <c:pt idx="960">
                  <c:v>16:00</c:v>
                </c:pt>
                <c:pt idx="961">
                  <c:v>16:01</c:v>
                </c:pt>
                <c:pt idx="962">
                  <c:v>16:02</c:v>
                </c:pt>
                <c:pt idx="963">
                  <c:v>16:03</c:v>
                </c:pt>
                <c:pt idx="964">
                  <c:v>16:04</c:v>
                </c:pt>
                <c:pt idx="965">
                  <c:v>16:05</c:v>
                </c:pt>
                <c:pt idx="966">
                  <c:v>16:06</c:v>
                </c:pt>
                <c:pt idx="967">
                  <c:v>16:07</c:v>
                </c:pt>
                <c:pt idx="968">
                  <c:v>16:08</c:v>
                </c:pt>
                <c:pt idx="969">
                  <c:v>16:09</c:v>
                </c:pt>
                <c:pt idx="970">
                  <c:v>16:10</c:v>
                </c:pt>
                <c:pt idx="971">
                  <c:v>16:11</c:v>
                </c:pt>
                <c:pt idx="972">
                  <c:v>16:12</c:v>
                </c:pt>
                <c:pt idx="973">
                  <c:v>16:13</c:v>
                </c:pt>
                <c:pt idx="974">
                  <c:v>16:14</c:v>
                </c:pt>
                <c:pt idx="975">
                  <c:v>16:15</c:v>
                </c:pt>
                <c:pt idx="976">
                  <c:v>16:16</c:v>
                </c:pt>
                <c:pt idx="977">
                  <c:v>16:17</c:v>
                </c:pt>
                <c:pt idx="978">
                  <c:v>16:18</c:v>
                </c:pt>
                <c:pt idx="979">
                  <c:v>16:19</c:v>
                </c:pt>
                <c:pt idx="980">
                  <c:v>16:20</c:v>
                </c:pt>
                <c:pt idx="981">
                  <c:v>16:21</c:v>
                </c:pt>
                <c:pt idx="982">
                  <c:v>16:22</c:v>
                </c:pt>
                <c:pt idx="983">
                  <c:v>16:23</c:v>
                </c:pt>
                <c:pt idx="984">
                  <c:v>16:24</c:v>
                </c:pt>
                <c:pt idx="985">
                  <c:v>16:25</c:v>
                </c:pt>
                <c:pt idx="986">
                  <c:v>16:26</c:v>
                </c:pt>
                <c:pt idx="987">
                  <c:v>16:27</c:v>
                </c:pt>
                <c:pt idx="988">
                  <c:v>16:28</c:v>
                </c:pt>
                <c:pt idx="989">
                  <c:v>16:29</c:v>
                </c:pt>
                <c:pt idx="990">
                  <c:v>16:30</c:v>
                </c:pt>
                <c:pt idx="991">
                  <c:v>16:31</c:v>
                </c:pt>
                <c:pt idx="992">
                  <c:v>16:32</c:v>
                </c:pt>
                <c:pt idx="993">
                  <c:v>16:33</c:v>
                </c:pt>
                <c:pt idx="994">
                  <c:v>16:34</c:v>
                </c:pt>
                <c:pt idx="995">
                  <c:v>16:35</c:v>
                </c:pt>
                <c:pt idx="996">
                  <c:v>16:36</c:v>
                </c:pt>
                <c:pt idx="997">
                  <c:v>16:37</c:v>
                </c:pt>
                <c:pt idx="998">
                  <c:v>16:38</c:v>
                </c:pt>
                <c:pt idx="999">
                  <c:v>16:39</c:v>
                </c:pt>
                <c:pt idx="1000">
                  <c:v>16:40</c:v>
                </c:pt>
                <c:pt idx="1001">
                  <c:v>16:41</c:v>
                </c:pt>
                <c:pt idx="1002">
                  <c:v>16:42</c:v>
                </c:pt>
                <c:pt idx="1003">
                  <c:v>16:43</c:v>
                </c:pt>
                <c:pt idx="1004">
                  <c:v>16:44</c:v>
                </c:pt>
                <c:pt idx="1005">
                  <c:v>16:45</c:v>
                </c:pt>
                <c:pt idx="1006">
                  <c:v>16:46</c:v>
                </c:pt>
                <c:pt idx="1007">
                  <c:v>16:47</c:v>
                </c:pt>
                <c:pt idx="1008">
                  <c:v>16:48</c:v>
                </c:pt>
                <c:pt idx="1009">
                  <c:v>16:49</c:v>
                </c:pt>
                <c:pt idx="1010">
                  <c:v>16:50</c:v>
                </c:pt>
                <c:pt idx="1011">
                  <c:v>16:51</c:v>
                </c:pt>
                <c:pt idx="1012">
                  <c:v>16:52</c:v>
                </c:pt>
                <c:pt idx="1013">
                  <c:v>16:53</c:v>
                </c:pt>
                <c:pt idx="1014">
                  <c:v>16:54</c:v>
                </c:pt>
                <c:pt idx="1015">
                  <c:v>16:55</c:v>
                </c:pt>
                <c:pt idx="1016">
                  <c:v>16:56</c:v>
                </c:pt>
                <c:pt idx="1017">
                  <c:v>16:57</c:v>
                </c:pt>
                <c:pt idx="1018">
                  <c:v>16:58</c:v>
                </c:pt>
                <c:pt idx="1019">
                  <c:v>16:59</c:v>
                </c:pt>
                <c:pt idx="1020">
                  <c:v>17:00</c:v>
                </c:pt>
                <c:pt idx="1021">
                  <c:v>17:01</c:v>
                </c:pt>
                <c:pt idx="1022">
                  <c:v>17:02</c:v>
                </c:pt>
                <c:pt idx="1023">
                  <c:v>17:03</c:v>
                </c:pt>
                <c:pt idx="1024">
                  <c:v>17:04</c:v>
                </c:pt>
                <c:pt idx="1025">
                  <c:v>17:05</c:v>
                </c:pt>
                <c:pt idx="1026">
                  <c:v>17:06</c:v>
                </c:pt>
                <c:pt idx="1027">
                  <c:v>17:07</c:v>
                </c:pt>
                <c:pt idx="1028">
                  <c:v>17:08</c:v>
                </c:pt>
                <c:pt idx="1029">
                  <c:v>17:09</c:v>
                </c:pt>
                <c:pt idx="1030">
                  <c:v>17:10</c:v>
                </c:pt>
                <c:pt idx="1031">
                  <c:v>17:11</c:v>
                </c:pt>
                <c:pt idx="1032">
                  <c:v>17:12</c:v>
                </c:pt>
                <c:pt idx="1033">
                  <c:v>17:13</c:v>
                </c:pt>
                <c:pt idx="1034">
                  <c:v>17:14</c:v>
                </c:pt>
                <c:pt idx="1035">
                  <c:v>17:15</c:v>
                </c:pt>
                <c:pt idx="1036">
                  <c:v>17:16</c:v>
                </c:pt>
                <c:pt idx="1037">
                  <c:v>17:17</c:v>
                </c:pt>
                <c:pt idx="1038">
                  <c:v>17:18</c:v>
                </c:pt>
                <c:pt idx="1039">
                  <c:v>17:19</c:v>
                </c:pt>
                <c:pt idx="1040">
                  <c:v>17:20</c:v>
                </c:pt>
                <c:pt idx="1041">
                  <c:v>17:21</c:v>
                </c:pt>
                <c:pt idx="1042">
                  <c:v>17:22</c:v>
                </c:pt>
                <c:pt idx="1043">
                  <c:v>17:23</c:v>
                </c:pt>
                <c:pt idx="1044">
                  <c:v>17:24</c:v>
                </c:pt>
                <c:pt idx="1045">
                  <c:v>17:25</c:v>
                </c:pt>
                <c:pt idx="1046">
                  <c:v>17:26</c:v>
                </c:pt>
                <c:pt idx="1047">
                  <c:v>17:27</c:v>
                </c:pt>
                <c:pt idx="1048">
                  <c:v>17:28</c:v>
                </c:pt>
                <c:pt idx="1049">
                  <c:v>17:29</c:v>
                </c:pt>
                <c:pt idx="1050">
                  <c:v>17:30</c:v>
                </c:pt>
                <c:pt idx="1051">
                  <c:v>17:31</c:v>
                </c:pt>
                <c:pt idx="1052">
                  <c:v>17:32</c:v>
                </c:pt>
                <c:pt idx="1053">
                  <c:v>17:33</c:v>
                </c:pt>
                <c:pt idx="1054">
                  <c:v>17:34</c:v>
                </c:pt>
                <c:pt idx="1055">
                  <c:v>17:35</c:v>
                </c:pt>
                <c:pt idx="1056">
                  <c:v>17:36</c:v>
                </c:pt>
                <c:pt idx="1057">
                  <c:v>17:37</c:v>
                </c:pt>
                <c:pt idx="1058">
                  <c:v>17:38</c:v>
                </c:pt>
                <c:pt idx="1059">
                  <c:v>17:39</c:v>
                </c:pt>
                <c:pt idx="1060">
                  <c:v>17:40</c:v>
                </c:pt>
                <c:pt idx="1061">
                  <c:v>17:41</c:v>
                </c:pt>
                <c:pt idx="1062">
                  <c:v>17:42</c:v>
                </c:pt>
                <c:pt idx="1063">
                  <c:v>17:43</c:v>
                </c:pt>
                <c:pt idx="1064">
                  <c:v>17:44</c:v>
                </c:pt>
                <c:pt idx="1065">
                  <c:v>17:45</c:v>
                </c:pt>
                <c:pt idx="1066">
                  <c:v>17:46</c:v>
                </c:pt>
                <c:pt idx="1067">
                  <c:v>17:47</c:v>
                </c:pt>
                <c:pt idx="1068">
                  <c:v>17:48</c:v>
                </c:pt>
                <c:pt idx="1069">
                  <c:v>17:49</c:v>
                </c:pt>
                <c:pt idx="1070">
                  <c:v>17:50</c:v>
                </c:pt>
                <c:pt idx="1071">
                  <c:v>17:51</c:v>
                </c:pt>
                <c:pt idx="1072">
                  <c:v>17:52</c:v>
                </c:pt>
                <c:pt idx="1073">
                  <c:v>17:53</c:v>
                </c:pt>
                <c:pt idx="1074">
                  <c:v>17:54</c:v>
                </c:pt>
                <c:pt idx="1075">
                  <c:v>17:55</c:v>
                </c:pt>
                <c:pt idx="1076">
                  <c:v>17:56</c:v>
                </c:pt>
                <c:pt idx="1077">
                  <c:v>17:57</c:v>
                </c:pt>
                <c:pt idx="1078">
                  <c:v>17:58</c:v>
                </c:pt>
                <c:pt idx="1079">
                  <c:v>17:59</c:v>
                </c:pt>
                <c:pt idx="1080">
                  <c:v>18:00</c:v>
                </c:pt>
                <c:pt idx="1081">
                  <c:v>18:01</c:v>
                </c:pt>
                <c:pt idx="1082">
                  <c:v>18:02</c:v>
                </c:pt>
                <c:pt idx="1083">
                  <c:v>18:03</c:v>
                </c:pt>
                <c:pt idx="1084">
                  <c:v>18:04</c:v>
                </c:pt>
                <c:pt idx="1085">
                  <c:v>18:05</c:v>
                </c:pt>
                <c:pt idx="1086">
                  <c:v>18:06</c:v>
                </c:pt>
                <c:pt idx="1087">
                  <c:v>18:07</c:v>
                </c:pt>
                <c:pt idx="1088">
                  <c:v>18:08</c:v>
                </c:pt>
                <c:pt idx="1089">
                  <c:v>18:09</c:v>
                </c:pt>
                <c:pt idx="1090">
                  <c:v>18:10</c:v>
                </c:pt>
                <c:pt idx="1091">
                  <c:v>18:11</c:v>
                </c:pt>
                <c:pt idx="1092">
                  <c:v>18:12</c:v>
                </c:pt>
                <c:pt idx="1093">
                  <c:v>18:13</c:v>
                </c:pt>
                <c:pt idx="1094">
                  <c:v>18:14</c:v>
                </c:pt>
                <c:pt idx="1095">
                  <c:v>18:15</c:v>
                </c:pt>
                <c:pt idx="1096">
                  <c:v>18:16</c:v>
                </c:pt>
                <c:pt idx="1097">
                  <c:v>18:17</c:v>
                </c:pt>
                <c:pt idx="1098">
                  <c:v>18:18</c:v>
                </c:pt>
                <c:pt idx="1099">
                  <c:v>18:19</c:v>
                </c:pt>
                <c:pt idx="1100">
                  <c:v>18:20</c:v>
                </c:pt>
                <c:pt idx="1101">
                  <c:v>18:21</c:v>
                </c:pt>
                <c:pt idx="1102">
                  <c:v>18:22</c:v>
                </c:pt>
                <c:pt idx="1103">
                  <c:v>18:23</c:v>
                </c:pt>
                <c:pt idx="1104">
                  <c:v>18:24</c:v>
                </c:pt>
                <c:pt idx="1105">
                  <c:v>18:25</c:v>
                </c:pt>
                <c:pt idx="1106">
                  <c:v>18:26</c:v>
                </c:pt>
                <c:pt idx="1107">
                  <c:v>18:27</c:v>
                </c:pt>
                <c:pt idx="1108">
                  <c:v>18:28</c:v>
                </c:pt>
                <c:pt idx="1109">
                  <c:v>18:29</c:v>
                </c:pt>
                <c:pt idx="1110">
                  <c:v>18:30</c:v>
                </c:pt>
                <c:pt idx="1111">
                  <c:v>18:31</c:v>
                </c:pt>
                <c:pt idx="1112">
                  <c:v>18:32</c:v>
                </c:pt>
                <c:pt idx="1113">
                  <c:v>18:33</c:v>
                </c:pt>
                <c:pt idx="1114">
                  <c:v>18:34</c:v>
                </c:pt>
                <c:pt idx="1115">
                  <c:v>18:35</c:v>
                </c:pt>
                <c:pt idx="1116">
                  <c:v>18:36</c:v>
                </c:pt>
                <c:pt idx="1117">
                  <c:v>18:37</c:v>
                </c:pt>
                <c:pt idx="1118">
                  <c:v>18:38</c:v>
                </c:pt>
                <c:pt idx="1119">
                  <c:v>18:39</c:v>
                </c:pt>
                <c:pt idx="1120">
                  <c:v>18:40</c:v>
                </c:pt>
                <c:pt idx="1121">
                  <c:v>18:41</c:v>
                </c:pt>
                <c:pt idx="1122">
                  <c:v>18:42</c:v>
                </c:pt>
                <c:pt idx="1123">
                  <c:v>18:43</c:v>
                </c:pt>
                <c:pt idx="1124">
                  <c:v>18:44</c:v>
                </c:pt>
                <c:pt idx="1125">
                  <c:v>18:45</c:v>
                </c:pt>
                <c:pt idx="1126">
                  <c:v>18:46</c:v>
                </c:pt>
                <c:pt idx="1127">
                  <c:v>18:47</c:v>
                </c:pt>
                <c:pt idx="1128">
                  <c:v>18:48</c:v>
                </c:pt>
                <c:pt idx="1129">
                  <c:v>18:49</c:v>
                </c:pt>
                <c:pt idx="1130">
                  <c:v>18:50</c:v>
                </c:pt>
                <c:pt idx="1131">
                  <c:v>18:51</c:v>
                </c:pt>
                <c:pt idx="1132">
                  <c:v>18:52</c:v>
                </c:pt>
                <c:pt idx="1133">
                  <c:v>18:53</c:v>
                </c:pt>
                <c:pt idx="1134">
                  <c:v>18:54</c:v>
                </c:pt>
                <c:pt idx="1135">
                  <c:v>18:55</c:v>
                </c:pt>
                <c:pt idx="1136">
                  <c:v>18:56</c:v>
                </c:pt>
                <c:pt idx="1137">
                  <c:v>18:57</c:v>
                </c:pt>
                <c:pt idx="1138">
                  <c:v>18:58</c:v>
                </c:pt>
                <c:pt idx="1139">
                  <c:v>18:59</c:v>
                </c:pt>
                <c:pt idx="1140">
                  <c:v>19:00</c:v>
                </c:pt>
                <c:pt idx="1141">
                  <c:v>19:01</c:v>
                </c:pt>
                <c:pt idx="1142">
                  <c:v>19:02</c:v>
                </c:pt>
                <c:pt idx="1143">
                  <c:v>19:03</c:v>
                </c:pt>
                <c:pt idx="1144">
                  <c:v>19:04</c:v>
                </c:pt>
                <c:pt idx="1145">
                  <c:v>19:05</c:v>
                </c:pt>
                <c:pt idx="1146">
                  <c:v>19:06</c:v>
                </c:pt>
                <c:pt idx="1147">
                  <c:v>19:07</c:v>
                </c:pt>
                <c:pt idx="1148">
                  <c:v>19:08</c:v>
                </c:pt>
                <c:pt idx="1149">
                  <c:v>19:09</c:v>
                </c:pt>
                <c:pt idx="1150">
                  <c:v>19:10</c:v>
                </c:pt>
                <c:pt idx="1151">
                  <c:v>19:11</c:v>
                </c:pt>
                <c:pt idx="1152">
                  <c:v>19:12</c:v>
                </c:pt>
                <c:pt idx="1153">
                  <c:v>19:13</c:v>
                </c:pt>
                <c:pt idx="1154">
                  <c:v>19:14</c:v>
                </c:pt>
                <c:pt idx="1155">
                  <c:v>19:15</c:v>
                </c:pt>
                <c:pt idx="1156">
                  <c:v>19:16</c:v>
                </c:pt>
                <c:pt idx="1157">
                  <c:v>19:17</c:v>
                </c:pt>
                <c:pt idx="1158">
                  <c:v>19:18</c:v>
                </c:pt>
                <c:pt idx="1159">
                  <c:v>19:19</c:v>
                </c:pt>
                <c:pt idx="1160">
                  <c:v>19:20</c:v>
                </c:pt>
                <c:pt idx="1161">
                  <c:v>19:21</c:v>
                </c:pt>
                <c:pt idx="1162">
                  <c:v>19:22</c:v>
                </c:pt>
                <c:pt idx="1163">
                  <c:v>19:23</c:v>
                </c:pt>
                <c:pt idx="1164">
                  <c:v>19:24</c:v>
                </c:pt>
                <c:pt idx="1165">
                  <c:v>19:25</c:v>
                </c:pt>
                <c:pt idx="1166">
                  <c:v>19:26</c:v>
                </c:pt>
                <c:pt idx="1167">
                  <c:v>19:27</c:v>
                </c:pt>
                <c:pt idx="1168">
                  <c:v>19:28</c:v>
                </c:pt>
                <c:pt idx="1169">
                  <c:v>19:29</c:v>
                </c:pt>
                <c:pt idx="1170">
                  <c:v>19:30</c:v>
                </c:pt>
                <c:pt idx="1171">
                  <c:v>19:31</c:v>
                </c:pt>
                <c:pt idx="1172">
                  <c:v>19:32</c:v>
                </c:pt>
                <c:pt idx="1173">
                  <c:v>19:33</c:v>
                </c:pt>
                <c:pt idx="1174">
                  <c:v>19:34</c:v>
                </c:pt>
                <c:pt idx="1175">
                  <c:v>19:35</c:v>
                </c:pt>
                <c:pt idx="1176">
                  <c:v>19:36</c:v>
                </c:pt>
                <c:pt idx="1177">
                  <c:v>19:37</c:v>
                </c:pt>
                <c:pt idx="1178">
                  <c:v>19:38</c:v>
                </c:pt>
                <c:pt idx="1179">
                  <c:v>19:39</c:v>
                </c:pt>
                <c:pt idx="1180">
                  <c:v>19:40</c:v>
                </c:pt>
                <c:pt idx="1181">
                  <c:v>19:41</c:v>
                </c:pt>
                <c:pt idx="1182">
                  <c:v>19:42</c:v>
                </c:pt>
                <c:pt idx="1183">
                  <c:v>19:43</c:v>
                </c:pt>
                <c:pt idx="1184">
                  <c:v>19:44</c:v>
                </c:pt>
                <c:pt idx="1185">
                  <c:v>19:45</c:v>
                </c:pt>
                <c:pt idx="1186">
                  <c:v>19:46</c:v>
                </c:pt>
                <c:pt idx="1187">
                  <c:v>19:47</c:v>
                </c:pt>
                <c:pt idx="1188">
                  <c:v>19:48</c:v>
                </c:pt>
                <c:pt idx="1189">
                  <c:v>19:49</c:v>
                </c:pt>
                <c:pt idx="1190">
                  <c:v>19:50</c:v>
                </c:pt>
                <c:pt idx="1191">
                  <c:v>19:51</c:v>
                </c:pt>
                <c:pt idx="1192">
                  <c:v>19:52</c:v>
                </c:pt>
                <c:pt idx="1193">
                  <c:v>19:53</c:v>
                </c:pt>
                <c:pt idx="1194">
                  <c:v>19:54</c:v>
                </c:pt>
                <c:pt idx="1195">
                  <c:v>19:55</c:v>
                </c:pt>
                <c:pt idx="1196">
                  <c:v>19:56</c:v>
                </c:pt>
                <c:pt idx="1197">
                  <c:v>19:57</c:v>
                </c:pt>
                <c:pt idx="1198">
                  <c:v>19:58</c:v>
                </c:pt>
                <c:pt idx="1199">
                  <c:v>19:59</c:v>
                </c:pt>
                <c:pt idx="1200">
                  <c:v>20:00</c:v>
                </c:pt>
              </c:strCache>
            </c:strRef>
          </c:cat>
          <c:val>
            <c:numRef>
              <c:f>'May 31'!$C$2:$C$1202</c:f>
              <c:numCache>
                <c:formatCode>General</c:formatCode>
                <c:ptCount val="1201"/>
                <c:pt idx="0">
                  <c:v>10</c:v>
                </c:pt>
                <c:pt idx="1">
                  <c:v>10.163265306122449</c:v>
                </c:pt>
                <c:pt idx="2">
                  <c:v>10.326530612244898</c:v>
                </c:pt>
                <c:pt idx="3">
                  <c:v>10.489795918367347</c:v>
                </c:pt>
                <c:pt idx="4">
                  <c:v>10.653061224489797</c:v>
                </c:pt>
                <c:pt idx="5">
                  <c:v>10.816326530612246</c:v>
                </c:pt>
                <c:pt idx="6">
                  <c:v>10.979591836734695</c:v>
                </c:pt>
                <c:pt idx="7">
                  <c:v>11.142857142857144</c:v>
                </c:pt>
                <c:pt idx="8">
                  <c:v>11.306122448979593</c:v>
                </c:pt>
                <c:pt idx="9">
                  <c:v>11.469387755102042</c:v>
                </c:pt>
                <c:pt idx="10">
                  <c:v>11.632653061224492</c:v>
                </c:pt>
                <c:pt idx="11">
                  <c:v>11.795918367346941</c:v>
                </c:pt>
                <c:pt idx="12">
                  <c:v>11.95918367346939</c:v>
                </c:pt>
                <c:pt idx="13">
                  <c:v>12.122448979591839</c:v>
                </c:pt>
                <c:pt idx="14">
                  <c:v>12.285714285714288</c:v>
                </c:pt>
                <c:pt idx="15">
                  <c:v>12.448979591836737</c:v>
                </c:pt>
                <c:pt idx="16">
                  <c:v>12.612244897959187</c:v>
                </c:pt>
                <c:pt idx="17">
                  <c:v>12.775510204081636</c:v>
                </c:pt>
                <c:pt idx="18">
                  <c:v>12.938775510204085</c:v>
                </c:pt>
                <c:pt idx="19">
                  <c:v>13.102040816326534</c:v>
                </c:pt>
                <c:pt idx="20">
                  <c:v>13.265306122448983</c:v>
                </c:pt>
                <c:pt idx="21">
                  <c:v>13.428571428571432</c:v>
                </c:pt>
                <c:pt idx="22">
                  <c:v>13.591836734693882</c:v>
                </c:pt>
                <c:pt idx="23">
                  <c:v>13.755102040816331</c:v>
                </c:pt>
                <c:pt idx="24">
                  <c:v>13.91836734693878</c:v>
                </c:pt>
                <c:pt idx="25">
                  <c:v>14.081632653061229</c:v>
                </c:pt>
                <c:pt idx="26">
                  <c:v>14.244897959183678</c:v>
                </c:pt>
                <c:pt idx="27">
                  <c:v>14.408163265306127</c:v>
                </c:pt>
                <c:pt idx="28">
                  <c:v>14.571428571428577</c:v>
                </c:pt>
                <c:pt idx="29">
                  <c:v>14.734693877551026</c:v>
                </c:pt>
                <c:pt idx="30">
                  <c:v>14.897959183673475</c:v>
                </c:pt>
                <c:pt idx="31">
                  <c:v>15.061224489795924</c:v>
                </c:pt>
                <c:pt idx="32">
                  <c:v>15.224489795918373</c:v>
                </c:pt>
                <c:pt idx="33">
                  <c:v>15.387755102040822</c:v>
                </c:pt>
                <c:pt idx="34">
                  <c:v>15.551020408163271</c:v>
                </c:pt>
                <c:pt idx="35">
                  <c:v>15.714285714285721</c:v>
                </c:pt>
                <c:pt idx="36">
                  <c:v>15.87755102040817</c:v>
                </c:pt>
                <c:pt idx="37">
                  <c:v>16.040816326530617</c:v>
                </c:pt>
                <c:pt idx="38">
                  <c:v>16.204081632653065</c:v>
                </c:pt>
                <c:pt idx="39">
                  <c:v>16.367346938775512</c:v>
                </c:pt>
                <c:pt idx="40">
                  <c:v>16.530612244897959</c:v>
                </c:pt>
                <c:pt idx="41">
                  <c:v>16.693877551020407</c:v>
                </c:pt>
                <c:pt idx="42">
                  <c:v>16.857142857142854</c:v>
                </c:pt>
                <c:pt idx="43">
                  <c:v>17.020408163265301</c:v>
                </c:pt>
                <c:pt idx="44">
                  <c:v>17.183673469387749</c:v>
                </c:pt>
                <c:pt idx="45">
                  <c:v>17.346938775510196</c:v>
                </c:pt>
                <c:pt idx="46">
                  <c:v>17.510204081632644</c:v>
                </c:pt>
                <c:pt idx="47">
                  <c:v>17.673469387755091</c:v>
                </c:pt>
                <c:pt idx="48">
                  <c:v>17.836734693877538</c:v>
                </c:pt>
                <c:pt idx="49">
                  <c:v>17.999999999999986</c:v>
                </c:pt>
                <c:pt idx="50">
                  <c:v>18.163265306122433</c:v>
                </c:pt>
                <c:pt idx="51">
                  <c:v>18.326530612244881</c:v>
                </c:pt>
                <c:pt idx="52">
                  <c:v>18.489795918367328</c:v>
                </c:pt>
                <c:pt idx="53">
                  <c:v>18.653061224489775</c:v>
                </c:pt>
                <c:pt idx="54">
                  <c:v>18.816326530612223</c:v>
                </c:pt>
                <c:pt idx="55">
                  <c:v>18.97959183673467</c:v>
                </c:pt>
                <c:pt idx="56">
                  <c:v>19.142857142857117</c:v>
                </c:pt>
                <c:pt idx="57">
                  <c:v>19.306122448979565</c:v>
                </c:pt>
                <c:pt idx="58">
                  <c:v>19.469387755102012</c:v>
                </c:pt>
                <c:pt idx="59">
                  <c:v>19.63265306122446</c:v>
                </c:pt>
                <c:pt idx="60">
                  <c:v>19.795918367346907</c:v>
                </c:pt>
                <c:pt idx="61">
                  <c:v>19.959183673469354</c:v>
                </c:pt>
                <c:pt idx="62">
                  <c:v>20.122448979591802</c:v>
                </c:pt>
                <c:pt idx="63">
                  <c:v>20.285714285714249</c:v>
                </c:pt>
                <c:pt idx="64">
                  <c:v>20.448979591836697</c:v>
                </c:pt>
                <c:pt idx="65">
                  <c:v>20.612244897959144</c:v>
                </c:pt>
                <c:pt idx="66">
                  <c:v>20.775510204081591</c:v>
                </c:pt>
                <c:pt idx="67">
                  <c:v>20.938775510204039</c:v>
                </c:pt>
                <c:pt idx="68">
                  <c:v>21.102040816326486</c:v>
                </c:pt>
                <c:pt idx="69">
                  <c:v>21.265306122448933</c:v>
                </c:pt>
                <c:pt idx="70">
                  <c:v>21.428571428571381</c:v>
                </c:pt>
                <c:pt idx="71">
                  <c:v>21.591836734693828</c:v>
                </c:pt>
                <c:pt idx="72">
                  <c:v>21.755102040816276</c:v>
                </c:pt>
                <c:pt idx="73">
                  <c:v>21.918367346938723</c:v>
                </c:pt>
                <c:pt idx="74">
                  <c:v>22.08163265306117</c:v>
                </c:pt>
                <c:pt idx="75">
                  <c:v>22.244897959183618</c:v>
                </c:pt>
                <c:pt idx="76">
                  <c:v>22.408163265306065</c:v>
                </c:pt>
                <c:pt idx="77">
                  <c:v>22.571428571428513</c:v>
                </c:pt>
                <c:pt idx="78">
                  <c:v>22.73469387755096</c:v>
                </c:pt>
                <c:pt idx="79">
                  <c:v>22.897959183673407</c:v>
                </c:pt>
                <c:pt idx="80">
                  <c:v>23.061224489795855</c:v>
                </c:pt>
                <c:pt idx="81">
                  <c:v>23.224489795918302</c:v>
                </c:pt>
                <c:pt idx="82">
                  <c:v>23.387755102040749</c:v>
                </c:pt>
                <c:pt idx="83">
                  <c:v>23.551020408163197</c:v>
                </c:pt>
                <c:pt idx="84">
                  <c:v>23.714285714285644</c:v>
                </c:pt>
                <c:pt idx="85">
                  <c:v>23.877551020408092</c:v>
                </c:pt>
                <c:pt idx="86">
                  <c:v>24.040816326530539</c:v>
                </c:pt>
                <c:pt idx="87">
                  <c:v>24.204081632652986</c:v>
                </c:pt>
                <c:pt idx="88">
                  <c:v>24.367346938775434</c:v>
                </c:pt>
                <c:pt idx="89">
                  <c:v>24.530612244897881</c:v>
                </c:pt>
                <c:pt idx="90">
                  <c:v>24.693877551020329</c:v>
                </c:pt>
                <c:pt idx="91">
                  <c:v>24.857142857142776</c:v>
                </c:pt>
                <c:pt idx="92">
                  <c:v>25.020408163265223</c:v>
                </c:pt>
                <c:pt idx="93">
                  <c:v>25.183673469387671</c:v>
                </c:pt>
                <c:pt idx="94">
                  <c:v>25.346938775510118</c:v>
                </c:pt>
                <c:pt idx="95">
                  <c:v>25.510204081632565</c:v>
                </c:pt>
                <c:pt idx="96">
                  <c:v>25.673469387755013</c:v>
                </c:pt>
                <c:pt idx="97">
                  <c:v>25.83673469387746</c:v>
                </c:pt>
                <c:pt idx="98">
                  <c:v>25.999999999999908</c:v>
                </c:pt>
                <c:pt idx="99">
                  <c:v>26.163265306122355</c:v>
                </c:pt>
                <c:pt idx="100">
                  <c:v>26.326530612244802</c:v>
                </c:pt>
                <c:pt idx="101">
                  <c:v>26.48979591836725</c:v>
                </c:pt>
                <c:pt idx="102">
                  <c:v>26.653061224489697</c:v>
                </c:pt>
                <c:pt idx="103">
                  <c:v>26.816326530612145</c:v>
                </c:pt>
                <c:pt idx="104">
                  <c:v>26.979591836734592</c:v>
                </c:pt>
                <c:pt idx="105">
                  <c:v>27.142857142857039</c:v>
                </c:pt>
                <c:pt idx="106">
                  <c:v>27.306122448979487</c:v>
                </c:pt>
                <c:pt idx="107">
                  <c:v>27.469387755101934</c:v>
                </c:pt>
                <c:pt idx="108">
                  <c:v>27.632653061224381</c:v>
                </c:pt>
                <c:pt idx="109">
                  <c:v>27.795918367346829</c:v>
                </c:pt>
                <c:pt idx="110">
                  <c:v>27.959183673469276</c:v>
                </c:pt>
                <c:pt idx="111">
                  <c:v>28.122448979591724</c:v>
                </c:pt>
                <c:pt idx="112">
                  <c:v>28.285714285714171</c:v>
                </c:pt>
                <c:pt idx="113">
                  <c:v>28.448979591836618</c:v>
                </c:pt>
                <c:pt idx="114">
                  <c:v>28.612244897959066</c:v>
                </c:pt>
                <c:pt idx="115">
                  <c:v>28.775510204081513</c:v>
                </c:pt>
                <c:pt idx="116">
                  <c:v>28.938775510203961</c:v>
                </c:pt>
                <c:pt idx="117">
                  <c:v>29.102040816326408</c:v>
                </c:pt>
                <c:pt idx="118">
                  <c:v>29.265306122448855</c:v>
                </c:pt>
                <c:pt idx="119">
                  <c:v>29.428571428571303</c:v>
                </c:pt>
                <c:pt idx="120">
                  <c:v>29.59183673469375</c:v>
                </c:pt>
                <c:pt idx="121">
                  <c:v>29.755102040816197</c:v>
                </c:pt>
                <c:pt idx="122">
                  <c:v>29.918367346938645</c:v>
                </c:pt>
                <c:pt idx="123">
                  <c:v>30.081632653061092</c:v>
                </c:pt>
                <c:pt idx="124">
                  <c:v>30.24489795918354</c:v>
                </c:pt>
                <c:pt idx="125">
                  <c:v>30.408163265305987</c:v>
                </c:pt>
                <c:pt idx="126">
                  <c:v>30.571428571428434</c:v>
                </c:pt>
                <c:pt idx="127">
                  <c:v>30.734693877550882</c:v>
                </c:pt>
                <c:pt idx="128">
                  <c:v>30.897959183673329</c:v>
                </c:pt>
                <c:pt idx="129">
                  <c:v>31.061224489795777</c:v>
                </c:pt>
                <c:pt idx="130">
                  <c:v>31.224489795918224</c:v>
                </c:pt>
                <c:pt idx="131">
                  <c:v>31.387755102040671</c:v>
                </c:pt>
                <c:pt idx="132">
                  <c:v>31.551020408163119</c:v>
                </c:pt>
                <c:pt idx="133">
                  <c:v>31.714285714285566</c:v>
                </c:pt>
                <c:pt idx="134">
                  <c:v>31.877551020408013</c:v>
                </c:pt>
                <c:pt idx="135">
                  <c:v>32.040816326530461</c:v>
                </c:pt>
                <c:pt idx="136">
                  <c:v>32.204081632652908</c:v>
                </c:pt>
                <c:pt idx="137">
                  <c:v>32.367346938775356</c:v>
                </c:pt>
                <c:pt idx="138">
                  <c:v>32.530612244897803</c:v>
                </c:pt>
                <c:pt idx="139">
                  <c:v>32.69387755102025</c:v>
                </c:pt>
                <c:pt idx="140">
                  <c:v>32.857142857142698</c:v>
                </c:pt>
                <c:pt idx="141">
                  <c:v>33.020408163265145</c:v>
                </c:pt>
                <c:pt idx="142">
                  <c:v>33.183673469387593</c:v>
                </c:pt>
                <c:pt idx="143">
                  <c:v>33.34693877551004</c:v>
                </c:pt>
                <c:pt idx="144">
                  <c:v>33.510204081632487</c:v>
                </c:pt>
                <c:pt idx="145">
                  <c:v>33.673469387754935</c:v>
                </c:pt>
                <c:pt idx="146">
                  <c:v>33.836734693877382</c:v>
                </c:pt>
                <c:pt idx="147">
                  <c:v>33.999999999999829</c:v>
                </c:pt>
                <c:pt idx="148">
                  <c:v>34.163265306122277</c:v>
                </c:pt>
                <c:pt idx="149">
                  <c:v>34.326530612244724</c:v>
                </c:pt>
                <c:pt idx="150">
                  <c:v>34.489795918367172</c:v>
                </c:pt>
                <c:pt idx="151">
                  <c:v>34.653061224489619</c:v>
                </c:pt>
                <c:pt idx="152">
                  <c:v>34.816326530612066</c:v>
                </c:pt>
                <c:pt idx="153">
                  <c:v>34.979591836734514</c:v>
                </c:pt>
                <c:pt idx="154">
                  <c:v>35.142857142856961</c:v>
                </c:pt>
                <c:pt idx="155">
                  <c:v>35.306122448979409</c:v>
                </c:pt>
                <c:pt idx="156">
                  <c:v>35.469387755101856</c:v>
                </c:pt>
                <c:pt idx="157">
                  <c:v>35.632653061224303</c:v>
                </c:pt>
                <c:pt idx="158">
                  <c:v>35.795918367346751</c:v>
                </c:pt>
                <c:pt idx="159">
                  <c:v>35.959183673469198</c:v>
                </c:pt>
                <c:pt idx="160">
                  <c:v>36.122448979591645</c:v>
                </c:pt>
                <c:pt idx="161">
                  <c:v>36.285714285714093</c:v>
                </c:pt>
                <c:pt idx="162">
                  <c:v>36.44897959183654</c:v>
                </c:pt>
                <c:pt idx="163">
                  <c:v>36.612244897958988</c:v>
                </c:pt>
                <c:pt idx="164">
                  <c:v>36.775510204081435</c:v>
                </c:pt>
                <c:pt idx="165">
                  <c:v>36.938775510203882</c:v>
                </c:pt>
                <c:pt idx="166">
                  <c:v>37.10204081632633</c:v>
                </c:pt>
                <c:pt idx="167">
                  <c:v>37.265306122448777</c:v>
                </c:pt>
                <c:pt idx="168">
                  <c:v>37.428571428571225</c:v>
                </c:pt>
                <c:pt idx="169">
                  <c:v>37.591836734693672</c:v>
                </c:pt>
                <c:pt idx="170">
                  <c:v>37.755102040816119</c:v>
                </c:pt>
                <c:pt idx="171">
                  <c:v>37.918367346938567</c:v>
                </c:pt>
                <c:pt idx="172">
                  <c:v>38.081632653061014</c:v>
                </c:pt>
                <c:pt idx="173">
                  <c:v>38.244897959183461</c:v>
                </c:pt>
                <c:pt idx="174">
                  <c:v>38.408163265305909</c:v>
                </c:pt>
                <c:pt idx="175">
                  <c:v>38.571428571428356</c:v>
                </c:pt>
                <c:pt idx="176">
                  <c:v>38.734693877550804</c:v>
                </c:pt>
                <c:pt idx="177">
                  <c:v>38.897959183673251</c:v>
                </c:pt>
                <c:pt idx="178">
                  <c:v>39.061224489795698</c:v>
                </c:pt>
                <c:pt idx="179">
                  <c:v>39.224489795918146</c:v>
                </c:pt>
                <c:pt idx="180">
                  <c:v>39.387755102040593</c:v>
                </c:pt>
                <c:pt idx="181">
                  <c:v>39.551020408163041</c:v>
                </c:pt>
                <c:pt idx="182">
                  <c:v>39.714285714285488</c:v>
                </c:pt>
                <c:pt idx="183">
                  <c:v>39.877551020407935</c:v>
                </c:pt>
                <c:pt idx="184">
                  <c:v>40.040816326530383</c:v>
                </c:pt>
                <c:pt idx="185">
                  <c:v>40.20408163265283</c:v>
                </c:pt>
                <c:pt idx="186">
                  <c:v>40.367346938775277</c:v>
                </c:pt>
                <c:pt idx="187">
                  <c:v>40.530612244897725</c:v>
                </c:pt>
                <c:pt idx="188">
                  <c:v>40.693877551020172</c:v>
                </c:pt>
                <c:pt idx="189">
                  <c:v>40.85714285714262</c:v>
                </c:pt>
                <c:pt idx="190">
                  <c:v>41.020408163265067</c:v>
                </c:pt>
                <c:pt idx="191">
                  <c:v>41.183673469387514</c:v>
                </c:pt>
                <c:pt idx="192">
                  <c:v>41.346938775509962</c:v>
                </c:pt>
                <c:pt idx="193">
                  <c:v>41.510204081632409</c:v>
                </c:pt>
                <c:pt idx="194">
                  <c:v>41.673469387754857</c:v>
                </c:pt>
                <c:pt idx="195">
                  <c:v>41.836734693877304</c:v>
                </c:pt>
                <c:pt idx="196">
                  <c:v>41.999999999999751</c:v>
                </c:pt>
                <c:pt idx="197">
                  <c:v>42.163265306122199</c:v>
                </c:pt>
                <c:pt idx="198">
                  <c:v>42.326530612244646</c:v>
                </c:pt>
                <c:pt idx="199">
                  <c:v>42.489795918367093</c:v>
                </c:pt>
                <c:pt idx="200">
                  <c:v>42.653061224489541</c:v>
                </c:pt>
                <c:pt idx="201">
                  <c:v>42.816326530611988</c:v>
                </c:pt>
                <c:pt idx="202">
                  <c:v>42.979591836734436</c:v>
                </c:pt>
                <c:pt idx="203">
                  <c:v>43.142857142856883</c:v>
                </c:pt>
                <c:pt idx="204">
                  <c:v>43.30612244897933</c:v>
                </c:pt>
                <c:pt idx="205">
                  <c:v>43.469387755101778</c:v>
                </c:pt>
                <c:pt idx="206">
                  <c:v>43.632653061224225</c:v>
                </c:pt>
                <c:pt idx="207">
                  <c:v>43.795918367346673</c:v>
                </c:pt>
                <c:pt idx="208">
                  <c:v>43.95918367346912</c:v>
                </c:pt>
                <c:pt idx="209">
                  <c:v>44.122448979591567</c:v>
                </c:pt>
                <c:pt idx="210">
                  <c:v>44.285714285714015</c:v>
                </c:pt>
                <c:pt idx="211">
                  <c:v>44.448979591836462</c:v>
                </c:pt>
                <c:pt idx="212">
                  <c:v>44.612244897958909</c:v>
                </c:pt>
                <c:pt idx="213">
                  <c:v>44.775510204081357</c:v>
                </c:pt>
                <c:pt idx="214">
                  <c:v>44.938775510203804</c:v>
                </c:pt>
                <c:pt idx="215">
                  <c:v>45.102040816326252</c:v>
                </c:pt>
                <c:pt idx="216">
                  <c:v>45.265306122448699</c:v>
                </c:pt>
                <c:pt idx="217">
                  <c:v>45.428571428571146</c:v>
                </c:pt>
                <c:pt idx="218">
                  <c:v>45.591836734693594</c:v>
                </c:pt>
                <c:pt idx="219">
                  <c:v>45.755102040816041</c:v>
                </c:pt>
                <c:pt idx="220">
                  <c:v>45.918367346938489</c:v>
                </c:pt>
                <c:pt idx="221">
                  <c:v>46.081632653060936</c:v>
                </c:pt>
                <c:pt idx="222">
                  <c:v>46.244897959183383</c:v>
                </c:pt>
                <c:pt idx="223">
                  <c:v>46.408163265305831</c:v>
                </c:pt>
                <c:pt idx="224">
                  <c:v>46.571428571428278</c:v>
                </c:pt>
                <c:pt idx="225">
                  <c:v>46.734693877550725</c:v>
                </c:pt>
                <c:pt idx="226">
                  <c:v>46.897959183673173</c:v>
                </c:pt>
                <c:pt idx="227">
                  <c:v>47.06122448979562</c:v>
                </c:pt>
                <c:pt idx="228">
                  <c:v>47.224489795918068</c:v>
                </c:pt>
                <c:pt idx="229">
                  <c:v>47.387755102040515</c:v>
                </c:pt>
                <c:pt idx="230">
                  <c:v>47.551020408162962</c:v>
                </c:pt>
                <c:pt idx="231">
                  <c:v>47.71428571428541</c:v>
                </c:pt>
                <c:pt idx="232">
                  <c:v>47.877551020407857</c:v>
                </c:pt>
                <c:pt idx="233">
                  <c:v>48.040816326530305</c:v>
                </c:pt>
                <c:pt idx="234">
                  <c:v>48.204081632652752</c:v>
                </c:pt>
                <c:pt idx="235">
                  <c:v>48.367346938775199</c:v>
                </c:pt>
                <c:pt idx="236">
                  <c:v>48.530612244897647</c:v>
                </c:pt>
                <c:pt idx="237">
                  <c:v>48.693877551020094</c:v>
                </c:pt>
                <c:pt idx="238">
                  <c:v>48.857142857142541</c:v>
                </c:pt>
                <c:pt idx="239">
                  <c:v>49.020408163264989</c:v>
                </c:pt>
                <c:pt idx="240">
                  <c:v>49.183673469387436</c:v>
                </c:pt>
                <c:pt idx="241">
                  <c:v>49.346938775509884</c:v>
                </c:pt>
                <c:pt idx="242">
                  <c:v>49.510204081632331</c:v>
                </c:pt>
                <c:pt idx="243">
                  <c:v>49.673469387754778</c:v>
                </c:pt>
                <c:pt idx="244">
                  <c:v>49.836734693877226</c:v>
                </c:pt>
                <c:pt idx="245">
                  <c:v>49.999999999999673</c:v>
                </c:pt>
                <c:pt idx="246">
                  <c:v>50</c:v>
                </c:pt>
                <c:pt idx="247">
                  <c:v>50</c:v>
                </c:pt>
                <c:pt idx="248">
                  <c:v>50</c:v>
                </c:pt>
                <c:pt idx="249">
                  <c:v>50</c:v>
                </c:pt>
                <c:pt idx="250">
                  <c:v>50</c:v>
                </c:pt>
                <c:pt idx="251">
                  <c:v>50</c:v>
                </c:pt>
                <c:pt idx="252">
                  <c:v>50</c:v>
                </c:pt>
                <c:pt idx="253">
                  <c:v>50</c:v>
                </c:pt>
                <c:pt idx="254">
                  <c:v>50</c:v>
                </c:pt>
                <c:pt idx="255">
                  <c:v>50</c:v>
                </c:pt>
                <c:pt idx="256">
                  <c:v>50</c:v>
                </c:pt>
                <c:pt idx="257">
                  <c:v>50</c:v>
                </c:pt>
                <c:pt idx="258">
                  <c:v>50</c:v>
                </c:pt>
                <c:pt idx="259">
                  <c:v>50</c:v>
                </c:pt>
                <c:pt idx="260">
                  <c:v>50</c:v>
                </c:pt>
                <c:pt idx="261">
                  <c:v>50</c:v>
                </c:pt>
                <c:pt idx="262">
                  <c:v>50</c:v>
                </c:pt>
                <c:pt idx="263">
                  <c:v>50</c:v>
                </c:pt>
                <c:pt idx="264">
                  <c:v>50</c:v>
                </c:pt>
                <c:pt idx="265">
                  <c:v>50</c:v>
                </c:pt>
                <c:pt idx="266">
                  <c:v>50</c:v>
                </c:pt>
                <c:pt idx="267">
                  <c:v>50</c:v>
                </c:pt>
                <c:pt idx="268">
                  <c:v>50</c:v>
                </c:pt>
                <c:pt idx="269">
                  <c:v>50</c:v>
                </c:pt>
                <c:pt idx="270">
                  <c:v>50</c:v>
                </c:pt>
                <c:pt idx="271">
                  <c:v>50</c:v>
                </c:pt>
                <c:pt idx="272">
                  <c:v>50</c:v>
                </c:pt>
                <c:pt idx="273">
                  <c:v>50</c:v>
                </c:pt>
                <c:pt idx="274">
                  <c:v>50</c:v>
                </c:pt>
                <c:pt idx="275">
                  <c:v>50</c:v>
                </c:pt>
                <c:pt idx="276">
                  <c:v>50</c:v>
                </c:pt>
                <c:pt idx="277">
                  <c:v>50</c:v>
                </c:pt>
                <c:pt idx="278">
                  <c:v>50</c:v>
                </c:pt>
                <c:pt idx="279">
                  <c:v>50</c:v>
                </c:pt>
                <c:pt idx="280">
                  <c:v>50</c:v>
                </c:pt>
                <c:pt idx="281">
                  <c:v>50</c:v>
                </c:pt>
                <c:pt idx="282">
                  <c:v>50</c:v>
                </c:pt>
                <c:pt idx="283">
                  <c:v>50</c:v>
                </c:pt>
                <c:pt idx="284">
                  <c:v>50</c:v>
                </c:pt>
                <c:pt idx="285">
                  <c:v>50</c:v>
                </c:pt>
                <c:pt idx="286">
                  <c:v>50</c:v>
                </c:pt>
                <c:pt idx="287">
                  <c:v>50</c:v>
                </c:pt>
                <c:pt idx="288">
                  <c:v>50</c:v>
                </c:pt>
                <c:pt idx="289">
                  <c:v>50</c:v>
                </c:pt>
                <c:pt idx="290">
                  <c:v>50</c:v>
                </c:pt>
                <c:pt idx="291">
                  <c:v>50</c:v>
                </c:pt>
                <c:pt idx="292">
                  <c:v>50</c:v>
                </c:pt>
                <c:pt idx="293">
                  <c:v>50</c:v>
                </c:pt>
                <c:pt idx="294">
                  <c:v>50</c:v>
                </c:pt>
                <c:pt idx="295">
                  <c:v>50</c:v>
                </c:pt>
                <c:pt idx="296">
                  <c:v>50</c:v>
                </c:pt>
                <c:pt idx="297">
                  <c:v>50</c:v>
                </c:pt>
                <c:pt idx="298">
                  <c:v>50</c:v>
                </c:pt>
                <c:pt idx="299">
                  <c:v>50</c:v>
                </c:pt>
                <c:pt idx="300">
                  <c:v>50</c:v>
                </c:pt>
                <c:pt idx="301">
                  <c:v>50</c:v>
                </c:pt>
                <c:pt idx="302">
                  <c:v>50</c:v>
                </c:pt>
                <c:pt idx="303">
                  <c:v>50</c:v>
                </c:pt>
                <c:pt idx="304">
                  <c:v>50</c:v>
                </c:pt>
                <c:pt idx="305">
                  <c:v>50</c:v>
                </c:pt>
                <c:pt idx="306">
                  <c:v>50</c:v>
                </c:pt>
                <c:pt idx="307">
                  <c:v>50</c:v>
                </c:pt>
                <c:pt idx="308">
                  <c:v>50</c:v>
                </c:pt>
                <c:pt idx="309">
                  <c:v>50</c:v>
                </c:pt>
                <c:pt idx="310">
                  <c:v>50</c:v>
                </c:pt>
                <c:pt idx="311">
                  <c:v>50</c:v>
                </c:pt>
                <c:pt idx="312">
                  <c:v>50</c:v>
                </c:pt>
                <c:pt idx="313">
                  <c:v>50</c:v>
                </c:pt>
                <c:pt idx="314">
                  <c:v>50</c:v>
                </c:pt>
                <c:pt idx="315">
                  <c:v>50</c:v>
                </c:pt>
                <c:pt idx="316">
                  <c:v>50</c:v>
                </c:pt>
                <c:pt idx="317">
                  <c:v>50</c:v>
                </c:pt>
                <c:pt idx="318">
                  <c:v>50</c:v>
                </c:pt>
                <c:pt idx="319">
                  <c:v>50</c:v>
                </c:pt>
                <c:pt idx="320">
                  <c:v>50</c:v>
                </c:pt>
                <c:pt idx="321">
                  <c:v>50</c:v>
                </c:pt>
                <c:pt idx="322">
                  <c:v>50</c:v>
                </c:pt>
                <c:pt idx="323">
                  <c:v>50</c:v>
                </c:pt>
                <c:pt idx="324">
                  <c:v>50</c:v>
                </c:pt>
                <c:pt idx="325">
                  <c:v>50</c:v>
                </c:pt>
                <c:pt idx="326">
                  <c:v>50</c:v>
                </c:pt>
                <c:pt idx="327">
                  <c:v>50</c:v>
                </c:pt>
                <c:pt idx="328">
                  <c:v>50</c:v>
                </c:pt>
                <c:pt idx="329">
                  <c:v>50</c:v>
                </c:pt>
                <c:pt idx="330">
                  <c:v>50</c:v>
                </c:pt>
                <c:pt idx="331">
                  <c:v>50</c:v>
                </c:pt>
                <c:pt idx="332">
                  <c:v>50</c:v>
                </c:pt>
                <c:pt idx="333">
                  <c:v>50</c:v>
                </c:pt>
                <c:pt idx="334">
                  <c:v>50</c:v>
                </c:pt>
                <c:pt idx="335">
                  <c:v>50</c:v>
                </c:pt>
                <c:pt idx="336">
                  <c:v>50</c:v>
                </c:pt>
                <c:pt idx="337">
                  <c:v>50</c:v>
                </c:pt>
                <c:pt idx="338">
                  <c:v>50</c:v>
                </c:pt>
                <c:pt idx="339">
                  <c:v>50</c:v>
                </c:pt>
                <c:pt idx="340">
                  <c:v>50</c:v>
                </c:pt>
                <c:pt idx="341">
                  <c:v>50</c:v>
                </c:pt>
                <c:pt idx="342">
                  <c:v>50</c:v>
                </c:pt>
                <c:pt idx="343">
                  <c:v>50</c:v>
                </c:pt>
                <c:pt idx="344">
                  <c:v>50</c:v>
                </c:pt>
                <c:pt idx="345">
                  <c:v>50</c:v>
                </c:pt>
                <c:pt idx="346">
                  <c:v>50</c:v>
                </c:pt>
                <c:pt idx="347">
                  <c:v>50</c:v>
                </c:pt>
                <c:pt idx="348">
                  <c:v>50</c:v>
                </c:pt>
                <c:pt idx="349">
                  <c:v>50</c:v>
                </c:pt>
                <c:pt idx="350">
                  <c:v>50</c:v>
                </c:pt>
                <c:pt idx="351">
                  <c:v>50</c:v>
                </c:pt>
                <c:pt idx="352">
                  <c:v>50</c:v>
                </c:pt>
                <c:pt idx="353">
                  <c:v>50</c:v>
                </c:pt>
                <c:pt idx="354">
                  <c:v>50</c:v>
                </c:pt>
                <c:pt idx="355">
                  <c:v>50</c:v>
                </c:pt>
                <c:pt idx="356">
                  <c:v>50</c:v>
                </c:pt>
                <c:pt idx="357">
                  <c:v>50</c:v>
                </c:pt>
                <c:pt idx="358">
                  <c:v>50</c:v>
                </c:pt>
                <c:pt idx="359">
                  <c:v>50</c:v>
                </c:pt>
                <c:pt idx="360">
                  <c:v>50</c:v>
                </c:pt>
                <c:pt idx="361">
                  <c:v>50</c:v>
                </c:pt>
                <c:pt idx="362">
                  <c:v>50</c:v>
                </c:pt>
                <c:pt idx="363">
                  <c:v>50</c:v>
                </c:pt>
                <c:pt idx="364">
                  <c:v>50</c:v>
                </c:pt>
                <c:pt idx="365">
                  <c:v>50</c:v>
                </c:pt>
                <c:pt idx="366">
                  <c:v>50</c:v>
                </c:pt>
                <c:pt idx="367">
                  <c:v>50</c:v>
                </c:pt>
                <c:pt idx="368">
                  <c:v>50</c:v>
                </c:pt>
                <c:pt idx="369">
                  <c:v>50</c:v>
                </c:pt>
                <c:pt idx="370">
                  <c:v>50</c:v>
                </c:pt>
                <c:pt idx="371">
                  <c:v>50</c:v>
                </c:pt>
                <c:pt idx="372">
                  <c:v>50</c:v>
                </c:pt>
                <c:pt idx="373">
                  <c:v>50</c:v>
                </c:pt>
                <c:pt idx="374">
                  <c:v>50</c:v>
                </c:pt>
                <c:pt idx="375">
                  <c:v>50</c:v>
                </c:pt>
                <c:pt idx="376">
                  <c:v>50</c:v>
                </c:pt>
                <c:pt idx="377">
                  <c:v>50</c:v>
                </c:pt>
                <c:pt idx="378">
                  <c:v>50</c:v>
                </c:pt>
                <c:pt idx="379">
                  <c:v>50</c:v>
                </c:pt>
                <c:pt idx="380">
                  <c:v>50</c:v>
                </c:pt>
                <c:pt idx="381">
                  <c:v>50</c:v>
                </c:pt>
                <c:pt idx="382">
                  <c:v>50</c:v>
                </c:pt>
                <c:pt idx="383">
                  <c:v>50</c:v>
                </c:pt>
                <c:pt idx="384">
                  <c:v>50</c:v>
                </c:pt>
                <c:pt idx="385">
                  <c:v>50</c:v>
                </c:pt>
                <c:pt idx="386">
                  <c:v>50</c:v>
                </c:pt>
                <c:pt idx="387">
                  <c:v>50</c:v>
                </c:pt>
                <c:pt idx="388">
                  <c:v>50</c:v>
                </c:pt>
                <c:pt idx="389">
                  <c:v>50</c:v>
                </c:pt>
                <c:pt idx="390">
                  <c:v>50</c:v>
                </c:pt>
                <c:pt idx="391">
                  <c:v>50</c:v>
                </c:pt>
                <c:pt idx="392">
                  <c:v>50</c:v>
                </c:pt>
                <c:pt idx="393">
                  <c:v>50</c:v>
                </c:pt>
                <c:pt idx="394">
                  <c:v>50</c:v>
                </c:pt>
                <c:pt idx="395">
                  <c:v>50</c:v>
                </c:pt>
                <c:pt idx="396">
                  <c:v>50</c:v>
                </c:pt>
                <c:pt idx="397">
                  <c:v>50</c:v>
                </c:pt>
                <c:pt idx="398">
                  <c:v>50</c:v>
                </c:pt>
                <c:pt idx="399">
                  <c:v>50</c:v>
                </c:pt>
                <c:pt idx="400">
                  <c:v>50</c:v>
                </c:pt>
                <c:pt idx="401">
                  <c:v>50</c:v>
                </c:pt>
                <c:pt idx="402">
                  <c:v>50</c:v>
                </c:pt>
                <c:pt idx="403">
                  <c:v>50</c:v>
                </c:pt>
                <c:pt idx="404">
                  <c:v>50</c:v>
                </c:pt>
                <c:pt idx="405">
                  <c:v>50</c:v>
                </c:pt>
                <c:pt idx="406">
                  <c:v>50</c:v>
                </c:pt>
                <c:pt idx="407">
                  <c:v>50</c:v>
                </c:pt>
                <c:pt idx="408">
                  <c:v>50</c:v>
                </c:pt>
                <c:pt idx="409">
                  <c:v>50</c:v>
                </c:pt>
                <c:pt idx="410">
                  <c:v>50</c:v>
                </c:pt>
                <c:pt idx="411">
                  <c:v>50</c:v>
                </c:pt>
                <c:pt idx="412">
                  <c:v>50</c:v>
                </c:pt>
                <c:pt idx="413">
                  <c:v>50</c:v>
                </c:pt>
                <c:pt idx="414">
                  <c:v>50</c:v>
                </c:pt>
                <c:pt idx="415">
                  <c:v>50</c:v>
                </c:pt>
                <c:pt idx="416">
                  <c:v>50</c:v>
                </c:pt>
                <c:pt idx="417">
                  <c:v>50</c:v>
                </c:pt>
                <c:pt idx="418">
                  <c:v>50</c:v>
                </c:pt>
                <c:pt idx="419">
                  <c:v>50</c:v>
                </c:pt>
                <c:pt idx="420">
                  <c:v>50</c:v>
                </c:pt>
                <c:pt idx="421">
                  <c:v>50</c:v>
                </c:pt>
                <c:pt idx="422">
                  <c:v>50</c:v>
                </c:pt>
                <c:pt idx="423">
                  <c:v>50</c:v>
                </c:pt>
                <c:pt idx="424">
                  <c:v>50</c:v>
                </c:pt>
                <c:pt idx="425">
                  <c:v>50</c:v>
                </c:pt>
                <c:pt idx="426">
                  <c:v>50</c:v>
                </c:pt>
                <c:pt idx="427">
                  <c:v>50</c:v>
                </c:pt>
                <c:pt idx="428">
                  <c:v>50</c:v>
                </c:pt>
                <c:pt idx="429">
                  <c:v>50</c:v>
                </c:pt>
                <c:pt idx="430">
                  <c:v>50</c:v>
                </c:pt>
                <c:pt idx="431">
                  <c:v>50</c:v>
                </c:pt>
                <c:pt idx="432">
                  <c:v>50</c:v>
                </c:pt>
                <c:pt idx="433">
                  <c:v>50</c:v>
                </c:pt>
                <c:pt idx="434">
                  <c:v>50</c:v>
                </c:pt>
                <c:pt idx="435">
                  <c:v>50</c:v>
                </c:pt>
                <c:pt idx="436">
                  <c:v>50</c:v>
                </c:pt>
                <c:pt idx="437">
                  <c:v>50</c:v>
                </c:pt>
                <c:pt idx="438">
                  <c:v>50</c:v>
                </c:pt>
                <c:pt idx="439">
                  <c:v>50</c:v>
                </c:pt>
                <c:pt idx="440">
                  <c:v>50</c:v>
                </c:pt>
                <c:pt idx="441">
                  <c:v>50</c:v>
                </c:pt>
                <c:pt idx="442">
                  <c:v>50</c:v>
                </c:pt>
                <c:pt idx="443">
                  <c:v>50</c:v>
                </c:pt>
                <c:pt idx="444">
                  <c:v>50</c:v>
                </c:pt>
                <c:pt idx="445">
                  <c:v>50</c:v>
                </c:pt>
                <c:pt idx="446">
                  <c:v>50</c:v>
                </c:pt>
                <c:pt idx="447">
                  <c:v>50</c:v>
                </c:pt>
                <c:pt idx="448">
                  <c:v>50</c:v>
                </c:pt>
                <c:pt idx="449">
                  <c:v>50</c:v>
                </c:pt>
                <c:pt idx="450">
                  <c:v>50</c:v>
                </c:pt>
                <c:pt idx="451">
                  <c:v>50</c:v>
                </c:pt>
                <c:pt idx="452">
                  <c:v>50</c:v>
                </c:pt>
                <c:pt idx="453">
                  <c:v>50</c:v>
                </c:pt>
                <c:pt idx="454">
                  <c:v>50</c:v>
                </c:pt>
                <c:pt idx="455">
                  <c:v>50</c:v>
                </c:pt>
                <c:pt idx="456">
                  <c:v>50</c:v>
                </c:pt>
                <c:pt idx="457">
                  <c:v>50</c:v>
                </c:pt>
                <c:pt idx="458">
                  <c:v>50</c:v>
                </c:pt>
                <c:pt idx="459">
                  <c:v>50</c:v>
                </c:pt>
                <c:pt idx="460">
                  <c:v>50</c:v>
                </c:pt>
                <c:pt idx="461">
                  <c:v>50</c:v>
                </c:pt>
                <c:pt idx="462">
                  <c:v>50</c:v>
                </c:pt>
                <c:pt idx="463">
                  <c:v>50</c:v>
                </c:pt>
                <c:pt idx="464">
                  <c:v>50</c:v>
                </c:pt>
                <c:pt idx="465">
                  <c:v>50</c:v>
                </c:pt>
                <c:pt idx="466">
                  <c:v>50</c:v>
                </c:pt>
                <c:pt idx="467">
                  <c:v>50</c:v>
                </c:pt>
                <c:pt idx="468">
                  <c:v>50</c:v>
                </c:pt>
                <c:pt idx="469">
                  <c:v>50</c:v>
                </c:pt>
                <c:pt idx="470">
                  <c:v>50</c:v>
                </c:pt>
                <c:pt idx="471">
                  <c:v>50</c:v>
                </c:pt>
                <c:pt idx="472">
                  <c:v>50</c:v>
                </c:pt>
                <c:pt idx="473">
                  <c:v>50</c:v>
                </c:pt>
                <c:pt idx="474">
                  <c:v>50</c:v>
                </c:pt>
                <c:pt idx="475">
                  <c:v>50</c:v>
                </c:pt>
                <c:pt idx="476">
                  <c:v>50</c:v>
                </c:pt>
                <c:pt idx="477">
                  <c:v>50</c:v>
                </c:pt>
                <c:pt idx="478">
                  <c:v>50</c:v>
                </c:pt>
                <c:pt idx="479">
                  <c:v>50</c:v>
                </c:pt>
                <c:pt idx="480">
                  <c:v>50</c:v>
                </c:pt>
                <c:pt idx="481">
                  <c:v>50</c:v>
                </c:pt>
                <c:pt idx="482">
                  <c:v>50</c:v>
                </c:pt>
                <c:pt idx="483">
                  <c:v>50</c:v>
                </c:pt>
                <c:pt idx="484">
                  <c:v>50</c:v>
                </c:pt>
                <c:pt idx="485">
                  <c:v>50</c:v>
                </c:pt>
                <c:pt idx="486">
                  <c:v>50</c:v>
                </c:pt>
                <c:pt idx="487">
                  <c:v>50</c:v>
                </c:pt>
                <c:pt idx="488">
                  <c:v>50</c:v>
                </c:pt>
                <c:pt idx="489">
                  <c:v>50</c:v>
                </c:pt>
                <c:pt idx="490">
                  <c:v>50</c:v>
                </c:pt>
                <c:pt idx="491">
                  <c:v>50</c:v>
                </c:pt>
                <c:pt idx="492">
                  <c:v>50</c:v>
                </c:pt>
                <c:pt idx="493">
                  <c:v>50</c:v>
                </c:pt>
                <c:pt idx="494">
                  <c:v>50</c:v>
                </c:pt>
                <c:pt idx="495">
                  <c:v>50</c:v>
                </c:pt>
                <c:pt idx="496">
                  <c:v>50</c:v>
                </c:pt>
                <c:pt idx="497">
                  <c:v>50</c:v>
                </c:pt>
                <c:pt idx="498">
                  <c:v>50</c:v>
                </c:pt>
                <c:pt idx="499">
                  <c:v>50</c:v>
                </c:pt>
                <c:pt idx="500">
                  <c:v>50</c:v>
                </c:pt>
                <c:pt idx="501">
                  <c:v>49.987636884216826</c:v>
                </c:pt>
                <c:pt idx="502">
                  <c:v>49.979649311420516</c:v>
                </c:pt>
                <c:pt idx="503">
                  <c:v>49.966535745378579</c:v>
                </c:pt>
                <c:pt idx="504">
                  <c:v>49.945065286847033</c:v>
                </c:pt>
                <c:pt idx="505">
                  <c:v>49.91006895018954</c:v>
                </c:pt>
                <c:pt idx="506">
                  <c:v>49.853438846243222</c:v>
                </c:pt>
                <c:pt idx="507">
                  <c:v>49.762870634112168</c:v>
                </c:pt>
                <c:pt idx="508">
                  <c:v>49.62070909989378</c:v>
                </c:pt>
                <c:pt idx="509">
                  <c:v>49.403985389889414</c:v>
                </c:pt>
                <c:pt idx="510">
                  <c:v>49.087872380968221</c:v>
                </c:pt>
                <c:pt idx="511">
                  <c:v>48.655292893150026</c:v>
                </c:pt>
                <c:pt idx="512">
                  <c:v>48.112296656009271</c:v>
                </c:pt>
                <c:pt idx="513">
                  <c:v>47.5</c:v>
                </c:pt>
                <c:pt idx="514">
                  <c:v>46.887703343990729</c:v>
                </c:pt>
                <c:pt idx="515">
                  <c:v>46.344707106849974</c:v>
                </c:pt>
                <c:pt idx="516">
                  <c:v>45.912127619031779</c:v>
                </c:pt>
                <c:pt idx="517">
                  <c:v>45.596014610110586</c:v>
                </c:pt>
                <c:pt idx="518">
                  <c:v>45.37929090010622</c:v>
                </c:pt>
                <c:pt idx="519">
                  <c:v>45.237129365887832</c:v>
                </c:pt>
                <c:pt idx="520">
                  <c:v>45.146561153756785</c:v>
                </c:pt>
                <c:pt idx="521">
                  <c:v>45.08993104981046</c:v>
                </c:pt>
                <c:pt idx="522">
                  <c:v>45.054934713152967</c:v>
                </c:pt>
                <c:pt idx="523">
                  <c:v>45.033464254621421</c:v>
                </c:pt>
                <c:pt idx="524">
                  <c:v>45.020350688579484</c:v>
                </c:pt>
                <c:pt idx="525">
                  <c:v>45.012363115783174</c:v>
                </c:pt>
                <c:pt idx="526">
                  <c:v>45</c:v>
                </c:pt>
                <c:pt idx="527">
                  <c:v>45</c:v>
                </c:pt>
                <c:pt idx="528">
                  <c:v>45</c:v>
                </c:pt>
                <c:pt idx="529">
                  <c:v>45</c:v>
                </c:pt>
                <c:pt idx="530">
                  <c:v>45.008000000000003</c:v>
                </c:pt>
                <c:pt idx="531">
                  <c:v>45.031999999999996</c:v>
                </c:pt>
                <c:pt idx="532">
                  <c:v>45.072000000000003</c:v>
                </c:pt>
                <c:pt idx="533">
                  <c:v>45.128</c:v>
                </c:pt>
                <c:pt idx="534">
                  <c:v>45.2</c:v>
                </c:pt>
                <c:pt idx="535">
                  <c:v>45.287999999999997</c:v>
                </c:pt>
                <c:pt idx="536">
                  <c:v>45.392000000000003</c:v>
                </c:pt>
                <c:pt idx="537">
                  <c:v>45.512</c:v>
                </c:pt>
                <c:pt idx="538">
                  <c:v>45.648000000000003</c:v>
                </c:pt>
                <c:pt idx="539">
                  <c:v>45.8</c:v>
                </c:pt>
                <c:pt idx="540">
                  <c:v>45.968000000000004</c:v>
                </c:pt>
                <c:pt idx="541">
                  <c:v>46.152000000000001</c:v>
                </c:pt>
                <c:pt idx="542">
                  <c:v>46.351999999999997</c:v>
                </c:pt>
                <c:pt idx="543">
                  <c:v>46.567999999999998</c:v>
                </c:pt>
                <c:pt idx="544">
                  <c:v>46.8</c:v>
                </c:pt>
                <c:pt idx="545">
                  <c:v>47.048000000000002</c:v>
                </c:pt>
                <c:pt idx="546">
                  <c:v>47.311999999999998</c:v>
                </c:pt>
                <c:pt idx="547">
                  <c:v>47.591999999999999</c:v>
                </c:pt>
                <c:pt idx="548">
                  <c:v>47.887999999999998</c:v>
                </c:pt>
                <c:pt idx="549">
                  <c:v>48.2</c:v>
                </c:pt>
                <c:pt idx="550">
                  <c:v>48.527999999999999</c:v>
                </c:pt>
                <c:pt idx="551">
                  <c:v>48.872</c:v>
                </c:pt>
                <c:pt idx="552">
                  <c:v>49.231999999999999</c:v>
                </c:pt>
                <c:pt idx="553">
                  <c:v>49.607999999999997</c:v>
                </c:pt>
                <c:pt idx="554">
                  <c:v>50</c:v>
                </c:pt>
                <c:pt idx="555">
                  <c:v>50</c:v>
                </c:pt>
                <c:pt idx="556">
                  <c:v>50</c:v>
                </c:pt>
                <c:pt idx="557">
                  <c:v>50</c:v>
                </c:pt>
                <c:pt idx="558">
                  <c:v>50</c:v>
                </c:pt>
                <c:pt idx="559">
                  <c:v>50</c:v>
                </c:pt>
                <c:pt idx="560">
                  <c:v>50</c:v>
                </c:pt>
                <c:pt idx="561">
                  <c:v>50</c:v>
                </c:pt>
                <c:pt idx="562">
                  <c:v>50</c:v>
                </c:pt>
                <c:pt idx="563">
                  <c:v>50</c:v>
                </c:pt>
                <c:pt idx="564">
                  <c:v>50</c:v>
                </c:pt>
                <c:pt idx="565">
                  <c:v>50</c:v>
                </c:pt>
                <c:pt idx="566">
                  <c:v>50</c:v>
                </c:pt>
                <c:pt idx="567">
                  <c:v>50</c:v>
                </c:pt>
                <c:pt idx="568">
                  <c:v>50</c:v>
                </c:pt>
                <c:pt idx="569">
                  <c:v>50</c:v>
                </c:pt>
                <c:pt idx="570">
                  <c:v>50</c:v>
                </c:pt>
                <c:pt idx="571">
                  <c:v>50</c:v>
                </c:pt>
                <c:pt idx="572">
                  <c:v>50</c:v>
                </c:pt>
                <c:pt idx="573">
                  <c:v>50</c:v>
                </c:pt>
                <c:pt idx="574">
                  <c:v>50</c:v>
                </c:pt>
                <c:pt idx="575">
                  <c:v>50</c:v>
                </c:pt>
                <c:pt idx="576">
                  <c:v>50</c:v>
                </c:pt>
                <c:pt idx="577">
                  <c:v>50</c:v>
                </c:pt>
                <c:pt idx="578">
                  <c:v>50</c:v>
                </c:pt>
                <c:pt idx="579">
                  <c:v>50</c:v>
                </c:pt>
                <c:pt idx="580">
                  <c:v>50</c:v>
                </c:pt>
                <c:pt idx="581">
                  <c:v>50</c:v>
                </c:pt>
                <c:pt idx="582">
                  <c:v>50</c:v>
                </c:pt>
                <c:pt idx="583">
                  <c:v>50</c:v>
                </c:pt>
                <c:pt idx="584">
                  <c:v>50</c:v>
                </c:pt>
                <c:pt idx="585">
                  <c:v>50</c:v>
                </c:pt>
                <c:pt idx="586">
                  <c:v>50</c:v>
                </c:pt>
                <c:pt idx="587">
                  <c:v>50</c:v>
                </c:pt>
                <c:pt idx="588">
                  <c:v>50</c:v>
                </c:pt>
                <c:pt idx="589">
                  <c:v>50</c:v>
                </c:pt>
                <c:pt idx="590">
                  <c:v>50</c:v>
                </c:pt>
                <c:pt idx="591">
                  <c:v>50</c:v>
                </c:pt>
                <c:pt idx="592">
                  <c:v>50</c:v>
                </c:pt>
                <c:pt idx="593">
                  <c:v>50</c:v>
                </c:pt>
                <c:pt idx="594">
                  <c:v>50</c:v>
                </c:pt>
                <c:pt idx="595">
                  <c:v>50</c:v>
                </c:pt>
                <c:pt idx="596">
                  <c:v>50</c:v>
                </c:pt>
                <c:pt idx="597">
                  <c:v>50</c:v>
                </c:pt>
                <c:pt idx="598">
                  <c:v>50</c:v>
                </c:pt>
                <c:pt idx="599">
                  <c:v>50</c:v>
                </c:pt>
                <c:pt idx="600">
                  <c:v>50</c:v>
                </c:pt>
                <c:pt idx="601">
                  <c:v>50</c:v>
                </c:pt>
                <c:pt idx="602">
                  <c:v>50</c:v>
                </c:pt>
                <c:pt idx="603">
                  <c:v>50</c:v>
                </c:pt>
                <c:pt idx="604">
                  <c:v>50</c:v>
                </c:pt>
                <c:pt idx="605">
                  <c:v>50</c:v>
                </c:pt>
                <c:pt idx="606">
                  <c:v>50</c:v>
                </c:pt>
                <c:pt idx="607">
                  <c:v>49.993141289437588</c:v>
                </c:pt>
                <c:pt idx="608">
                  <c:v>49.945130315500684</c:v>
                </c:pt>
                <c:pt idx="609">
                  <c:v>49.814814814814817</c:v>
                </c:pt>
                <c:pt idx="610">
                  <c:v>49.561042524005487</c:v>
                </c:pt>
                <c:pt idx="611">
                  <c:v>49.142661179698216</c:v>
                </c:pt>
                <c:pt idx="612">
                  <c:v>48.518518518518519</c:v>
                </c:pt>
                <c:pt idx="613">
                  <c:v>47.647462277091904</c:v>
                </c:pt>
                <c:pt idx="614">
                  <c:v>46.488340192043893</c:v>
                </c:pt>
                <c:pt idx="615">
                  <c:v>45</c:v>
                </c:pt>
                <c:pt idx="616">
                  <c:v>43.511659807956107</c:v>
                </c:pt>
                <c:pt idx="617">
                  <c:v>42.352537722908096</c:v>
                </c:pt>
                <c:pt idx="618">
                  <c:v>41.481481481481481</c:v>
                </c:pt>
                <c:pt idx="619">
                  <c:v>40.857338820301784</c:v>
                </c:pt>
                <c:pt idx="620">
                  <c:v>40.438957475994513</c:v>
                </c:pt>
                <c:pt idx="621">
                  <c:v>40.185185185185183</c:v>
                </c:pt>
                <c:pt idx="622">
                  <c:v>40.054869684499316</c:v>
                </c:pt>
                <c:pt idx="623">
                  <c:v>40.006858710562412</c:v>
                </c:pt>
                <c:pt idx="624">
                  <c:v>40</c:v>
                </c:pt>
                <c:pt idx="625">
                  <c:v>40</c:v>
                </c:pt>
                <c:pt idx="626">
                  <c:v>40</c:v>
                </c:pt>
                <c:pt idx="627">
                  <c:v>40</c:v>
                </c:pt>
                <c:pt idx="628">
                  <c:v>40</c:v>
                </c:pt>
                <c:pt idx="629">
                  <c:v>40</c:v>
                </c:pt>
                <c:pt idx="630">
                  <c:v>40</c:v>
                </c:pt>
                <c:pt idx="631">
                  <c:v>40</c:v>
                </c:pt>
                <c:pt idx="632">
                  <c:v>40.007505911283687</c:v>
                </c:pt>
                <c:pt idx="633">
                  <c:v>40.012363115783174</c:v>
                </c:pt>
                <c:pt idx="634">
                  <c:v>40.020350688579484</c:v>
                </c:pt>
                <c:pt idx="635">
                  <c:v>40.033464254621421</c:v>
                </c:pt>
                <c:pt idx="636">
                  <c:v>40.054934713152967</c:v>
                </c:pt>
                <c:pt idx="637">
                  <c:v>40.08993104981046</c:v>
                </c:pt>
                <c:pt idx="638">
                  <c:v>40.146561153756778</c:v>
                </c:pt>
                <c:pt idx="639">
                  <c:v>40.237129365887832</c:v>
                </c:pt>
                <c:pt idx="640">
                  <c:v>40.37929090010622</c:v>
                </c:pt>
                <c:pt idx="641">
                  <c:v>40.596014610110586</c:v>
                </c:pt>
                <c:pt idx="642">
                  <c:v>40.912127619031779</c:v>
                </c:pt>
                <c:pt idx="643">
                  <c:v>41.344707106849974</c:v>
                </c:pt>
                <c:pt idx="644">
                  <c:v>41.887703343990729</c:v>
                </c:pt>
                <c:pt idx="645">
                  <c:v>42.5</c:v>
                </c:pt>
                <c:pt idx="646">
                  <c:v>43.112296656009271</c:v>
                </c:pt>
                <c:pt idx="647">
                  <c:v>43.655292893150026</c:v>
                </c:pt>
                <c:pt idx="648">
                  <c:v>44.087872380968221</c:v>
                </c:pt>
                <c:pt idx="649">
                  <c:v>44.403985389889414</c:v>
                </c:pt>
                <c:pt idx="650">
                  <c:v>44.62070909989378</c:v>
                </c:pt>
                <c:pt idx="651">
                  <c:v>44.762870634112168</c:v>
                </c:pt>
                <c:pt idx="652">
                  <c:v>44.853438846243222</c:v>
                </c:pt>
                <c:pt idx="653">
                  <c:v>44.91006895018954</c:v>
                </c:pt>
                <c:pt idx="654">
                  <c:v>44.945065286847033</c:v>
                </c:pt>
                <c:pt idx="655">
                  <c:v>44.966535745378579</c:v>
                </c:pt>
                <c:pt idx="656">
                  <c:v>44.979649311420516</c:v>
                </c:pt>
                <c:pt idx="657">
                  <c:v>44.987636884216826</c:v>
                </c:pt>
                <c:pt idx="658">
                  <c:v>44.992494088716313</c:v>
                </c:pt>
                <c:pt idx="659">
                  <c:v>44.995444744027999</c:v>
                </c:pt>
                <c:pt idx="660">
                  <c:v>45</c:v>
                </c:pt>
                <c:pt idx="661">
                  <c:v>45</c:v>
                </c:pt>
                <c:pt idx="662">
                  <c:v>45</c:v>
                </c:pt>
                <c:pt idx="663">
                  <c:v>45</c:v>
                </c:pt>
                <c:pt idx="664">
                  <c:v>45</c:v>
                </c:pt>
                <c:pt idx="665">
                  <c:v>45</c:v>
                </c:pt>
                <c:pt idx="666">
                  <c:v>45</c:v>
                </c:pt>
                <c:pt idx="667">
                  <c:v>45</c:v>
                </c:pt>
                <c:pt idx="668">
                  <c:v>45</c:v>
                </c:pt>
                <c:pt idx="669">
                  <c:v>45</c:v>
                </c:pt>
                <c:pt idx="670">
                  <c:v>45</c:v>
                </c:pt>
                <c:pt idx="671">
                  <c:v>45</c:v>
                </c:pt>
                <c:pt idx="672">
                  <c:v>45</c:v>
                </c:pt>
                <c:pt idx="673">
                  <c:v>45</c:v>
                </c:pt>
                <c:pt idx="674">
                  <c:v>45</c:v>
                </c:pt>
                <c:pt idx="675">
                  <c:v>45</c:v>
                </c:pt>
                <c:pt idx="676">
                  <c:v>45</c:v>
                </c:pt>
                <c:pt idx="677">
                  <c:v>45</c:v>
                </c:pt>
                <c:pt idx="678">
                  <c:v>45</c:v>
                </c:pt>
                <c:pt idx="679">
                  <c:v>45</c:v>
                </c:pt>
                <c:pt idx="680">
                  <c:v>45</c:v>
                </c:pt>
                <c:pt idx="681">
                  <c:v>45</c:v>
                </c:pt>
                <c:pt idx="682">
                  <c:v>45</c:v>
                </c:pt>
                <c:pt idx="683">
                  <c:v>45</c:v>
                </c:pt>
                <c:pt idx="684">
                  <c:v>45</c:v>
                </c:pt>
                <c:pt idx="685">
                  <c:v>45</c:v>
                </c:pt>
                <c:pt idx="686">
                  <c:v>45</c:v>
                </c:pt>
                <c:pt idx="687">
                  <c:v>45</c:v>
                </c:pt>
                <c:pt idx="688">
                  <c:v>45</c:v>
                </c:pt>
                <c:pt idx="689">
                  <c:v>45</c:v>
                </c:pt>
                <c:pt idx="690">
                  <c:v>45</c:v>
                </c:pt>
                <c:pt idx="691">
                  <c:v>45</c:v>
                </c:pt>
                <c:pt idx="692">
                  <c:v>45</c:v>
                </c:pt>
                <c:pt idx="693">
                  <c:v>45</c:v>
                </c:pt>
                <c:pt idx="694">
                  <c:v>45</c:v>
                </c:pt>
                <c:pt idx="695">
                  <c:v>45</c:v>
                </c:pt>
                <c:pt idx="696">
                  <c:v>45</c:v>
                </c:pt>
                <c:pt idx="697">
                  <c:v>45</c:v>
                </c:pt>
                <c:pt idx="698">
                  <c:v>45</c:v>
                </c:pt>
                <c:pt idx="699">
                  <c:v>45</c:v>
                </c:pt>
                <c:pt idx="700">
                  <c:v>45</c:v>
                </c:pt>
                <c:pt idx="701">
                  <c:v>45</c:v>
                </c:pt>
                <c:pt idx="702">
                  <c:v>45</c:v>
                </c:pt>
                <c:pt idx="703">
                  <c:v>45</c:v>
                </c:pt>
                <c:pt idx="704">
                  <c:v>45</c:v>
                </c:pt>
                <c:pt idx="705">
                  <c:v>45</c:v>
                </c:pt>
                <c:pt idx="706">
                  <c:v>45</c:v>
                </c:pt>
                <c:pt idx="707">
                  <c:v>45</c:v>
                </c:pt>
                <c:pt idx="708">
                  <c:v>45</c:v>
                </c:pt>
                <c:pt idx="709">
                  <c:v>45</c:v>
                </c:pt>
                <c:pt idx="710">
                  <c:v>45</c:v>
                </c:pt>
                <c:pt idx="711">
                  <c:v>45</c:v>
                </c:pt>
                <c:pt idx="712">
                  <c:v>45</c:v>
                </c:pt>
                <c:pt idx="713">
                  <c:v>45</c:v>
                </c:pt>
                <c:pt idx="714">
                  <c:v>45</c:v>
                </c:pt>
                <c:pt idx="715">
                  <c:v>45</c:v>
                </c:pt>
                <c:pt idx="716">
                  <c:v>45</c:v>
                </c:pt>
                <c:pt idx="717">
                  <c:v>45</c:v>
                </c:pt>
                <c:pt idx="718">
                  <c:v>45</c:v>
                </c:pt>
                <c:pt idx="719">
                  <c:v>45</c:v>
                </c:pt>
                <c:pt idx="720">
                  <c:v>45</c:v>
                </c:pt>
                <c:pt idx="721">
                  <c:v>45</c:v>
                </c:pt>
                <c:pt idx="722">
                  <c:v>45</c:v>
                </c:pt>
                <c:pt idx="723">
                  <c:v>45</c:v>
                </c:pt>
                <c:pt idx="724">
                  <c:v>45</c:v>
                </c:pt>
                <c:pt idx="725">
                  <c:v>45</c:v>
                </c:pt>
                <c:pt idx="726">
                  <c:v>45</c:v>
                </c:pt>
                <c:pt idx="727">
                  <c:v>45</c:v>
                </c:pt>
                <c:pt idx="728">
                  <c:v>45</c:v>
                </c:pt>
                <c:pt idx="729">
                  <c:v>45</c:v>
                </c:pt>
                <c:pt idx="730">
                  <c:v>45</c:v>
                </c:pt>
                <c:pt idx="731">
                  <c:v>45</c:v>
                </c:pt>
                <c:pt idx="732">
                  <c:v>45</c:v>
                </c:pt>
                <c:pt idx="733">
                  <c:v>45</c:v>
                </c:pt>
                <c:pt idx="734">
                  <c:v>45</c:v>
                </c:pt>
                <c:pt idx="735">
                  <c:v>45</c:v>
                </c:pt>
                <c:pt idx="736">
                  <c:v>45</c:v>
                </c:pt>
                <c:pt idx="737">
                  <c:v>45</c:v>
                </c:pt>
                <c:pt idx="738">
                  <c:v>45</c:v>
                </c:pt>
                <c:pt idx="739">
                  <c:v>45</c:v>
                </c:pt>
                <c:pt idx="740">
                  <c:v>45</c:v>
                </c:pt>
                <c:pt idx="741">
                  <c:v>45</c:v>
                </c:pt>
                <c:pt idx="742">
                  <c:v>45</c:v>
                </c:pt>
                <c:pt idx="743">
                  <c:v>45</c:v>
                </c:pt>
                <c:pt idx="744">
                  <c:v>45</c:v>
                </c:pt>
                <c:pt idx="745">
                  <c:v>45</c:v>
                </c:pt>
                <c:pt idx="746">
                  <c:v>45</c:v>
                </c:pt>
                <c:pt idx="747">
                  <c:v>45</c:v>
                </c:pt>
                <c:pt idx="748">
                  <c:v>45</c:v>
                </c:pt>
                <c:pt idx="749">
                  <c:v>45</c:v>
                </c:pt>
                <c:pt idx="750">
                  <c:v>45</c:v>
                </c:pt>
                <c:pt idx="751">
                  <c:v>45</c:v>
                </c:pt>
                <c:pt idx="752">
                  <c:v>45</c:v>
                </c:pt>
                <c:pt idx="753">
                  <c:v>45</c:v>
                </c:pt>
                <c:pt idx="754">
                  <c:v>45</c:v>
                </c:pt>
                <c:pt idx="755">
                  <c:v>45</c:v>
                </c:pt>
                <c:pt idx="756">
                  <c:v>45</c:v>
                </c:pt>
                <c:pt idx="757">
                  <c:v>45</c:v>
                </c:pt>
                <c:pt idx="758">
                  <c:v>45</c:v>
                </c:pt>
                <c:pt idx="759">
                  <c:v>45</c:v>
                </c:pt>
                <c:pt idx="760">
                  <c:v>45</c:v>
                </c:pt>
                <c:pt idx="761">
                  <c:v>45</c:v>
                </c:pt>
                <c:pt idx="762">
                  <c:v>45</c:v>
                </c:pt>
                <c:pt idx="763">
                  <c:v>45</c:v>
                </c:pt>
                <c:pt idx="764">
                  <c:v>45</c:v>
                </c:pt>
                <c:pt idx="765">
                  <c:v>45</c:v>
                </c:pt>
                <c:pt idx="766">
                  <c:v>45</c:v>
                </c:pt>
                <c:pt idx="767">
                  <c:v>45</c:v>
                </c:pt>
                <c:pt idx="768">
                  <c:v>45</c:v>
                </c:pt>
                <c:pt idx="769">
                  <c:v>45</c:v>
                </c:pt>
                <c:pt idx="770">
                  <c:v>45</c:v>
                </c:pt>
                <c:pt idx="771">
                  <c:v>45</c:v>
                </c:pt>
                <c:pt idx="772">
                  <c:v>45</c:v>
                </c:pt>
                <c:pt idx="773">
                  <c:v>45</c:v>
                </c:pt>
                <c:pt idx="774">
                  <c:v>45</c:v>
                </c:pt>
                <c:pt idx="775">
                  <c:v>45</c:v>
                </c:pt>
                <c:pt idx="776">
                  <c:v>45</c:v>
                </c:pt>
                <c:pt idx="777">
                  <c:v>45</c:v>
                </c:pt>
                <c:pt idx="778">
                  <c:v>45</c:v>
                </c:pt>
                <c:pt idx="779">
                  <c:v>45</c:v>
                </c:pt>
                <c:pt idx="780">
                  <c:v>45</c:v>
                </c:pt>
                <c:pt idx="781">
                  <c:v>45</c:v>
                </c:pt>
                <c:pt idx="782">
                  <c:v>45</c:v>
                </c:pt>
                <c:pt idx="783">
                  <c:v>45</c:v>
                </c:pt>
                <c:pt idx="784">
                  <c:v>45</c:v>
                </c:pt>
                <c:pt idx="785">
                  <c:v>45</c:v>
                </c:pt>
                <c:pt idx="786">
                  <c:v>45</c:v>
                </c:pt>
                <c:pt idx="787">
                  <c:v>45</c:v>
                </c:pt>
                <c:pt idx="788">
                  <c:v>45</c:v>
                </c:pt>
                <c:pt idx="789">
                  <c:v>45</c:v>
                </c:pt>
                <c:pt idx="790">
                  <c:v>45</c:v>
                </c:pt>
                <c:pt idx="791">
                  <c:v>45</c:v>
                </c:pt>
                <c:pt idx="792">
                  <c:v>45</c:v>
                </c:pt>
                <c:pt idx="793">
                  <c:v>45</c:v>
                </c:pt>
                <c:pt idx="794">
                  <c:v>45</c:v>
                </c:pt>
                <c:pt idx="795">
                  <c:v>45</c:v>
                </c:pt>
                <c:pt idx="796">
                  <c:v>45</c:v>
                </c:pt>
                <c:pt idx="797">
                  <c:v>45</c:v>
                </c:pt>
                <c:pt idx="798">
                  <c:v>45</c:v>
                </c:pt>
                <c:pt idx="799">
                  <c:v>45</c:v>
                </c:pt>
                <c:pt idx="800">
                  <c:v>45</c:v>
                </c:pt>
                <c:pt idx="801">
                  <c:v>45</c:v>
                </c:pt>
                <c:pt idx="802">
                  <c:v>45</c:v>
                </c:pt>
                <c:pt idx="803">
                  <c:v>45</c:v>
                </c:pt>
                <c:pt idx="804">
                  <c:v>45</c:v>
                </c:pt>
                <c:pt idx="805">
                  <c:v>45</c:v>
                </c:pt>
                <c:pt idx="806">
                  <c:v>45</c:v>
                </c:pt>
                <c:pt idx="807">
                  <c:v>45</c:v>
                </c:pt>
                <c:pt idx="808">
                  <c:v>45</c:v>
                </c:pt>
                <c:pt idx="809">
                  <c:v>45</c:v>
                </c:pt>
                <c:pt idx="810">
                  <c:v>45</c:v>
                </c:pt>
                <c:pt idx="811">
                  <c:v>45</c:v>
                </c:pt>
                <c:pt idx="812">
                  <c:v>45.001436368859522</c:v>
                </c:pt>
                <c:pt idx="813">
                  <c:v>45.00574547543809</c:v>
                </c:pt>
                <c:pt idx="814">
                  <c:v>45.012927319735709</c:v>
                </c:pt>
                <c:pt idx="815">
                  <c:v>45.022981901752367</c:v>
                </c:pt>
                <c:pt idx="816">
                  <c:v>45.035909221488076</c:v>
                </c:pt>
                <c:pt idx="817">
                  <c:v>45.05170927894283</c:v>
                </c:pt>
                <c:pt idx="818">
                  <c:v>45.07038207411663</c:v>
                </c:pt>
                <c:pt idx="819">
                  <c:v>45.091927607009481</c:v>
                </c:pt>
                <c:pt idx="820">
                  <c:v>45.11634587762137</c:v>
                </c:pt>
                <c:pt idx="821">
                  <c:v>45.143636885952311</c:v>
                </c:pt>
                <c:pt idx="822">
                  <c:v>45.173800632002298</c:v>
                </c:pt>
                <c:pt idx="823">
                  <c:v>45.206837115771329</c:v>
                </c:pt>
                <c:pt idx="824">
                  <c:v>45.242746337259405</c:v>
                </c:pt>
                <c:pt idx="825">
                  <c:v>45.281528296466533</c:v>
                </c:pt>
                <c:pt idx="826">
                  <c:v>45.323182993392706</c:v>
                </c:pt>
                <c:pt idx="827">
                  <c:v>45.367710428037917</c:v>
                </c:pt>
                <c:pt idx="828">
                  <c:v>45.41511060040218</c:v>
                </c:pt>
                <c:pt idx="829">
                  <c:v>45.465383510485495</c:v>
                </c:pt>
                <c:pt idx="830">
                  <c:v>45.518529158287848</c:v>
                </c:pt>
                <c:pt idx="831">
                  <c:v>45.574547543809253</c:v>
                </c:pt>
                <c:pt idx="832">
                  <c:v>45.633438667049695</c:v>
                </c:pt>
                <c:pt idx="833">
                  <c:v>45.69520252800919</c:v>
                </c:pt>
                <c:pt idx="834">
                  <c:v>45.75983912668773</c:v>
                </c:pt>
                <c:pt idx="835">
                  <c:v>45.827348463085322</c:v>
                </c:pt>
                <c:pt idx="836">
                  <c:v>45.897730537201952</c:v>
                </c:pt>
                <c:pt idx="837">
                  <c:v>45.970985349037633</c:v>
                </c:pt>
                <c:pt idx="838">
                  <c:v>46.04711289859236</c:v>
                </c:pt>
                <c:pt idx="839">
                  <c:v>46.126113185866132</c:v>
                </c:pt>
                <c:pt idx="840">
                  <c:v>46.207986210858948</c:v>
                </c:pt>
                <c:pt idx="841">
                  <c:v>46.29273197357081</c:v>
                </c:pt>
                <c:pt idx="842">
                  <c:v>46.380350474001723</c:v>
                </c:pt>
                <c:pt idx="843">
                  <c:v>46.470841712151682</c:v>
                </c:pt>
                <c:pt idx="844">
                  <c:v>46.564205688020685</c:v>
                </c:pt>
                <c:pt idx="845">
                  <c:v>46.660442401608734</c:v>
                </c:pt>
                <c:pt idx="846">
                  <c:v>46.759551852915827</c:v>
                </c:pt>
                <c:pt idx="847">
                  <c:v>46.861534041941972</c:v>
                </c:pt>
                <c:pt idx="848">
                  <c:v>46.966388968687156</c:v>
                </c:pt>
                <c:pt idx="849">
                  <c:v>47.074116633151391</c:v>
                </c:pt>
                <c:pt idx="850">
                  <c:v>47.184717035334671</c:v>
                </c:pt>
                <c:pt idx="851">
                  <c:v>47.298190175237004</c:v>
                </c:pt>
                <c:pt idx="852">
                  <c:v>47.414536052858374</c:v>
                </c:pt>
                <c:pt idx="853">
                  <c:v>47.533754668198796</c:v>
                </c:pt>
                <c:pt idx="854">
                  <c:v>47.655846021258256</c:v>
                </c:pt>
                <c:pt idx="855">
                  <c:v>47.780810112036768</c:v>
                </c:pt>
                <c:pt idx="856">
                  <c:v>47.908646940534332</c:v>
                </c:pt>
                <c:pt idx="857">
                  <c:v>48.039356506750934</c:v>
                </c:pt>
                <c:pt idx="858">
                  <c:v>48.172938810686581</c:v>
                </c:pt>
                <c:pt idx="859">
                  <c:v>48.30939385234128</c:v>
                </c:pt>
                <c:pt idx="860">
                  <c:v>48.448721631715024</c:v>
                </c:pt>
                <c:pt idx="861">
                  <c:v>48.590922148807813</c:v>
                </c:pt>
                <c:pt idx="862">
                  <c:v>48.735995403619647</c:v>
                </c:pt>
                <c:pt idx="863">
                  <c:v>48.883941396150533</c:v>
                </c:pt>
                <c:pt idx="864">
                  <c:v>49.034760126400457</c:v>
                </c:pt>
                <c:pt idx="865">
                  <c:v>49.188451594369432</c:v>
                </c:pt>
                <c:pt idx="866">
                  <c:v>49.345015800057453</c:v>
                </c:pt>
                <c:pt idx="867">
                  <c:v>49.504452743464526</c:v>
                </c:pt>
                <c:pt idx="868">
                  <c:v>49.666762424590637</c:v>
                </c:pt>
                <c:pt idx="869">
                  <c:v>49.831944843435792</c:v>
                </c:pt>
                <c:pt idx="870">
                  <c:v>50</c:v>
                </c:pt>
                <c:pt idx="871">
                  <c:v>50.111111111111114</c:v>
                </c:pt>
                <c:pt idx="872">
                  <c:v>50.222222222222229</c:v>
                </c:pt>
                <c:pt idx="873">
                  <c:v>50.333333333333343</c:v>
                </c:pt>
                <c:pt idx="874">
                  <c:v>50.444444444444457</c:v>
                </c:pt>
                <c:pt idx="875">
                  <c:v>50.555555555555571</c:v>
                </c:pt>
                <c:pt idx="876">
                  <c:v>50.666666666666686</c:v>
                </c:pt>
                <c:pt idx="877">
                  <c:v>50.7777777777778</c:v>
                </c:pt>
                <c:pt idx="878">
                  <c:v>50.888888888888914</c:v>
                </c:pt>
                <c:pt idx="879">
                  <c:v>51.000000000000028</c:v>
                </c:pt>
                <c:pt idx="880">
                  <c:v>51.111111111111143</c:v>
                </c:pt>
                <c:pt idx="881">
                  <c:v>51.222222222222257</c:v>
                </c:pt>
                <c:pt idx="882">
                  <c:v>51.333333333333371</c:v>
                </c:pt>
                <c:pt idx="883">
                  <c:v>51.444444444444485</c:v>
                </c:pt>
                <c:pt idx="884">
                  <c:v>51.5555555555556</c:v>
                </c:pt>
                <c:pt idx="885">
                  <c:v>51.666666666666714</c:v>
                </c:pt>
                <c:pt idx="886">
                  <c:v>51.777777777777828</c:v>
                </c:pt>
                <c:pt idx="887">
                  <c:v>51.888888888888943</c:v>
                </c:pt>
                <c:pt idx="888">
                  <c:v>52.000000000000057</c:v>
                </c:pt>
                <c:pt idx="889">
                  <c:v>52.111111111111171</c:v>
                </c:pt>
                <c:pt idx="890">
                  <c:v>52.222222222222285</c:v>
                </c:pt>
                <c:pt idx="891">
                  <c:v>52.3333333333334</c:v>
                </c:pt>
                <c:pt idx="892">
                  <c:v>52.444444444444514</c:v>
                </c:pt>
                <c:pt idx="893">
                  <c:v>52.555555555555628</c:v>
                </c:pt>
                <c:pt idx="894">
                  <c:v>52.666666666666742</c:v>
                </c:pt>
                <c:pt idx="895">
                  <c:v>52.777777777777857</c:v>
                </c:pt>
                <c:pt idx="896">
                  <c:v>52.888888888888971</c:v>
                </c:pt>
                <c:pt idx="897">
                  <c:v>53.000000000000085</c:v>
                </c:pt>
                <c:pt idx="898">
                  <c:v>53.1111111111112</c:v>
                </c:pt>
                <c:pt idx="899">
                  <c:v>53.222222222222314</c:v>
                </c:pt>
                <c:pt idx="900">
                  <c:v>53.333333333333428</c:v>
                </c:pt>
                <c:pt idx="901">
                  <c:v>53.444444444444542</c:v>
                </c:pt>
                <c:pt idx="902">
                  <c:v>53.555555555555657</c:v>
                </c:pt>
                <c:pt idx="903">
                  <c:v>53.666666666666771</c:v>
                </c:pt>
                <c:pt idx="904">
                  <c:v>53.777777777777885</c:v>
                </c:pt>
                <c:pt idx="905">
                  <c:v>53.888888888888999</c:v>
                </c:pt>
                <c:pt idx="906">
                  <c:v>54.000000000000114</c:v>
                </c:pt>
                <c:pt idx="907">
                  <c:v>54.111111111111228</c:v>
                </c:pt>
                <c:pt idx="908">
                  <c:v>54.222222222222342</c:v>
                </c:pt>
                <c:pt idx="909">
                  <c:v>54.333333333333456</c:v>
                </c:pt>
                <c:pt idx="910">
                  <c:v>54.444444444444571</c:v>
                </c:pt>
                <c:pt idx="911">
                  <c:v>54.555555555555685</c:v>
                </c:pt>
                <c:pt idx="912">
                  <c:v>54.666666666666799</c:v>
                </c:pt>
                <c:pt idx="913">
                  <c:v>54.777777777777914</c:v>
                </c:pt>
                <c:pt idx="914">
                  <c:v>54.888888888889028</c:v>
                </c:pt>
                <c:pt idx="915">
                  <c:v>55.000000000000142</c:v>
                </c:pt>
                <c:pt idx="916">
                  <c:v>55.111111111111256</c:v>
                </c:pt>
                <c:pt idx="917">
                  <c:v>55.222222222222371</c:v>
                </c:pt>
                <c:pt idx="918">
                  <c:v>55.333333333333485</c:v>
                </c:pt>
                <c:pt idx="919">
                  <c:v>55.444444444444599</c:v>
                </c:pt>
                <c:pt idx="920">
                  <c:v>55.555555555555713</c:v>
                </c:pt>
                <c:pt idx="921">
                  <c:v>55.666666666666828</c:v>
                </c:pt>
                <c:pt idx="922">
                  <c:v>55.777777777777942</c:v>
                </c:pt>
                <c:pt idx="923">
                  <c:v>55.888888888889056</c:v>
                </c:pt>
                <c:pt idx="924">
                  <c:v>56.000000000000171</c:v>
                </c:pt>
                <c:pt idx="925">
                  <c:v>56.111111111111285</c:v>
                </c:pt>
                <c:pt idx="926">
                  <c:v>56.222222222222399</c:v>
                </c:pt>
                <c:pt idx="927">
                  <c:v>56.333333333333513</c:v>
                </c:pt>
                <c:pt idx="928">
                  <c:v>56.444444444444628</c:v>
                </c:pt>
                <c:pt idx="929">
                  <c:v>56.555555555555742</c:v>
                </c:pt>
                <c:pt idx="930">
                  <c:v>56.666666666666856</c:v>
                </c:pt>
                <c:pt idx="931">
                  <c:v>56.77777777777797</c:v>
                </c:pt>
                <c:pt idx="932">
                  <c:v>56.888888888889085</c:v>
                </c:pt>
                <c:pt idx="933">
                  <c:v>57.000000000000199</c:v>
                </c:pt>
                <c:pt idx="934">
                  <c:v>57.111111111111313</c:v>
                </c:pt>
                <c:pt idx="935">
                  <c:v>57.222222222222427</c:v>
                </c:pt>
                <c:pt idx="936">
                  <c:v>57.333333333333542</c:v>
                </c:pt>
                <c:pt idx="937">
                  <c:v>57.444444444444656</c:v>
                </c:pt>
                <c:pt idx="938">
                  <c:v>57.55555555555577</c:v>
                </c:pt>
                <c:pt idx="939">
                  <c:v>57.666666666666885</c:v>
                </c:pt>
                <c:pt idx="940">
                  <c:v>57.777777777777999</c:v>
                </c:pt>
                <c:pt idx="941">
                  <c:v>57.888888888889113</c:v>
                </c:pt>
                <c:pt idx="942">
                  <c:v>58.000000000000227</c:v>
                </c:pt>
                <c:pt idx="943">
                  <c:v>58.111111111111342</c:v>
                </c:pt>
                <c:pt idx="944">
                  <c:v>58.222222222222456</c:v>
                </c:pt>
                <c:pt idx="945">
                  <c:v>58.33333333333357</c:v>
                </c:pt>
                <c:pt idx="946">
                  <c:v>58.444444444444684</c:v>
                </c:pt>
                <c:pt idx="947">
                  <c:v>58.555555555555799</c:v>
                </c:pt>
                <c:pt idx="948">
                  <c:v>58.666666666666913</c:v>
                </c:pt>
                <c:pt idx="949">
                  <c:v>58.777777777778027</c:v>
                </c:pt>
                <c:pt idx="950">
                  <c:v>58.888888888889142</c:v>
                </c:pt>
                <c:pt idx="951">
                  <c:v>59.000000000000256</c:v>
                </c:pt>
                <c:pt idx="952">
                  <c:v>59.11111111111137</c:v>
                </c:pt>
                <c:pt idx="953">
                  <c:v>59.222222222222484</c:v>
                </c:pt>
                <c:pt idx="954">
                  <c:v>59.333333333333599</c:v>
                </c:pt>
                <c:pt idx="955">
                  <c:v>59.444444444444713</c:v>
                </c:pt>
                <c:pt idx="956">
                  <c:v>59.555555555555827</c:v>
                </c:pt>
                <c:pt idx="957">
                  <c:v>59.666666666666941</c:v>
                </c:pt>
                <c:pt idx="958">
                  <c:v>59.777777777778056</c:v>
                </c:pt>
                <c:pt idx="959">
                  <c:v>59.88888888888917</c:v>
                </c:pt>
                <c:pt idx="960">
                  <c:v>60.000000000000284</c:v>
                </c:pt>
                <c:pt idx="961">
                  <c:v>60.111111111111398</c:v>
                </c:pt>
                <c:pt idx="962">
                  <c:v>60.222222222222513</c:v>
                </c:pt>
                <c:pt idx="963">
                  <c:v>60.333333333333627</c:v>
                </c:pt>
                <c:pt idx="964">
                  <c:v>60.444444444444741</c:v>
                </c:pt>
                <c:pt idx="965">
                  <c:v>60.555555555555856</c:v>
                </c:pt>
                <c:pt idx="966">
                  <c:v>60.66666666666697</c:v>
                </c:pt>
                <c:pt idx="967">
                  <c:v>60.777777777778084</c:v>
                </c:pt>
                <c:pt idx="968">
                  <c:v>60.888888888889198</c:v>
                </c:pt>
                <c:pt idx="969">
                  <c:v>61.000000000000313</c:v>
                </c:pt>
                <c:pt idx="970">
                  <c:v>61.111111111111427</c:v>
                </c:pt>
                <c:pt idx="971">
                  <c:v>61.222222222222541</c:v>
                </c:pt>
                <c:pt idx="972">
                  <c:v>61.333333333333655</c:v>
                </c:pt>
                <c:pt idx="973">
                  <c:v>61.44444444444477</c:v>
                </c:pt>
                <c:pt idx="974">
                  <c:v>61.555555555555884</c:v>
                </c:pt>
                <c:pt idx="975">
                  <c:v>61.666666666666998</c:v>
                </c:pt>
                <c:pt idx="976">
                  <c:v>61.777777777778113</c:v>
                </c:pt>
                <c:pt idx="977">
                  <c:v>61.888888888889227</c:v>
                </c:pt>
                <c:pt idx="978">
                  <c:v>62.000000000000341</c:v>
                </c:pt>
                <c:pt idx="979">
                  <c:v>62.111111111111455</c:v>
                </c:pt>
                <c:pt idx="980">
                  <c:v>62.22222222222257</c:v>
                </c:pt>
                <c:pt idx="981">
                  <c:v>62.333333333333684</c:v>
                </c:pt>
                <c:pt idx="982">
                  <c:v>62.444444444444798</c:v>
                </c:pt>
                <c:pt idx="983">
                  <c:v>62.555555555555912</c:v>
                </c:pt>
                <c:pt idx="984">
                  <c:v>62.666666666667027</c:v>
                </c:pt>
                <c:pt idx="985">
                  <c:v>60.555555555555856</c:v>
                </c:pt>
                <c:pt idx="986">
                  <c:v>58.444444444444684</c:v>
                </c:pt>
                <c:pt idx="987">
                  <c:v>56.333333333333513</c:v>
                </c:pt>
                <c:pt idx="988">
                  <c:v>54.222222222222342</c:v>
                </c:pt>
                <c:pt idx="989">
                  <c:v>52.111111111111171</c:v>
                </c:pt>
                <c:pt idx="990">
                  <c:v>50</c:v>
                </c:pt>
                <c:pt idx="991">
                  <c:v>51.129609869203335</c:v>
                </c:pt>
                <c:pt idx="992">
                  <c:v>51.169220025510214</c:v>
                </c:pt>
                <c:pt idx="993">
                  <c:v>52.295922959183684</c:v>
                </c:pt>
                <c:pt idx="994">
                  <c:v>53.380108801020413</c:v>
                </c:pt>
                <c:pt idx="995">
                  <c:v>54.421777551020412</c:v>
                </c:pt>
                <c:pt idx="996">
                  <c:v>55.420929209183683</c:v>
                </c:pt>
                <c:pt idx="997">
                  <c:v>56.377563775510211</c:v>
                </c:pt>
                <c:pt idx="998">
                  <c:v>57.291681250000011</c:v>
                </c:pt>
                <c:pt idx="999">
                  <c:v>58.163281632653067</c:v>
                </c:pt>
                <c:pt idx="1000">
                  <c:v>58.992364923469395</c:v>
                </c:pt>
                <c:pt idx="1001">
                  <c:v>59.778931122448988</c:v>
                </c:pt>
                <c:pt idx="1002">
                  <c:v>60.522980229591845</c:v>
                </c:pt>
                <c:pt idx="1003">
                  <c:v>61.224512244897966</c:v>
                </c:pt>
                <c:pt idx="1004">
                  <c:v>61.883527168367351</c:v>
                </c:pt>
                <c:pt idx="1005">
                  <c:v>62.500025000000008</c:v>
                </c:pt>
                <c:pt idx="1006">
                  <c:v>63.074005739795922</c:v>
                </c:pt>
                <c:pt idx="1007">
                  <c:v>63.605469387755107</c:v>
                </c:pt>
                <c:pt idx="1008">
                  <c:v>64.09441594387755</c:v>
                </c:pt>
                <c:pt idx="1009">
                  <c:v>64.540845408163278</c:v>
                </c:pt>
                <c:pt idx="1010">
                  <c:v>64.94475778061225</c:v>
                </c:pt>
                <c:pt idx="1011">
                  <c:v>65.306153061224492</c:v>
                </c:pt>
                <c:pt idx="1012">
                  <c:v>65.625031250000006</c:v>
                </c:pt>
                <c:pt idx="1013">
                  <c:v>65.901392346938778</c:v>
                </c:pt>
                <c:pt idx="1014">
                  <c:v>66.13523635204082</c:v>
                </c:pt>
                <c:pt idx="1015">
                  <c:v>66.326563265306135</c:v>
                </c:pt>
                <c:pt idx="1016">
                  <c:v>66.475373086734706</c:v>
                </c:pt>
                <c:pt idx="1017">
                  <c:v>66.581665816326534</c:v>
                </c:pt>
                <c:pt idx="1018">
                  <c:v>66.645441454081634</c:v>
                </c:pt>
                <c:pt idx="1019">
                  <c:v>66.666700000000006</c:v>
                </c:pt>
                <c:pt idx="1020">
                  <c:v>66.666700000000006</c:v>
                </c:pt>
                <c:pt idx="1021">
                  <c:v>66.77781111111112</c:v>
                </c:pt>
                <c:pt idx="1022">
                  <c:v>66.888922222222234</c:v>
                </c:pt>
                <c:pt idx="1023">
                  <c:v>67.000033333333349</c:v>
                </c:pt>
                <c:pt idx="1024">
                  <c:v>67.111144444444463</c:v>
                </c:pt>
                <c:pt idx="1025">
                  <c:v>67.222255555555577</c:v>
                </c:pt>
                <c:pt idx="1026">
                  <c:v>67.333366666666691</c:v>
                </c:pt>
                <c:pt idx="1027">
                  <c:v>67.444477777777806</c:v>
                </c:pt>
                <c:pt idx="1028">
                  <c:v>67.55558888888892</c:v>
                </c:pt>
                <c:pt idx="1029">
                  <c:v>67.666700000000034</c:v>
                </c:pt>
                <c:pt idx="1030">
                  <c:v>67.777811111111149</c:v>
                </c:pt>
                <c:pt idx="1031">
                  <c:v>67.888922222222263</c:v>
                </c:pt>
                <c:pt idx="1032">
                  <c:v>68.000033333333377</c:v>
                </c:pt>
                <c:pt idx="1033">
                  <c:v>68.111144444444491</c:v>
                </c:pt>
                <c:pt idx="1034">
                  <c:v>68.222255555555606</c:v>
                </c:pt>
                <c:pt idx="1035">
                  <c:v>68.33336666666672</c:v>
                </c:pt>
                <c:pt idx="1036">
                  <c:v>68.444477777777834</c:v>
                </c:pt>
                <c:pt idx="1037">
                  <c:v>68.555588888888948</c:v>
                </c:pt>
                <c:pt idx="1038">
                  <c:v>68.666700000000063</c:v>
                </c:pt>
                <c:pt idx="1039">
                  <c:v>68.777811111111177</c:v>
                </c:pt>
                <c:pt idx="1040">
                  <c:v>68.888922222222291</c:v>
                </c:pt>
                <c:pt idx="1041">
                  <c:v>69.000033333333405</c:v>
                </c:pt>
                <c:pt idx="1042">
                  <c:v>69.11114444444452</c:v>
                </c:pt>
                <c:pt idx="1043">
                  <c:v>69.222255555555634</c:v>
                </c:pt>
                <c:pt idx="1044">
                  <c:v>69.333366666666748</c:v>
                </c:pt>
                <c:pt idx="1045">
                  <c:v>69.444477777777863</c:v>
                </c:pt>
                <c:pt idx="1046">
                  <c:v>69.555588888888977</c:v>
                </c:pt>
                <c:pt idx="1047">
                  <c:v>69.666700000000091</c:v>
                </c:pt>
                <c:pt idx="1048">
                  <c:v>69.777811111111205</c:v>
                </c:pt>
                <c:pt idx="1049">
                  <c:v>69.88892222222232</c:v>
                </c:pt>
                <c:pt idx="1050">
                  <c:v>70.000033333333434</c:v>
                </c:pt>
                <c:pt idx="1051">
                  <c:v>70.111144444444548</c:v>
                </c:pt>
                <c:pt idx="1052">
                  <c:v>70.222255555555662</c:v>
                </c:pt>
                <c:pt idx="1053">
                  <c:v>70.333366666666777</c:v>
                </c:pt>
                <c:pt idx="1054">
                  <c:v>70.444477777777891</c:v>
                </c:pt>
                <c:pt idx="1055">
                  <c:v>70.555588888889005</c:v>
                </c:pt>
                <c:pt idx="1056">
                  <c:v>70.66670000000012</c:v>
                </c:pt>
                <c:pt idx="1057">
                  <c:v>70.777811111111234</c:v>
                </c:pt>
                <c:pt idx="1058">
                  <c:v>70.888922222222348</c:v>
                </c:pt>
                <c:pt idx="1059">
                  <c:v>71.000033333333462</c:v>
                </c:pt>
                <c:pt idx="1060">
                  <c:v>71.111144444444577</c:v>
                </c:pt>
                <c:pt idx="1061">
                  <c:v>71.222255555555691</c:v>
                </c:pt>
                <c:pt idx="1062">
                  <c:v>71.333366666666805</c:v>
                </c:pt>
                <c:pt idx="1063">
                  <c:v>71.444477777777919</c:v>
                </c:pt>
                <c:pt idx="1064">
                  <c:v>71.555588888889034</c:v>
                </c:pt>
                <c:pt idx="1065">
                  <c:v>71.666700000000148</c:v>
                </c:pt>
                <c:pt idx="1066">
                  <c:v>71.777811111111262</c:v>
                </c:pt>
                <c:pt idx="1067">
                  <c:v>71.888922222222376</c:v>
                </c:pt>
                <c:pt idx="1068">
                  <c:v>72.000033333333491</c:v>
                </c:pt>
                <c:pt idx="1069">
                  <c:v>72.111144444444605</c:v>
                </c:pt>
                <c:pt idx="1070">
                  <c:v>72.222255555555719</c:v>
                </c:pt>
                <c:pt idx="1071">
                  <c:v>72.333366666666834</c:v>
                </c:pt>
                <c:pt idx="1072">
                  <c:v>72.444477777777948</c:v>
                </c:pt>
                <c:pt idx="1073">
                  <c:v>72.555588888889062</c:v>
                </c:pt>
                <c:pt idx="1074">
                  <c:v>72.666700000000176</c:v>
                </c:pt>
                <c:pt idx="1075">
                  <c:v>72.777811111111291</c:v>
                </c:pt>
                <c:pt idx="1076">
                  <c:v>72.888922222222405</c:v>
                </c:pt>
                <c:pt idx="1077">
                  <c:v>73.000033333333519</c:v>
                </c:pt>
                <c:pt idx="1078">
                  <c:v>73.111144444444633</c:v>
                </c:pt>
                <c:pt idx="1079">
                  <c:v>73.222255555555748</c:v>
                </c:pt>
                <c:pt idx="1080">
                  <c:v>73.333366666666862</c:v>
                </c:pt>
                <c:pt idx="1081">
                  <c:v>73.444477777777976</c:v>
                </c:pt>
                <c:pt idx="1082">
                  <c:v>73.555588888889091</c:v>
                </c:pt>
                <c:pt idx="1083">
                  <c:v>73.666700000000205</c:v>
                </c:pt>
                <c:pt idx="1084">
                  <c:v>73.777811111111319</c:v>
                </c:pt>
                <c:pt idx="1085">
                  <c:v>73.888922222222433</c:v>
                </c:pt>
                <c:pt idx="1086">
                  <c:v>74.000033333333548</c:v>
                </c:pt>
                <c:pt idx="1087">
                  <c:v>74.111144444444662</c:v>
                </c:pt>
                <c:pt idx="1088">
                  <c:v>74.222255555555776</c:v>
                </c:pt>
                <c:pt idx="1089">
                  <c:v>74.33336666666689</c:v>
                </c:pt>
                <c:pt idx="1090">
                  <c:v>74.444477777778005</c:v>
                </c:pt>
                <c:pt idx="1091">
                  <c:v>74.555588888889119</c:v>
                </c:pt>
                <c:pt idx="1092">
                  <c:v>74.666700000000233</c:v>
                </c:pt>
                <c:pt idx="1093">
                  <c:v>74.777811111111347</c:v>
                </c:pt>
                <c:pt idx="1094">
                  <c:v>74.888922222222462</c:v>
                </c:pt>
                <c:pt idx="1095">
                  <c:v>75.000033333333576</c:v>
                </c:pt>
                <c:pt idx="1096">
                  <c:v>75.11114444444469</c:v>
                </c:pt>
                <c:pt idx="1097">
                  <c:v>75.222255555555805</c:v>
                </c:pt>
                <c:pt idx="1098">
                  <c:v>75.333366666666919</c:v>
                </c:pt>
                <c:pt idx="1099">
                  <c:v>75.444477777778033</c:v>
                </c:pt>
                <c:pt idx="1100">
                  <c:v>75.555588888889147</c:v>
                </c:pt>
                <c:pt idx="1101">
                  <c:v>75.666700000000262</c:v>
                </c:pt>
                <c:pt idx="1102">
                  <c:v>75.777811111111376</c:v>
                </c:pt>
                <c:pt idx="1103">
                  <c:v>75.88892222222249</c:v>
                </c:pt>
                <c:pt idx="1104">
                  <c:v>76.000033333333604</c:v>
                </c:pt>
                <c:pt idx="1105">
                  <c:v>76.111144444444719</c:v>
                </c:pt>
                <c:pt idx="1106">
                  <c:v>76.222255555555833</c:v>
                </c:pt>
                <c:pt idx="1107">
                  <c:v>76.333366666666947</c:v>
                </c:pt>
                <c:pt idx="1108">
                  <c:v>76.444477777778062</c:v>
                </c:pt>
                <c:pt idx="1109">
                  <c:v>76.555588888889176</c:v>
                </c:pt>
                <c:pt idx="1110">
                  <c:v>76.66670000000029</c:v>
                </c:pt>
                <c:pt idx="1111">
                  <c:v>76.777811111111404</c:v>
                </c:pt>
                <c:pt idx="1112">
                  <c:v>76.888922222222519</c:v>
                </c:pt>
                <c:pt idx="1113">
                  <c:v>77.000033333333633</c:v>
                </c:pt>
                <c:pt idx="1114">
                  <c:v>77.111144444444747</c:v>
                </c:pt>
                <c:pt idx="1115">
                  <c:v>77.222255555555861</c:v>
                </c:pt>
                <c:pt idx="1116">
                  <c:v>77.333366666666976</c:v>
                </c:pt>
                <c:pt idx="1117">
                  <c:v>77.44447777777809</c:v>
                </c:pt>
                <c:pt idx="1118">
                  <c:v>77.555588888889204</c:v>
                </c:pt>
                <c:pt idx="1119">
                  <c:v>77.666700000000318</c:v>
                </c:pt>
                <c:pt idx="1120">
                  <c:v>77.777811111111433</c:v>
                </c:pt>
                <c:pt idx="1121">
                  <c:v>77.888922222222547</c:v>
                </c:pt>
                <c:pt idx="1122">
                  <c:v>78.000033333333661</c:v>
                </c:pt>
                <c:pt idx="1123">
                  <c:v>78.111144444444776</c:v>
                </c:pt>
                <c:pt idx="1124">
                  <c:v>78.22225555555589</c:v>
                </c:pt>
                <c:pt idx="1125">
                  <c:v>78.333366666667004</c:v>
                </c:pt>
                <c:pt idx="1126">
                  <c:v>78.444477777778118</c:v>
                </c:pt>
                <c:pt idx="1127">
                  <c:v>78.555588888889233</c:v>
                </c:pt>
                <c:pt idx="1128">
                  <c:v>78.666700000000347</c:v>
                </c:pt>
                <c:pt idx="1129">
                  <c:v>78.777811111111461</c:v>
                </c:pt>
                <c:pt idx="1130">
                  <c:v>78.888922222222575</c:v>
                </c:pt>
                <c:pt idx="1131">
                  <c:v>79.00003333333369</c:v>
                </c:pt>
                <c:pt idx="1132">
                  <c:v>79.111144444444804</c:v>
                </c:pt>
                <c:pt idx="1133">
                  <c:v>79.222255555555918</c:v>
                </c:pt>
                <c:pt idx="1134">
                  <c:v>79.333366666667033</c:v>
                </c:pt>
                <c:pt idx="1135">
                  <c:v>79.444477777778147</c:v>
                </c:pt>
                <c:pt idx="1136">
                  <c:v>79.555588888889261</c:v>
                </c:pt>
                <c:pt idx="1137">
                  <c:v>79.666700000000375</c:v>
                </c:pt>
                <c:pt idx="1138">
                  <c:v>79.77781111111149</c:v>
                </c:pt>
                <c:pt idx="1139">
                  <c:v>79.888922222222604</c:v>
                </c:pt>
                <c:pt idx="1140">
                  <c:v>80</c:v>
                </c:pt>
                <c:pt idx="1141">
                  <c:v>80</c:v>
                </c:pt>
                <c:pt idx="1142">
                  <c:v>80</c:v>
                </c:pt>
                <c:pt idx="1143">
                  <c:v>80</c:v>
                </c:pt>
                <c:pt idx="1144">
                  <c:v>80</c:v>
                </c:pt>
                <c:pt idx="1145">
                  <c:v>80</c:v>
                </c:pt>
                <c:pt idx="1146">
                  <c:v>80</c:v>
                </c:pt>
                <c:pt idx="1147">
                  <c:v>80</c:v>
                </c:pt>
                <c:pt idx="1148">
                  <c:v>80</c:v>
                </c:pt>
                <c:pt idx="1149">
                  <c:v>80</c:v>
                </c:pt>
                <c:pt idx="1150">
                  <c:v>80</c:v>
                </c:pt>
                <c:pt idx="1151">
                  <c:v>80</c:v>
                </c:pt>
                <c:pt idx="1152">
                  <c:v>80</c:v>
                </c:pt>
                <c:pt idx="1153">
                  <c:v>80</c:v>
                </c:pt>
                <c:pt idx="1154">
                  <c:v>80</c:v>
                </c:pt>
                <c:pt idx="1155">
                  <c:v>80</c:v>
                </c:pt>
                <c:pt idx="1156">
                  <c:v>80</c:v>
                </c:pt>
                <c:pt idx="1157">
                  <c:v>80</c:v>
                </c:pt>
                <c:pt idx="1158">
                  <c:v>80</c:v>
                </c:pt>
                <c:pt idx="1159">
                  <c:v>80</c:v>
                </c:pt>
                <c:pt idx="1160">
                  <c:v>80</c:v>
                </c:pt>
                <c:pt idx="1161">
                  <c:v>80</c:v>
                </c:pt>
                <c:pt idx="1162">
                  <c:v>80</c:v>
                </c:pt>
                <c:pt idx="1163">
                  <c:v>80</c:v>
                </c:pt>
                <c:pt idx="1164">
                  <c:v>80</c:v>
                </c:pt>
                <c:pt idx="1165">
                  <c:v>80</c:v>
                </c:pt>
                <c:pt idx="1166">
                  <c:v>80</c:v>
                </c:pt>
                <c:pt idx="1167">
                  <c:v>80</c:v>
                </c:pt>
                <c:pt idx="1168">
                  <c:v>80</c:v>
                </c:pt>
                <c:pt idx="1169">
                  <c:v>80</c:v>
                </c:pt>
                <c:pt idx="1170">
                  <c:v>80</c:v>
                </c:pt>
                <c:pt idx="1171">
                  <c:v>80</c:v>
                </c:pt>
                <c:pt idx="1172">
                  <c:v>79.974489795918373</c:v>
                </c:pt>
                <c:pt idx="1173">
                  <c:v>79.897959183673464</c:v>
                </c:pt>
                <c:pt idx="1174">
                  <c:v>79.770408163265301</c:v>
                </c:pt>
                <c:pt idx="1175">
                  <c:v>79.591836734693885</c:v>
                </c:pt>
                <c:pt idx="1176">
                  <c:v>79.362244897959187</c:v>
                </c:pt>
                <c:pt idx="1177">
                  <c:v>79.08163265306122</c:v>
                </c:pt>
                <c:pt idx="1178">
                  <c:v>78.75</c:v>
                </c:pt>
                <c:pt idx="1179">
                  <c:v>78.367346938775512</c:v>
                </c:pt>
                <c:pt idx="1180">
                  <c:v>77.933673469387756</c:v>
                </c:pt>
                <c:pt idx="1181">
                  <c:v>77.448979591836732</c:v>
                </c:pt>
                <c:pt idx="1182">
                  <c:v>76.913265306122454</c:v>
                </c:pt>
                <c:pt idx="1183">
                  <c:v>76.326530612244895</c:v>
                </c:pt>
                <c:pt idx="1184">
                  <c:v>75.688775510204081</c:v>
                </c:pt>
                <c:pt idx="1185">
                  <c:v>75</c:v>
                </c:pt>
                <c:pt idx="1186">
                  <c:v>74</c:v>
                </c:pt>
                <c:pt idx="1187">
                  <c:v>73</c:v>
                </c:pt>
                <c:pt idx="1188">
                  <c:v>72</c:v>
                </c:pt>
                <c:pt idx="1189">
                  <c:v>71</c:v>
                </c:pt>
                <c:pt idx="1190">
                  <c:v>70</c:v>
                </c:pt>
                <c:pt idx="1191">
                  <c:v>69</c:v>
                </c:pt>
                <c:pt idx="1192">
                  <c:v>68</c:v>
                </c:pt>
                <c:pt idx="1193">
                  <c:v>67</c:v>
                </c:pt>
                <c:pt idx="1194">
                  <c:v>66</c:v>
                </c:pt>
                <c:pt idx="1195">
                  <c:v>65</c:v>
                </c:pt>
                <c:pt idx="1196">
                  <c:v>64</c:v>
                </c:pt>
                <c:pt idx="1197">
                  <c:v>63</c:v>
                </c:pt>
                <c:pt idx="1198">
                  <c:v>62</c:v>
                </c:pt>
                <c:pt idx="1199">
                  <c:v>61</c:v>
                </c:pt>
                <c:pt idx="1200">
                  <c:v>60</c:v>
                </c:pt>
              </c:numCache>
            </c:numRef>
          </c:val>
          <c:smooth val="0"/>
          <c:extLst>
            <c:ext xmlns:c16="http://schemas.microsoft.com/office/drawing/2014/chart" uri="{C3380CC4-5D6E-409C-BE32-E72D297353CC}">
              <c16:uniqueId val="{00000000-1545-4690-AF0E-BDC22B7FECEB}"/>
            </c:ext>
          </c:extLst>
        </c:ser>
        <c:dLbls>
          <c:showLegendKey val="0"/>
          <c:showVal val="0"/>
          <c:showCatName val="0"/>
          <c:showSerName val="0"/>
          <c:showPercent val="0"/>
          <c:showBubbleSize val="0"/>
        </c:dLbls>
        <c:smooth val="0"/>
        <c:axId val="128032128"/>
        <c:axId val="128038400"/>
      </c:lineChart>
      <c:catAx>
        <c:axId val="128032128"/>
        <c:scaling>
          <c:orientation val="minMax"/>
        </c:scaling>
        <c:delete val="0"/>
        <c:axPos val="b"/>
        <c:title>
          <c:tx>
            <c:rich>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a:t>Time</a:t>
                </a:r>
              </a:p>
            </c:rich>
          </c:tx>
          <c:overlay val="0"/>
          <c:spPr>
            <a:noFill/>
            <a:ln>
              <a:noFill/>
            </a:ln>
            <a:effectLst/>
          </c:spPr>
        </c:title>
        <c:numFmt formatCode="[$-F400]h:mm:ss\ AM/PM" sourceLinked="0"/>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128038400"/>
        <c:crosses val="autoZero"/>
        <c:auto val="1"/>
        <c:lblAlgn val="ctr"/>
        <c:lblOffset val="100"/>
        <c:tickLblSkip val="60"/>
        <c:noMultiLvlLbl val="0"/>
      </c:catAx>
      <c:valAx>
        <c:axId val="12803840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128032128"/>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userShapes r:id="rId3"/>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GB"/>
              <a:t>Observer</a:t>
            </a:r>
            <a:r>
              <a:rPr lang="en-GB" baseline="0"/>
              <a:t> 1</a:t>
            </a:r>
            <a:endParaRPr lang="en-GB"/>
          </a:p>
        </c:rich>
      </c:tx>
      <c:overlay val="0"/>
      <c:spPr>
        <a:noFill/>
        <a:ln>
          <a:noFill/>
        </a:ln>
        <a:effectLst/>
      </c:spPr>
    </c:title>
    <c:autoTitleDeleted val="0"/>
    <c:plotArea>
      <c:layout/>
      <c:lineChart>
        <c:grouping val="standard"/>
        <c:varyColors val="0"/>
        <c:ser>
          <c:idx val="0"/>
          <c:order val="0"/>
          <c:tx>
            <c:v>Obs.1</c:v>
          </c:tx>
          <c:spPr>
            <a:ln w="28575" cap="rnd">
              <a:solidFill>
                <a:schemeClr val="accent1"/>
              </a:solidFill>
              <a:round/>
            </a:ln>
            <a:effectLst/>
          </c:spPr>
          <c:marker>
            <c:symbol val="none"/>
          </c:marker>
          <c:cat>
            <c:strRef>
              <c:f>'May 31'!$B$2:$B$1202</c:f>
              <c:strCache>
                <c:ptCount val="1201"/>
                <c:pt idx="0">
                  <c:v>00:00</c:v>
                </c:pt>
                <c:pt idx="1">
                  <c:v>00:01</c:v>
                </c:pt>
                <c:pt idx="2">
                  <c:v>00:02</c:v>
                </c:pt>
                <c:pt idx="3">
                  <c:v>00:03</c:v>
                </c:pt>
                <c:pt idx="4">
                  <c:v>00:04</c:v>
                </c:pt>
                <c:pt idx="5">
                  <c:v>00:05</c:v>
                </c:pt>
                <c:pt idx="6">
                  <c:v>00:06</c:v>
                </c:pt>
                <c:pt idx="7">
                  <c:v>00:07</c:v>
                </c:pt>
                <c:pt idx="8">
                  <c:v>00:08</c:v>
                </c:pt>
                <c:pt idx="9">
                  <c:v>00:09</c:v>
                </c:pt>
                <c:pt idx="10">
                  <c:v>00:10</c:v>
                </c:pt>
                <c:pt idx="11">
                  <c:v>00:11</c:v>
                </c:pt>
                <c:pt idx="12">
                  <c:v>00:12</c:v>
                </c:pt>
                <c:pt idx="13">
                  <c:v>00:13</c:v>
                </c:pt>
                <c:pt idx="14">
                  <c:v>00:14</c:v>
                </c:pt>
                <c:pt idx="15">
                  <c:v>00:15</c:v>
                </c:pt>
                <c:pt idx="16">
                  <c:v>00:16</c:v>
                </c:pt>
                <c:pt idx="17">
                  <c:v>00:17</c:v>
                </c:pt>
                <c:pt idx="18">
                  <c:v>00:18</c:v>
                </c:pt>
                <c:pt idx="19">
                  <c:v>00:19</c:v>
                </c:pt>
                <c:pt idx="20">
                  <c:v>00:20</c:v>
                </c:pt>
                <c:pt idx="21">
                  <c:v>00:21</c:v>
                </c:pt>
                <c:pt idx="22">
                  <c:v>00:22</c:v>
                </c:pt>
                <c:pt idx="23">
                  <c:v>00:23</c:v>
                </c:pt>
                <c:pt idx="24">
                  <c:v>00:24</c:v>
                </c:pt>
                <c:pt idx="25">
                  <c:v>00:25</c:v>
                </c:pt>
                <c:pt idx="26">
                  <c:v>00:26</c:v>
                </c:pt>
                <c:pt idx="27">
                  <c:v>00:27</c:v>
                </c:pt>
                <c:pt idx="28">
                  <c:v>00:28</c:v>
                </c:pt>
                <c:pt idx="29">
                  <c:v>00:29</c:v>
                </c:pt>
                <c:pt idx="30">
                  <c:v>00:30</c:v>
                </c:pt>
                <c:pt idx="31">
                  <c:v>00:31</c:v>
                </c:pt>
                <c:pt idx="32">
                  <c:v>00:32</c:v>
                </c:pt>
                <c:pt idx="33">
                  <c:v>00:33</c:v>
                </c:pt>
                <c:pt idx="34">
                  <c:v>00:34</c:v>
                </c:pt>
                <c:pt idx="35">
                  <c:v>00:35</c:v>
                </c:pt>
                <c:pt idx="36">
                  <c:v>00:36</c:v>
                </c:pt>
                <c:pt idx="37">
                  <c:v>00:37</c:v>
                </c:pt>
                <c:pt idx="38">
                  <c:v>00:38</c:v>
                </c:pt>
                <c:pt idx="39">
                  <c:v>00:39</c:v>
                </c:pt>
                <c:pt idx="40">
                  <c:v>00:40</c:v>
                </c:pt>
                <c:pt idx="41">
                  <c:v>00:41</c:v>
                </c:pt>
                <c:pt idx="42">
                  <c:v>00:42</c:v>
                </c:pt>
                <c:pt idx="43">
                  <c:v>00:43</c:v>
                </c:pt>
                <c:pt idx="44">
                  <c:v>00:44</c:v>
                </c:pt>
                <c:pt idx="45">
                  <c:v>00:45</c:v>
                </c:pt>
                <c:pt idx="46">
                  <c:v>00:46</c:v>
                </c:pt>
                <c:pt idx="47">
                  <c:v>00:47</c:v>
                </c:pt>
                <c:pt idx="48">
                  <c:v>00:48</c:v>
                </c:pt>
                <c:pt idx="49">
                  <c:v>00:49</c:v>
                </c:pt>
                <c:pt idx="50">
                  <c:v>00:50</c:v>
                </c:pt>
                <c:pt idx="51">
                  <c:v>00:51</c:v>
                </c:pt>
                <c:pt idx="52">
                  <c:v>00:52</c:v>
                </c:pt>
                <c:pt idx="53">
                  <c:v>00:53</c:v>
                </c:pt>
                <c:pt idx="54">
                  <c:v>00:54</c:v>
                </c:pt>
                <c:pt idx="55">
                  <c:v>00:55</c:v>
                </c:pt>
                <c:pt idx="56">
                  <c:v>00:56</c:v>
                </c:pt>
                <c:pt idx="57">
                  <c:v>00:57</c:v>
                </c:pt>
                <c:pt idx="58">
                  <c:v>00:58</c:v>
                </c:pt>
                <c:pt idx="59">
                  <c:v>00:59</c:v>
                </c:pt>
                <c:pt idx="60">
                  <c:v>01:00</c:v>
                </c:pt>
                <c:pt idx="61">
                  <c:v>01:01</c:v>
                </c:pt>
                <c:pt idx="62">
                  <c:v>01:02</c:v>
                </c:pt>
                <c:pt idx="63">
                  <c:v>01:03</c:v>
                </c:pt>
                <c:pt idx="64">
                  <c:v>01:04</c:v>
                </c:pt>
                <c:pt idx="65">
                  <c:v>01:05</c:v>
                </c:pt>
                <c:pt idx="66">
                  <c:v>01:06</c:v>
                </c:pt>
                <c:pt idx="67">
                  <c:v>01:07</c:v>
                </c:pt>
                <c:pt idx="68">
                  <c:v>01:08</c:v>
                </c:pt>
                <c:pt idx="69">
                  <c:v>01:09</c:v>
                </c:pt>
                <c:pt idx="70">
                  <c:v>01:10</c:v>
                </c:pt>
                <c:pt idx="71">
                  <c:v>01:11</c:v>
                </c:pt>
                <c:pt idx="72">
                  <c:v>01:12</c:v>
                </c:pt>
                <c:pt idx="73">
                  <c:v>01:13</c:v>
                </c:pt>
                <c:pt idx="74">
                  <c:v>01:14</c:v>
                </c:pt>
                <c:pt idx="75">
                  <c:v>01:15</c:v>
                </c:pt>
                <c:pt idx="76">
                  <c:v>01:16</c:v>
                </c:pt>
                <c:pt idx="77">
                  <c:v>01:17</c:v>
                </c:pt>
                <c:pt idx="78">
                  <c:v>01:18</c:v>
                </c:pt>
                <c:pt idx="79">
                  <c:v>01:19</c:v>
                </c:pt>
                <c:pt idx="80">
                  <c:v>01:20</c:v>
                </c:pt>
                <c:pt idx="81">
                  <c:v>01:21</c:v>
                </c:pt>
                <c:pt idx="82">
                  <c:v>01:22</c:v>
                </c:pt>
                <c:pt idx="83">
                  <c:v>01:23</c:v>
                </c:pt>
                <c:pt idx="84">
                  <c:v>01:24</c:v>
                </c:pt>
                <c:pt idx="85">
                  <c:v>01:25</c:v>
                </c:pt>
                <c:pt idx="86">
                  <c:v>01:26</c:v>
                </c:pt>
                <c:pt idx="87">
                  <c:v>01:27</c:v>
                </c:pt>
                <c:pt idx="88">
                  <c:v>01:28</c:v>
                </c:pt>
                <c:pt idx="89">
                  <c:v>01:29</c:v>
                </c:pt>
                <c:pt idx="90">
                  <c:v>01:30</c:v>
                </c:pt>
                <c:pt idx="91">
                  <c:v>01:31</c:v>
                </c:pt>
                <c:pt idx="92">
                  <c:v>01:32</c:v>
                </c:pt>
                <c:pt idx="93">
                  <c:v>01:33</c:v>
                </c:pt>
                <c:pt idx="94">
                  <c:v>01:34</c:v>
                </c:pt>
                <c:pt idx="95">
                  <c:v>01:35</c:v>
                </c:pt>
                <c:pt idx="96">
                  <c:v>01:36</c:v>
                </c:pt>
                <c:pt idx="97">
                  <c:v>01:37</c:v>
                </c:pt>
                <c:pt idx="98">
                  <c:v>01:38</c:v>
                </c:pt>
                <c:pt idx="99">
                  <c:v>01:39</c:v>
                </c:pt>
                <c:pt idx="100">
                  <c:v>01:40</c:v>
                </c:pt>
                <c:pt idx="101">
                  <c:v>01:41</c:v>
                </c:pt>
                <c:pt idx="102">
                  <c:v>01:42</c:v>
                </c:pt>
                <c:pt idx="103">
                  <c:v>01:43</c:v>
                </c:pt>
                <c:pt idx="104">
                  <c:v>01:44</c:v>
                </c:pt>
                <c:pt idx="105">
                  <c:v>01:45</c:v>
                </c:pt>
                <c:pt idx="106">
                  <c:v>01:46</c:v>
                </c:pt>
                <c:pt idx="107">
                  <c:v>01:47</c:v>
                </c:pt>
                <c:pt idx="108">
                  <c:v>01:48</c:v>
                </c:pt>
                <c:pt idx="109">
                  <c:v>01:49</c:v>
                </c:pt>
                <c:pt idx="110">
                  <c:v>01:50</c:v>
                </c:pt>
                <c:pt idx="111">
                  <c:v>01:51</c:v>
                </c:pt>
                <c:pt idx="112">
                  <c:v>01:52</c:v>
                </c:pt>
                <c:pt idx="113">
                  <c:v>01:53</c:v>
                </c:pt>
                <c:pt idx="114">
                  <c:v>01:54</c:v>
                </c:pt>
                <c:pt idx="115">
                  <c:v>01:55</c:v>
                </c:pt>
                <c:pt idx="116">
                  <c:v>01:56</c:v>
                </c:pt>
                <c:pt idx="117">
                  <c:v>01:57</c:v>
                </c:pt>
                <c:pt idx="118">
                  <c:v>01:58</c:v>
                </c:pt>
                <c:pt idx="119">
                  <c:v>01:59</c:v>
                </c:pt>
                <c:pt idx="120">
                  <c:v>02:00</c:v>
                </c:pt>
                <c:pt idx="121">
                  <c:v>02:01</c:v>
                </c:pt>
                <c:pt idx="122">
                  <c:v>02:02</c:v>
                </c:pt>
                <c:pt idx="123">
                  <c:v>02:03</c:v>
                </c:pt>
                <c:pt idx="124">
                  <c:v>02:04</c:v>
                </c:pt>
                <c:pt idx="125">
                  <c:v>02:05</c:v>
                </c:pt>
                <c:pt idx="126">
                  <c:v>02:06</c:v>
                </c:pt>
                <c:pt idx="127">
                  <c:v>02:07</c:v>
                </c:pt>
                <c:pt idx="128">
                  <c:v>02:08</c:v>
                </c:pt>
                <c:pt idx="129">
                  <c:v>02:09</c:v>
                </c:pt>
                <c:pt idx="130">
                  <c:v>02:10</c:v>
                </c:pt>
                <c:pt idx="131">
                  <c:v>02:11</c:v>
                </c:pt>
                <c:pt idx="132">
                  <c:v>02:12</c:v>
                </c:pt>
                <c:pt idx="133">
                  <c:v>02:13</c:v>
                </c:pt>
                <c:pt idx="134">
                  <c:v>02:14</c:v>
                </c:pt>
                <c:pt idx="135">
                  <c:v>02:15</c:v>
                </c:pt>
                <c:pt idx="136">
                  <c:v>02:16</c:v>
                </c:pt>
                <c:pt idx="137">
                  <c:v>02:17</c:v>
                </c:pt>
                <c:pt idx="138">
                  <c:v>02:18</c:v>
                </c:pt>
                <c:pt idx="139">
                  <c:v>02:19</c:v>
                </c:pt>
                <c:pt idx="140">
                  <c:v>02:20</c:v>
                </c:pt>
                <c:pt idx="141">
                  <c:v>02:21</c:v>
                </c:pt>
                <c:pt idx="142">
                  <c:v>02:22</c:v>
                </c:pt>
                <c:pt idx="143">
                  <c:v>02:23</c:v>
                </c:pt>
                <c:pt idx="144">
                  <c:v>02:24</c:v>
                </c:pt>
                <c:pt idx="145">
                  <c:v>02:25</c:v>
                </c:pt>
                <c:pt idx="146">
                  <c:v>02:26</c:v>
                </c:pt>
                <c:pt idx="147">
                  <c:v>02:27</c:v>
                </c:pt>
                <c:pt idx="148">
                  <c:v>02:28</c:v>
                </c:pt>
                <c:pt idx="149">
                  <c:v>02:29</c:v>
                </c:pt>
                <c:pt idx="150">
                  <c:v>02:30</c:v>
                </c:pt>
                <c:pt idx="151">
                  <c:v>02:31</c:v>
                </c:pt>
                <c:pt idx="152">
                  <c:v>02:32</c:v>
                </c:pt>
                <c:pt idx="153">
                  <c:v>02:33</c:v>
                </c:pt>
                <c:pt idx="154">
                  <c:v>02:34</c:v>
                </c:pt>
                <c:pt idx="155">
                  <c:v>02:35</c:v>
                </c:pt>
                <c:pt idx="156">
                  <c:v>02:36</c:v>
                </c:pt>
                <c:pt idx="157">
                  <c:v>02:37</c:v>
                </c:pt>
                <c:pt idx="158">
                  <c:v>02:38</c:v>
                </c:pt>
                <c:pt idx="159">
                  <c:v>02:39</c:v>
                </c:pt>
                <c:pt idx="160">
                  <c:v>02:40</c:v>
                </c:pt>
                <c:pt idx="161">
                  <c:v>02:41</c:v>
                </c:pt>
                <c:pt idx="162">
                  <c:v>02:42</c:v>
                </c:pt>
                <c:pt idx="163">
                  <c:v>02:43</c:v>
                </c:pt>
                <c:pt idx="164">
                  <c:v>02:44</c:v>
                </c:pt>
                <c:pt idx="165">
                  <c:v>02:45</c:v>
                </c:pt>
                <c:pt idx="166">
                  <c:v>02:46</c:v>
                </c:pt>
                <c:pt idx="167">
                  <c:v>02:47</c:v>
                </c:pt>
                <c:pt idx="168">
                  <c:v>02:48</c:v>
                </c:pt>
                <c:pt idx="169">
                  <c:v>02:49</c:v>
                </c:pt>
                <c:pt idx="170">
                  <c:v>02:50</c:v>
                </c:pt>
                <c:pt idx="171">
                  <c:v>02:51</c:v>
                </c:pt>
                <c:pt idx="172">
                  <c:v>02:52</c:v>
                </c:pt>
                <c:pt idx="173">
                  <c:v>02:53</c:v>
                </c:pt>
                <c:pt idx="174">
                  <c:v>02:54</c:v>
                </c:pt>
                <c:pt idx="175">
                  <c:v>02:55</c:v>
                </c:pt>
                <c:pt idx="176">
                  <c:v>02:56</c:v>
                </c:pt>
                <c:pt idx="177">
                  <c:v>02:57</c:v>
                </c:pt>
                <c:pt idx="178">
                  <c:v>02:58</c:v>
                </c:pt>
                <c:pt idx="179">
                  <c:v>02:59</c:v>
                </c:pt>
                <c:pt idx="180">
                  <c:v>03:00</c:v>
                </c:pt>
                <c:pt idx="181">
                  <c:v>03:01</c:v>
                </c:pt>
                <c:pt idx="182">
                  <c:v>03:02</c:v>
                </c:pt>
                <c:pt idx="183">
                  <c:v>03:03</c:v>
                </c:pt>
                <c:pt idx="184">
                  <c:v>03:04</c:v>
                </c:pt>
                <c:pt idx="185">
                  <c:v>03:05</c:v>
                </c:pt>
                <c:pt idx="186">
                  <c:v>03:06</c:v>
                </c:pt>
                <c:pt idx="187">
                  <c:v>03:07</c:v>
                </c:pt>
                <c:pt idx="188">
                  <c:v>03:08</c:v>
                </c:pt>
                <c:pt idx="189">
                  <c:v>03:09</c:v>
                </c:pt>
                <c:pt idx="190">
                  <c:v>03:10</c:v>
                </c:pt>
                <c:pt idx="191">
                  <c:v>03:11</c:v>
                </c:pt>
                <c:pt idx="192">
                  <c:v>03:12</c:v>
                </c:pt>
                <c:pt idx="193">
                  <c:v>03:13</c:v>
                </c:pt>
                <c:pt idx="194">
                  <c:v>03:14</c:v>
                </c:pt>
                <c:pt idx="195">
                  <c:v>03:15</c:v>
                </c:pt>
                <c:pt idx="196">
                  <c:v>03:16</c:v>
                </c:pt>
                <c:pt idx="197">
                  <c:v>03:17</c:v>
                </c:pt>
                <c:pt idx="198">
                  <c:v>03:18</c:v>
                </c:pt>
                <c:pt idx="199">
                  <c:v>03:19</c:v>
                </c:pt>
                <c:pt idx="200">
                  <c:v>03:20</c:v>
                </c:pt>
                <c:pt idx="201">
                  <c:v>03:21</c:v>
                </c:pt>
                <c:pt idx="202">
                  <c:v>03:22</c:v>
                </c:pt>
                <c:pt idx="203">
                  <c:v>03:23</c:v>
                </c:pt>
                <c:pt idx="204">
                  <c:v>03:24</c:v>
                </c:pt>
                <c:pt idx="205">
                  <c:v>03:25</c:v>
                </c:pt>
                <c:pt idx="206">
                  <c:v>03:26</c:v>
                </c:pt>
                <c:pt idx="207">
                  <c:v>03:27</c:v>
                </c:pt>
                <c:pt idx="208">
                  <c:v>03:28</c:v>
                </c:pt>
                <c:pt idx="209">
                  <c:v>03:29</c:v>
                </c:pt>
                <c:pt idx="210">
                  <c:v>03:30</c:v>
                </c:pt>
                <c:pt idx="211">
                  <c:v>03:31</c:v>
                </c:pt>
                <c:pt idx="212">
                  <c:v>03:32</c:v>
                </c:pt>
                <c:pt idx="213">
                  <c:v>03:33</c:v>
                </c:pt>
                <c:pt idx="214">
                  <c:v>03:34</c:v>
                </c:pt>
                <c:pt idx="215">
                  <c:v>03:35</c:v>
                </c:pt>
                <c:pt idx="216">
                  <c:v>03:36</c:v>
                </c:pt>
                <c:pt idx="217">
                  <c:v>03:37</c:v>
                </c:pt>
                <c:pt idx="218">
                  <c:v>03:38</c:v>
                </c:pt>
                <c:pt idx="219">
                  <c:v>03:39</c:v>
                </c:pt>
                <c:pt idx="220">
                  <c:v>03:40</c:v>
                </c:pt>
                <c:pt idx="221">
                  <c:v>03:41</c:v>
                </c:pt>
                <c:pt idx="222">
                  <c:v>03:42</c:v>
                </c:pt>
                <c:pt idx="223">
                  <c:v>03:43</c:v>
                </c:pt>
                <c:pt idx="224">
                  <c:v>03:44</c:v>
                </c:pt>
                <c:pt idx="225">
                  <c:v>03:45</c:v>
                </c:pt>
                <c:pt idx="226">
                  <c:v>03:46</c:v>
                </c:pt>
                <c:pt idx="227">
                  <c:v>03:47</c:v>
                </c:pt>
                <c:pt idx="228">
                  <c:v>03:48</c:v>
                </c:pt>
                <c:pt idx="229">
                  <c:v>03:49</c:v>
                </c:pt>
                <c:pt idx="230">
                  <c:v>03:50</c:v>
                </c:pt>
                <c:pt idx="231">
                  <c:v>03:51</c:v>
                </c:pt>
                <c:pt idx="232">
                  <c:v>03:52</c:v>
                </c:pt>
                <c:pt idx="233">
                  <c:v>03:53</c:v>
                </c:pt>
                <c:pt idx="234">
                  <c:v>03:54</c:v>
                </c:pt>
                <c:pt idx="235">
                  <c:v>03:55</c:v>
                </c:pt>
                <c:pt idx="236">
                  <c:v>03:56</c:v>
                </c:pt>
                <c:pt idx="237">
                  <c:v>03:57</c:v>
                </c:pt>
                <c:pt idx="238">
                  <c:v>03:58</c:v>
                </c:pt>
                <c:pt idx="239">
                  <c:v>03:59</c:v>
                </c:pt>
                <c:pt idx="240">
                  <c:v>04:00</c:v>
                </c:pt>
                <c:pt idx="241">
                  <c:v>04:01</c:v>
                </c:pt>
                <c:pt idx="242">
                  <c:v>04:02</c:v>
                </c:pt>
                <c:pt idx="243">
                  <c:v>04:03</c:v>
                </c:pt>
                <c:pt idx="244">
                  <c:v>04:04</c:v>
                </c:pt>
                <c:pt idx="245">
                  <c:v>04:05</c:v>
                </c:pt>
                <c:pt idx="246">
                  <c:v>04:06</c:v>
                </c:pt>
                <c:pt idx="247">
                  <c:v>04:07</c:v>
                </c:pt>
                <c:pt idx="248">
                  <c:v>04:08</c:v>
                </c:pt>
                <c:pt idx="249">
                  <c:v>04:09</c:v>
                </c:pt>
                <c:pt idx="250">
                  <c:v>04:10</c:v>
                </c:pt>
                <c:pt idx="251">
                  <c:v>04:11</c:v>
                </c:pt>
                <c:pt idx="252">
                  <c:v>04:12</c:v>
                </c:pt>
                <c:pt idx="253">
                  <c:v>04:13</c:v>
                </c:pt>
                <c:pt idx="254">
                  <c:v>04:14</c:v>
                </c:pt>
                <c:pt idx="255">
                  <c:v>04:15</c:v>
                </c:pt>
                <c:pt idx="256">
                  <c:v>04:16</c:v>
                </c:pt>
                <c:pt idx="257">
                  <c:v>04:17</c:v>
                </c:pt>
                <c:pt idx="258">
                  <c:v>04:18</c:v>
                </c:pt>
                <c:pt idx="259">
                  <c:v>04:19</c:v>
                </c:pt>
                <c:pt idx="260">
                  <c:v>04:20</c:v>
                </c:pt>
                <c:pt idx="261">
                  <c:v>04:21</c:v>
                </c:pt>
                <c:pt idx="262">
                  <c:v>04:22</c:v>
                </c:pt>
                <c:pt idx="263">
                  <c:v>04:23</c:v>
                </c:pt>
                <c:pt idx="264">
                  <c:v>04:24</c:v>
                </c:pt>
                <c:pt idx="265">
                  <c:v>04:25</c:v>
                </c:pt>
                <c:pt idx="266">
                  <c:v>04:26</c:v>
                </c:pt>
                <c:pt idx="267">
                  <c:v>04:27</c:v>
                </c:pt>
                <c:pt idx="268">
                  <c:v>04:28</c:v>
                </c:pt>
                <c:pt idx="269">
                  <c:v>04:29</c:v>
                </c:pt>
                <c:pt idx="270">
                  <c:v>04:30</c:v>
                </c:pt>
                <c:pt idx="271">
                  <c:v>04:31</c:v>
                </c:pt>
                <c:pt idx="272">
                  <c:v>04:32</c:v>
                </c:pt>
                <c:pt idx="273">
                  <c:v>04:33</c:v>
                </c:pt>
                <c:pt idx="274">
                  <c:v>04:34</c:v>
                </c:pt>
                <c:pt idx="275">
                  <c:v>04:35</c:v>
                </c:pt>
                <c:pt idx="276">
                  <c:v>04:36</c:v>
                </c:pt>
                <c:pt idx="277">
                  <c:v>04:37</c:v>
                </c:pt>
                <c:pt idx="278">
                  <c:v>04:38</c:v>
                </c:pt>
                <c:pt idx="279">
                  <c:v>04:39</c:v>
                </c:pt>
                <c:pt idx="280">
                  <c:v>04:40</c:v>
                </c:pt>
                <c:pt idx="281">
                  <c:v>04:41</c:v>
                </c:pt>
                <c:pt idx="282">
                  <c:v>04:42</c:v>
                </c:pt>
                <c:pt idx="283">
                  <c:v>04:43</c:v>
                </c:pt>
                <c:pt idx="284">
                  <c:v>04:44</c:v>
                </c:pt>
                <c:pt idx="285">
                  <c:v>04:45</c:v>
                </c:pt>
                <c:pt idx="286">
                  <c:v>04:46</c:v>
                </c:pt>
                <c:pt idx="287">
                  <c:v>04:47</c:v>
                </c:pt>
                <c:pt idx="288">
                  <c:v>04:48</c:v>
                </c:pt>
                <c:pt idx="289">
                  <c:v>04:49</c:v>
                </c:pt>
                <c:pt idx="290">
                  <c:v>04:50</c:v>
                </c:pt>
                <c:pt idx="291">
                  <c:v>04:51</c:v>
                </c:pt>
                <c:pt idx="292">
                  <c:v>04:52</c:v>
                </c:pt>
                <c:pt idx="293">
                  <c:v>04:53</c:v>
                </c:pt>
                <c:pt idx="294">
                  <c:v>04:54</c:v>
                </c:pt>
                <c:pt idx="295">
                  <c:v>04:55</c:v>
                </c:pt>
                <c:pt idx="296">
                  <c:v>04:56</c:v>
                </c:pt>
                <c:pt idx="297">
                  <c:v>04:57</c:v>
                </c:pt>
                <c:pt idx="298">
                  <c:v>04:58</c:v>
                </c:pt>
                <c:pt idx="299">
                  <c:v>04:59</c:v>
                </c:pt>
                <c:pt idx="300">
                  <c:v>05:00</c:v>
                </c:pt>
                <c:pt idx="301">
                  <c:v>05:01</c:v>
                </c:pt>
                <c:pt idx="302">
                  <c:v>05:02</c:v>
                </c:pt>
                <c:pt idx="303">
                  <c:v>05:03</c:v>
                </c:pt>
                <c:pt idx="304">
                  <c:v>05:04</c:v>
                </c:pt>
                <c:pt idx="305">
                  <c:v>05:05</c:v>
                </c:pt>
                <c:pt idx="306">
                  <c:v>05:06</c:v>
                </c:pt>
                <c:pt idx="307">
                  <c:v>05:07</c:v>
                </c:pt>
                <c:pt idx="308">
                  <c:v>05:08</c:v>
                </c:pt>
                <c:pt idx="309">
                  <c:v>05:09</c:v>
                </c:pt>
                <c:pt idx="310">
                  <c:v>05:10</c:v>
                </c:pt>
                <c:pt idx="311">
                  <c:v>05:11</c:v>
                </c:pt>
                <c:pt idx="312">
                  <c:v>05:12</c:v>
                </c:pt>
                <c:pt idx="313">
                  <c:v>05:13</c:v>
                </c:pt>
                <c:pt idx="314">
                  <c:v>05:14</c:v>
                </c:pt>
                <c:pt idx="315">
                  <c:v>05:15</c:v>
                </c:pt>
                <c:pt idx="316">
                  <c:v>05:16</c:v>
                </c:pt>
                <c:pt idx="317">
                  <c:v>05:17</c:v>
                </c:pt>
                <c:pt idx="318">
                  <c:v>05:18</c:v>
                </c:pt>
                <c:pt idx="319">
                  <c:v>05:19</c:v>
                </c:pt>
                <c:pt idx="320">
                  <c:v>05:20</c:v>
                </c:pt>
                <c:pt idx="321">
                  <c:v>05:21</c:v>
                </c:pt>
                <c:pt idx="322">
                  <c:v>05:22</c:v>
                </c:pt>
                <c:pt idx="323">
                  <c:v>05:23</c:v>
                </c:pt>
                <c:pt idx="324">
                  <c:v>05:24</c:v>
                </c:pt>
                <c:pt idx="325">
                  <c:v>05:25</c:v>
                </c:pt>
                <c:pt idx="326">
                  <c:v>05:26</c:v>
                </c:pt>
                <c:pt idx="327">
                  <c:v>05:27</c:v>
                </c:pt>
                <c:pt idx="328">
                  <c:v>05:28</c:v>
                </c:pt>
                <c:pt idx="329">
                  <c:v>05:29</c:v>
                </c:pt>
                <c:pt idx="330">
                  <c:v>05:30</c:v>
                </c:pt>
                <c:pt idx="331">
                  <c:v>05:31</c:v>
                </c:pt>
                <c:pt idx="332">
                  <c:v>05:32</c:v>
                </c:pt>
                <c:pt idx="333">
                  <c:v>05:33</c:v>
                </c:pt>
                <c:pt idx="334">
                  <c:v>05:34</c:v>
                </c:pt>
                <c:pt idx="335">
                  <c:v>05:35</c:v>
                </c:pt>
                <c:pt idx="336">
                  <c:v>05:36</c:v>
                </c:pt>
                <c:pt idx="337">
                  <c:v>05:37</c:v>
                </c:pt>
                <c:pt idx="338">
                  <c:v>05:38</c:v>
                </c:pt>
                <c:pt idx="339">
                  <c:v>05:39</c:v>
                </c:pt>
                <c:pt idx="340">
                  <c:v>05:40</c:v>
                </c:pt>
                <c:pt idx="341">
                  <c:v>05:41</c:v>
                </c:pt>
                <c:pt idx="342">
                  <c:v>05:42</c:v>
                </c:pt>
                <c:pt idx="343">
                  <c:v>05:43</c:v>
                </c:pt>
                <c:pt idx="344">
                  <c:v>05:44</c:v>
                </c:pt>
                <c:pt idx="345">
                  <c:v>05:45</c:v>
                </c:pt>
                <c:pt idx="346">
                  <c:v>05:46</c:v>
                </c:pt>
                <c:pt idx="347">
                  <c:v>05:47</c:v>
                </c:pt>
                <c:pt idx="348">
                  <c:v>05:48</c:v>
                </c:pt>
                <c:pt idx="349">
                  <c:v>05:49</c:v>
                </c:pt>
                <c:pt idx="350">
                  <c:v>05:50</c:v>
                </c:pt>
                <c:pt idx="351">
                  <c:v>05:51</c:v>
                </c:pt>
                <c:pt idx="352">
                  <c:v>05:52</c:v>
                </c:pt>
                <c:pt idx="353">
                  <c:v>05:53</c:v>
                </c:pt>
                <c:pt idx="354">
                  <c:v>05:54</c:v>
                </c:pt>
                <c:pt idx="355">
                  <c:v>05:55</c:v>
                </c:pt>
                <c:pt idx="356">
                  <c:v>05:56</c:v>
                </c:pt>
                <c:pt idx="357">
                  <c:v>05:57</c:v>
                </c:pt>
                <c:pt idx="358">
                  <c:v>05:58</c:v>
                </c:pt>
                <c:pt idx="359">
                  <c:v>05:59</c:v>
                </c:pt>
                <c:pt idx="360">
                  <c:v>06:00</c:v>
                </c:pt>
                <c:pt idx="361">
                  <c:v>06:01</c:v>
                </c:pt>
                <c:pt idx="362">
                  <c:v>06:02</c:v>
                </c:pt>
                <c:pt idx="363">
                  <c:v>06:03</c:v>
                </c:pt>
                <c:pt idx="364">
                  <c:v>06:04</c:v>
                </c:pt>
                <c:pt idx="365">
                  <c:v>06:05</c:v>
                </c:pt>
                <c:pt idx="366">
                  <c:v>06:06</c:v>
                </c:pt>
                <c:pt idx="367">
                  <c:v>06:07</c:v>
                </c:pt>
                <c:pt idx="368">
                  <c:v>06:08</c:v>
                </c:pt>
                <c:pt idx="369">
                  <c:v>06:09</c:v>
                </c:pt>
                <c:pt idx="370">
                  <c:v>06:10</c:v>
                </c:pt>
                <c:pt idx="371">
                  <c:v>06:11</c:v>
                </c:pt>
                <c:pt idx="372">
                  <c:v>06:12</c:v>
                </c:pt>
                <c:pt idx="373">
                  <c:v>06:13</c:v>
                </c:pt>
                <c:pt idx="374">
                  <c:v>06:14</c:v>
                </c:pt>
                <c:pt idx="375">
                  <c:v>06:15</c:v>
                </c:pt>
                <c:pt idx="376">
                  <c:v>06:16</c:v>
                </c:pt>
                <c:pt idx="377">
                  <c:v>06:17</c:v>
                </c:pt>
                <c:pt idx="378">
                  <c:v>06:18</c:v>
                </c:pt>
                <c:pt idx="379">
                  <c:v>06:19</c:v>
                </c:pt>
                <c:pt idx="380">
                  <c:v>06:20</c:v>
                </c:pt>
                <c:pt idx="381">
                  <c:v>06:21</c:v>
                </c:pt>
                <c:pt idx="382">
                  <c:v>06:22</c:v>
                </c:pt>
                <c:pt idx="383">
                  <c:v>06:23</c:v>
                </c:pt>
                <c:pt idx="384">
                  <c:v>06:24</c:v>
                </c:pt>
                <c:pt idx="385">
                  <c:v>06:25</c:v>
                </c:pt>
                <c:pt idx="386">
                  <c:v>06:26</c:v>
                </c:pt>
                <c:pt idx="387">
                  <c:v>06:27</c:v>
                </c:pt>
                <c:pt idx="388">
                  <c:v>06:28</c:v>
                </c:pt>
                <c:pt idx="389">
                  <c:v>06:29</c:v>
                </c:pt>
                <c:pt idx="390">
                  <c:v>06:30</c:v>
                </c:pt>
                <c:pt idx="391">
                  <c:v>06:31</c:v>
                </c:pt>
                <c:pt idx="392">
                  <c:v>06:32</c:v>
                </c:pt>
                <c:pt idx="393">
                  <c:v>06:33</c:v>
                </c:pt>
                <c:pt idx="394">
                  <c:v>06:34</c:v>
                </c:pt>
                <c:pt idx="395">
                  <c:v>06:35</c:v>
                </c:pt>
                <c:pt idx="396">
                  <c:v>06:36</c:v>
                </c:pt>
                <c:pt idx="397">
                  <c:v>06:37</c:v>
                </c:pt>
                <c:pt idx="398">
                  <c:v>06:38</c:v>
                </c:pt>
                <c:pt idx="399">
                  <c:v>06:39</c:v>
                </c:pt>
                <c:pt idx="400">
                  <c:v>06:40</c:v>
                </c:pt>
                <c:pt idx="401">
                  <c:v>06:41</c:v>
                </c:pt>
                <c:pt idx="402">
                  <c:v>06:42</c:v>
                </c:pt>
                <c:pt idx="403">
                  <c:v>06:43</c:v>
                </c:pt>
                <c:pt idx="404">
                  <c:v>06:44</c:v>
                </c:pt>
                <c:pt idx="405">
                  <c:v>06:45</c:v>
                </c:pt>
                <c:pt idx="406">
                  <c:v>06:46</c:v>
                </c:pt>
                <c:pt idx="407">
                  <c:v>06:47</c:v>
                </c:pt>
                <c:pt idx="408">
                  <c:v>06:48</c:v>
                </c:pt>
                <c:pt idx="409">
                  <c:v>06:49</c:v>
                </c:pt>
                <c:pt idx="410">
                  <c:v>06:50</c:v>
                </c:pt>
                <c:pt idx="411">
                  <c:v>06:51</c:v>
                </c:pt>
                <c:pt idx="412">
                  <c:v>06:52</c:v>
                </c:pt>
                <c:pt idx="413">
                  <c:v>06:53</c:v>
                </c:pt>
                <c:pt idx="414">
                  <c:v>06:54</c:v>
                </c:pt>
                <c:pt idx="415">
                  <c:v>06:55</c:v>
                </c:pt>
                <c:pt idx="416">
                  <c:v>06:56</c:v>
                </c:pt>
                <c:pt idx="417">
                  <c:v>06:57</c:v>
                </c:pt>
                <c:pt idx="418">
                  <c:v>06:58</c:v>
                </c:pt>
                <c:pt idx="419">
                  <c:v>06:59</c:v>
                </c:pt>
                <c:pt idx="420">
                  <c:v>07:00</c:v>
                </c:pt>
                <c:pt idx="421">
                  <c:v>07:01</c:v>
                </c:pt>
                <c:pt idx="422">
                  <c:v>07:02</c:v>
                </c:pt>
                <c:pt idx="423">
                  <c:v>07:03</c:v>
                </c:pt>
                <c:pt idx="424">
                  <c:v>07:04</c:v>
                </c:pt>
                <c:pt idx="425">
                  <c:v>07:05</c:v>
                </c:pt>
                <c:pt idx="426">
                  <c:v>07:06</c:v>
                </c:pt>
                <c:pt idx="427">
                  <c:v>07:07</c:v>
                </c:pt>
                <c:pt idx="428">
                  <c:v>07:08</c:v>
                </c:pt>
                <c:pt idx="429">
                  <c:v>07:09</c:v>
                </c:pt>
                <c:pt idx="430">
                  <c:v>07:10</c:v>
                </c:pt>
                <c:pt idx="431">
                  <c:v>07:11</c:v>
                </c:pt>
                <c:pt idx="432">
                  <c:v>07:12</c:v>
                </c:pt>
                <c:pt idx="433">
                  <c:v>07:13</c:v>
                </c:pt>
                <c:pt idx="434">
                  <c:v>07:14</c:v>
                </c:pt>
                <c:pt idx="435">
                  <c:v>07:15</c:v>
                </c:pt>
                <c:pt idx="436">
                  <c:v>07:16</c:v>
                </c:pt>
                <c:pt idx="437">
                  <c:v>07:17</c:v>
                </c:pt>
                <c:pt idx="438">
                  <c:v>07:18</c:v>
                </c:pt>
                <c:pt idx="439">
                  <c:v>07:19</c:v>
                </c:pt>
                <c:pt idx="440">
                  <c:v>07:20</c:v>
                </c:pt>
                <c:pt idx="441">
                  <c:v>07:21</c:v>
                </c:pt>
                <c:pt idx="442">
                  <c:v>07:22</c:v>
                </c:pt>
                <c:pt idx="443">
                  <c:v>07:23</c:v>
                </c:pt>
                <c:pt idx="444">
                  <c:v>07:24</c:v>
                </c:pt>
                <c:pt idx="445">
                  <c:v>07:25</c:v>
                </c:pt>
                <c:pt idx="446">
                  <c:v>07:26</c:v>
                </c:pt>
                <c:pt idx="447">
                  <c:v>07:27</c:v>
                </c:pt>
                <c:pt idx="448">
                  <c:v>07:28</c:v>
                </c:pt>
                <c:pt idx="449">
                  <c:v>07:29</c:v>
                </c:pt>
                <c:pt idx="450">
                  <c:v>07:30</c:v>
                </c:pt>
                <c:pt idx="451">
                  <c:v>07:31</c:v>
                </c:pt>
                <c:pt idx="452">
                  <c:v>07:32</c:v>
                </c:pt>
                <c:pt idx="453">
                  <c:v>07:33</c:v>
                </c:pt>
                <c:pt idx="454">
                  <c:v>07:34</c:v>
                </c:pt>
                <c:pt idx="455">
                  <c:v>07:35</c:v>
                </c:pt>
                <c:pt idx="456">
                  <c:v>07:36</c:v>
                </c:pt>
                <c:pt idx="457">
                  <c:v>07:37</c:v>
                </c:pt>
                <c:pt idx="458">
                  <c:v>07:38</c:v>
                </c:pt>
                <c:pt idx="459">
                  <c:v>07:39</c:v>
                </c:pt>
                <c:pt idx="460">
                  <c:v>07:40</c:v>
                </c:pt>
                <c:pt idx="461">
                  <c:v>07:41</c:v>
                </c:pt>
                <c:pt idx="462">
                  <c:v>07:42</c:v>
                </c:pt>
                <c:pt idx="463">
                  <c:v>07:43</c:v>
                </c:pt>
                <c:pt idx="464">
                  <c:v>07:44</c:v>
                </c:pt>
                <c:pt idx="465">
                  <c:v>07:45</c:v>
                </c:pt>
                <c:pt idx="466">
                  <c:v>07:46</c:v>
                </c:pt>
                <c:pt idx="467">
                  <c:v>07:47</c:v>
                </c:pt>
                <c:pt idx="468">
                  <c:v>07:48</c:v>
                </c:pt>
                <c:pt idx="469">
                  <c:v>07:49</c:v>
                </c:pt>
                <c:pt idx="470">
                  <c:v>07:50</c:v>
                </c:pt>
                <c:pt idx="471">
                  <c:v>07:51</c:v>
                </c:pt>
                <c:pt idx="472">
                  <c:v>07:52</c:v>
                </c:pt>
                <c:pt idx="473">
                  <c:v>07:53</c:v>
                </c:pt>
                <c:pt idx="474">
                  <c:v>07:54</c:v>
                </c:pt>
                <c:pt idx="475">
                  <c:v>07:55</c:v>
                </c:pt>
                <c:pt idx="476">
                  <c:v>07:56</c:v>
                </c:pt>
                <c:pt idx="477">
                  <c:v>07:57</c:v>
                </c:pt>
                <c:pt idx="478">
                  <c:v>07:58</c:v>
                </c:pt>
                <c:pt idx="479">
                  <c:v>07:59</c:v>
                </c:pt>
                <c:pt idx="480">
                  <c:v>08:00</c:v>
                </c:pt>
                <c:pt idx="481">
                  <c:v>08:01</c:v>
                </c:pt>
                <c:pt idx="482">
                  <c:v>08:02</c:v>
                </c:pt>
                <c:pt idx="483">
                  <c:v>08:03</c:v>
                </c:pt>
                <c:pt idx="484">
                  <c:v>08:04</c:v>
                </c:pt>
                <c:pt idx="485">
                  <c:v>08:05</c:v>
                </c:pt>
                <c:pt idx="486">
                  <c:v>08:06</c:v>
                </c:pt>
                <c:pt idx="487">
                  <c:v>08:07</c:v>
                </c:pt>
                <c:pt idx="488">
                  <c:v>08:08</c:v>
                </c:pt>
                <c:pt idx="489">
                  <c:v>08:09</c:v>
                </c:pt>
                <c:pt idx="490">
                  <c:v>08:10</c:v>
                </c:pt>
                <c:pt idx="491">
                  <c:v>08:11</c:v>
                </c:pt>
                <c:pt idx="492">
                  <c:v>08:12</c:v>
                </c:pt>
                <c:pt idx="493">
                  <c:v>08:13</c:v>
                </c:pt>
                <c:pt idx="494">
                  <c:v>08:14</c:v>
                </c:pt>
                <c:pt idx="495">
                  <c:v>08:15</c:v>
                </c:pt>
                <c:pt idx="496">
                  <c:v>08:16</c:v>
                </c:pt>
                <c:pt idx="497">
                  <c:v>08:17</c:v>
                </c:pt>
                <c:pt idx="498">
                  <c:v>08:18</c:v>
                </c:pt>
                <c:pt idx="499">
                  <c:v>08:19</c:v>
                </c:pt>
                <c:pt idx="500">
                  <c:v>08:20</c:v>
                </c:pt>
                <c:pt idx="501">
                  <c:v>08:21</c:v>
                </c:pt>
                <c:pt idx="502">
                  <c:v>08:22</c:v>
                </c:pt>
                <c:pt idx="503">
                  <c:v>08:23</c:v>
                </c:pt>
                <c:pt idx="504">
                  <c:v>08:24</c:v>
                </c:pt>
                <c:pt idx="505">
                  <c:v>08:25</c:v>
                </c:pt>
                <c:pt idx="506">
                  <c:v>08:26</c:v>
                </c:pt>
                <c:pt idx="507">
                  <c:v>08:27</c:v>
                </c:pt>
                <c:pt idx="508">
                  <c:v>08:28</c:v>
                </c:pt>
                <c:pt idx="509">
                  <c:v>08:29</c:v>
                </c:pt>
                <c:pt idx="510">
                  <c:v>08:30</c:v>
                </c:pt>
                <c:pt idx="511">
                  <c:v>08:31</c:v>
                </c:pt>
                <c:pt idx="512">
                  <c:v>08:32</c:v>
                </c:pt>
                <c:pt idx="513">
                  <c:v>08:33</c:v>
                </c:pt>
                <c:pt idx="514">
                  <c:v>08:34</c:v>
                </c:pt>
                <c:pt idx="515">
                  <c:v>08:35</c:v>
                </c:pt>
                <c:pt idx="516">
                  <c:v>08:36</c:v>
                </c:pt>
                <c:pt idx="517">
                  <c:v>08:37</c:v>
                </c:pt>
                <c:pt idx="518">
                  <c:v>08:38</c:v>
                </c:pt>
                <c:pt idx="519">
                  <c:v>08:39</c:v>
                </c:pt>
                <c:pt idx="520">
                  <c:v>08:40</c:v>
                </c:pt>
                <c:pt idx="521">
                  <c:v>08:41</c:v>
                </c:pt>
                <c:pt idx="522">
                  <c:v>08:42</c:v>
                </c:pt>
                <c:pt idx="523">
                  <c:v>08:43</c:v>
                </c:pt>
                <c:pt idx="524">
                  <c:v>08:44</c:v>
                </c:pt>
                <c:pt idx="525">
                  <c:v>08:45</c:v>
                </c:pt>
                <c:pt idx="526">
                  <c:v>08:46</c:v>
                </c:pt>
                <c:pt idx="527">
                  <c:v>08:47</c:v>
                </c:pt>
                <c:pt idx="528">
                  <c:v>08:48</c:v>
                </c:pt>
                <c:pt idx="529">
                  <c:v>08:49</c:v>
                </c:pt>
                <c:pt idx="530">
                  <c:v>08:50</c:v>
                </c:pt>
                <c:pt idx="531">
                  <c:v>08:51</c:v>
                </c:pt>
                <c:pt idx="532">
                  <c:v>08:52</c:v>
                </c:pt>
                <c:pt idx="533">
                  <c:v>08:53</c:v>
                </c:pt>
                <c:pt idx="534">
                  <c:v>08:54</c:v>
                </c:pt>
                <c:pt idx="535">
                  <c:v>08:55</c:v>
                </c:pt>
                <c:pt idx="536">
                  <c:v>08:56</c:v>
                </c:pt>
                <c:pt idx="537">
                  <c:v>08:57</c:v>
                </c:pt>
                <c:pt idx="538">
                  <c:v>08:58</c:v>
                </c:pt>
                <c:pt idx="539">
                  <c:v>08:59</c:v>
                </c:pt>
                <c:pt idx="540">
                  <c:v>09:00</c:v>
                </c:pt>
                <c:pt idx="541">
                  <c:v>09:01</c:v>
                </c:pt>
                <c:pt idx="542">
                  <c:v>09:02</c:v>
                </c:pt>
                <c:pt idx="543">
                  <c:v>09:03</c:v>
                </c:pt>
                <c:pt idx="544">
                  <c:v>09:04</c:v>
                </c:pt>
                <c:pt idx="545">
                  <c:v>09:05</c:v>
                </c:pt>
                <c:pt idx="546">
                  <c:v>09:06</c:v>
                </c:pt>
                <c:pt idx="547">
                  <c:v>09:07</c:v>
                </c:pt>
                <c:pt idx="548">
                  <c:v>09:08</c:v>
                </c:pt>
                <c:pt idx="549">
                  <c:v>09:09</c:v>
                </c:pt>
                <c:pt idx="550">
                  <c:v>09:10</c:v>
                </c:pt>
                <c:pt idx="551">
                  <c:v>09:11</c:v>
                </c:pt>
                <c:pt idx="552">
                  <c:v>09:12</c:v>
                </c:pt>
                <c:pt idx="553">
                  <c:v>09:13</c:v>
                </c:pt>
                <c:pt idx="554">
                  <c:v>09:14</c:v>
                </c:pt>
                <c:pt idx="555">
                  <c:v>09:15</c:v>
                </c:pt>
                <c:pt idx="556">
                  <c:v>09:16</c:v>
                </c:pt>
                <c:pt idx="557">
                  <c:v>09:17</c:v>
                </c:pt>
                <c:pt idx="558">
                  <c:v>09:18</c:v>
                </c:pt>
                <c:pt idx="559">
                  <c:v>09:19</c:v>
                </c:pt>
                <c:pt idx="560">
                  <c:v>09:20</c:v>
                </c:pt>
                <c:pt idx="561">
                  <c:v>09:21</c:v>
                </c:pt>
                <c:pt idx="562">
                  <c:v>09:22</c:v>
                </c:pt>
                <c:pt idx="563">
                  <c:v>09:23</c:v>
                </c:pt>
                <c:pt idx="564">
                  <c:v>09:24</c:v>
                </c:pt>
                <c:pt idx="565">
                  <c:v>09:25</c:v>
                </c:pt>
                <c:pt idx="566">
                  <c:v>09:26</c:v>
                </c:pt>
                <c:pt idx="567">
                  <c:v>09:27</c:v>
                </c:pt>
                <c:pt idx="568">
                  <c:v>09:28</c:v>
                </c:pt>
                <c:pt idx="569">
                  <c:v>09:29</c:v>
                </c:pt>
                <c:pt idx="570">
                  <c:v>09:30</c:v>
                </c:pt>
                <c:pt idx="571">
                  <c:v>09:31</c:v>
                </c:pt>
                <c:pt idx="572">
                  <c:v>09:32</c:v>
                </c:pt>
                <c:pt idx="573">
                  <c:v>09:33</c:v>
                </c:pt>
                <c:pt idx="574">
                  <c:v>09:34</c:v>
                </c:pt>
                <c:pt idx="575">
                  <c:v>09:35</c:v>
                </c:pt>
                <c:pt idx="576">
                  <c:v>09:36</c:v>
                </c:pt>
                <c:pt idx="577">
                  <c:v>09:37</c:v>
                </c:pt>
                <c:pt idx="578">
                  <c:v>09:38</c:v>
                </c:pt>
                <c:pt idx="579">
                  <c:v>09:39</c:v>
                </c:pt>
                <c:pt idx="580">
                  <c:v>09:40</c:v>
                </c:pt>
                <c:pt idx="581">
                  <c:v>09:41</c:v>
                </c:pt>
                <c:pt idx="582">
                  <c:v>09:42</c:v>
                </c:pt>
                <c:pt idx="583">
                  <c:v>09:43</c:v>
                </c:pt>
                <c:pt idx="584">
                  <c:v>09:44</c:v>
                </c:pt>
                <c:pt idx="585">
                  <c:v>09:45</c:v>
                </c:pt>
                <c:pt idx="586">
                  <c:v>09:46</c:v>
                </c:pt>
                <c:pt idx="587">
                  <c:v>09:47</c:v>
                </c:pt>
                <c:pt idx="588">
                  <c:v>09:48</c:v>
                </c:pt>
                <c:pt idx="589">
                  <c:v>09:49</c:v>
                </c:pt>
                <c:pt idx="590">
                  <c:v>09:50</c:v>
                </c:pt>
                <c:pt idx="591">
                  <c:v>09:51</c:v>
                </c:pt>
                <c:pt idx="592">
                  <c:v>09:52</c:v>
                </c:pt>
                <c:pt idx="593">
                  <c:v>09:53</c:v>
                </c:pt>
                <c:pt idx="594">
                  <c:v>09:54</c:v>
                </c:pt>
                <c:pt idx="595">
                  <c:v>09:55</c:v>
                </c:pt>
                <c:pt idx="596">
                  <c:v>09:56</c:v>
                </c:pt>
                <c:pt idx="597">
                  <c:v>09:57</c:v>
                </c:pt>
                <c:pt idx="598">
                  <c:v>09:58</c:v>
                </c:pt>
                <c:pt idx="599">
                  <c:v>09:59</c:v>
                </c:pt>
                <c:pt idx="600">
                  <c:v>10:00</c:v>
                </c:pt>
                <c:pt idx="601">
                  <c:v>10:01</c:v>
                </c:pt>
                <c:pt idx="602">
                  <c:v>10:02</c:v>
                </c:pt>
                <c:pt idx="603">
                  <c:v>10:03</c:v>
                </c:pt>
                <c:pt idx="604">
                  <c:v>10:04</c:v>
                </c:pt>
                <c:pt idx="605">
                  <c:v>10:05</c:v>
                </c:pt>
                <c:pt idx="606">
                  <c:v>10:06</c:v>
                </c:pt>
                <c:pt idx="607">
                  <c:v>10:07</c:v>
                </c:pt>
                <c:pt idx="608">
                  <c:v>10:08</c:v>
                </c:pt>
                <c:pt idx="609">
                  <c:v>10:09</c:v>
                </c:pt>
                <c:pt idx="610">
                  <c:v>10:10</c:v>
                </c:pt>
                <c:pt idx="611">
                  <c:v>10:11</c:v>
                </c:pt>
                <c:pt idx="612">
                  <c:v>10:12</c:v>
                </c:pt>
                <c:pt idx="613">
                  <c:v>10:13</c:v>
                </c:pt>
                <c:pt idx="614">
                  <c:v>10:14</c:v>
                </c:pt>
                <c:pt idx="615">
                  <c:v>10:15</c:v>
                </c:pt>
                <c:pt idx="616">
                  <c:v>10:16</c:v>
                </c:pt>
                <c:pt idx="617">
                  <c:v>10:17</c:v>
                </c:pt>
                <c:pt idx="618">
                  <c:v>10:18</c:v>
                </c:pt>
                <c:pt idx="619">
                  <c:v>10:19</c:v>
                </c:pt>
                <c:pt idx="620">
                  <c:v>10:20</c:v>
                </c:pt>
                <c:pt idx="621">
                  <c:v>10:21</c:v>
                </c:pt>
                <c:pt idx="622">
                  <c:v>10:22</c:v>
                </c:pt>
                <c:pt idx="623">
                  <c:v>10:23</c:v>
                </c:pt>
                <c:pt idx="624">
                  <c:v>10:24</c:v>
                </c:pt>
                <c:pt idx="625">
                  <c:v>10:25</c:v>
                </c:pt>
                <c:pt idx="626">
                  <c:v>10:26</c:v>
                </c:pt>
                <c:pt idx="627">
                  <c:v>10:27</c:v>
                </c:pt>
                <c:pt idx="628">
                  <c:v>10:28</c:v>
                </c:pt>
                <c:pt idx="629">
                  <c:v>10:29</c:v>
                </c:pt>
                <c:pt idx="630">
                  <c:v>10:30</c:v>
                </c:pt>
                <c:pt idx="631">
                  <c:v>10:31</c:v>
                </c:pt>
                <c:pt idx="632">
                  <c:v>10:32</c:v>
                </c:pt>
                <c:pt idx="633">
                  <c:v>10:33</c:v>
                </c:pt>
                <c:pt idx="634">
                  <c:v>10:34</c:v>
                </c:pt>
                <c:pt idx="635">
                  <c:v>10:35</c:v>
                </c:pt>
                <c:pt idx="636">
                  <c:v>10:36</c:v>
                </c:pt>
                <c:pt idx="637">
                  <c:v>10:37</c:v>
                </c:pt>
                <c:pt idx="638">
                  <c:v>10:38</c:v>
                </c:pt>
                <c:pt idx="639">
                  <c:v>10:39</c:v>
                </c:pt>
                <c:pt idx="640">
                  <c:v>10:40</c:v>
                </c:pt>
                <c:pt idx="641">
                  <c:v>10:41</c:v>
                </c:pt>
                <c:pt idx="642">
                  <c:v>10:42</c:v>
                </c:pt>
                <c:pt idx="643">
                  <c:v>10:43</c:v>
                </c:pt>
                <c:pt idx="644">
                  <c:v>10:44</c:v>
                </c:pt>
                <c:pt idx="645">
                  <c:v>10:45</c:v>
                </c:pt>
                <c:pt idx="646">
                  <c:v>10:46</c:v>
                </c:pt>
                <c:pt idx="647">
                  <c:v>10:47</c:v>
                </c:pt>
                <c:pt idx="648">
                  <c:v>10:48</c:v>
                </c:pt>
                <c:pt idx="649">
                  <c:v>10:49</c:v>
                </c:pt>
                <c:pt idx="650">
                  <c:v>10:50</c:v>
                </c:pt>
                <c:pt idx="651">
                  <c:v>10:51</c:v>
                </c:pt>
                <c:pt idx="652">
                  <c:v>10:52</c:v>
                </c:pt>
                <c:pt idx="653">
                  <c:v>10:53</c:v>
                </c:pt>
                <c:pt idx="654">
                  <c:v>10:54</c:v>
                </c:pt>
                <c:pt idx="655">
                  <c:v>10:55</c:v>
                </c:pt>
                <c:pt idx="656">
                  <c:v>10:56</c:v>
                </c:pt>
                <c:pt idx="657">
                  <c:v>10:57</c:v>
                </c:pt>
                <c:pt idx="658">
                  <c:v>10:58</c:v>
                </c:pt>
                <c:pt idx="659">
                  <c:v>10:59</c:v>
                </c:pt>
                <c:pt idx="660">
                  <c:v>11:00</c:v>
                </c:pt>
                <c:pt idx="661">
                  <c:v>11:01</c:v>
                </c:pt>
                <c:pt idx="662">
                  <c:v>11:02</c:v>
                </c:pt>
                <c:pt idx="663">
                  <c:v>11:03</c:v>
                </c:pt>
                <c:pt idx="664">
                  <c:v>11:04</c:v>
                </c:pt>
                <c:pt idx="665">
                  <c:v>11:05</c:v>
                </c:pt>
                <c:pt idx="666">
                  <c:v>11:06</c:v>
                </c:pt>
                <c:pt idx="667">
                  <c:v>11:07</c:v>
                </c:pt>
                <c:pt idx="668">
                  <c:v>11:08</c:v>
                </c:pt>
                <c:pt idx="669">
                  <c:v>11:09</c:v>
                </c:pt>
                <c:pt idx="670">
                  <c:v>11:10</c:v>
                </c:pt>
                <c:pt idx="671">
                  <c:v>11:11</c:v>
                </c:pt>
                <c:pt idx="672">
                  <c:v>11:12</c:v>
                </c:pt>
                <c:pt idx="673">
                  <c:v>11:13</c:v>
                </c:pt>
                <c:pt idx="674">
                  <c:v>11:14</c:v>
                </c:pt>
                <c:pt idx="675">
                  <c:v>11:15</c:v>
                </c:pt>
                <c:pt idx="676">
                  <c:v>11:16</c:v>
                </c:pt>
                <c:pt idx="677">
                  <c:v>11:17</c:v>
                </c:pt>
                <c:pt idx="678">
                  <c:v>11:18</c:v>
                </c:pt>
                <c:pt idx="679">
                  <c:v>11:19</c:v>
                </c:pt>
                <c:pt idx="680">
                  <c:v>11:20</c:v>
                </c:pt>
                <c:pt idx="681">
                  <c:v>11:21</c:v>
                </c:pt>
                <c:pt idx="682">
                  <c:v>11:22</c:v>
                </c:pt>
                <c:pt idx="683">
                  <c:v>11:23</c:v>
                </c:pt>
                <c:pt idx="684">
                  <c:v>11:24</c:v>
                </c:pt>
                <c:pt idx="685">
                  <c:v>11:25</c:v>
                </c:pt>
                <c:pt idx="686">
                  <c:v>11:26</c:v>
                </c:pt>
                <c:pt idx="687">
                  <c:v>11:27</c:v>
                </c:pt>
                <c:pt idx="688">
                  <c:v>11:28</c:v>
                </c:pt>
                <c:pt idx="689">
                  <c:v>11:29</c:v>
                </c:pt>
                <c:pt idx="690">
                  <c:v>11:30</c:v>
                </c:pt>
                <c:pt idx="691">
                  <c:v>11:31</c:v>
                </c:pt>
                <c:pt idx="692">
                  <c:v>11:32</c:v>
                </c:pt>
                <c:pt idx="693">
                  <c:v>11:33</c:v>
                </c:pt>
                <c:pt idx="694">
                  <c:v>11:34</c:v>
                </c:pt>
                <c:pt idx="695">
                  <c:v>11:35</c:v>
                </c:pt>
                <c:pt idx="696">
                  <c:v>11:36</c:v>
                </c:pt>
                <c:pt idx="697">
                  <c:v>11:37</c:v>
                </c:pt>
                <c:pt idx="698">
                  <c:v>11:38</c:v>
                </c:pt>
                <c:pt idx="699">
                  <c:v>11:39</c:v>
                </c:pt>
                <c:pt idx="700">
                  <c:v>11:40</c:v>
                </c:pt>
                <c:pt idx="701">
                  <c:v>11:41</c:v>
                </c:pt>
                <c:pt idx="702">
                  <c:v>11:42</c:v>
                </c:pt>
                <c:pt idx="703">
                  <c:v>11:43</c:v>
                </c:pt>
                <c:pt idx="704">
                  <c:v>11:44</c:v>
                </c:pt>
                <c:pt idx="705">
                  <c:v>11:45</c:v>
                </c:pt>
                <c:pt idx="706">
                  <c:v>11:46</c:v>
                </c:pt>
                <c:pt idx="707">
                  <c:v>11:47</c:v>
                </c:pt>
                <c:pt idx="708">
                  <c:v>11:48</c:v>
                </c:pt>
                <c:pt idx="709">
                  <c:v>11:49</c:v>
                </c:pt>
                <c:pt idx="710">
                  <c:v>11:50</c:v>
                </c:pt>
                <c:pt idx="711">
                  <c:v>11:51</c:v>
                </c:pt>
                <c:pt idx="712">
                  <c:v>11:52</c:v>
                </c:pt>
                <c:pt idx="713">
                  <c:v>11:53</c:v>
                </c:pt>
                <c:pt idx="714">
                  <c:v>11:54</c:v>
                </c:pt>
                <c:pt idx="715">
                  <c:v>11:55</c:v>
                </c:pt>
                <c:pt idx="716">
                  <c:v>11:56</c:v>
                </c:pt>
                <c:pt idx="717">
                  <c:v>11:57</c:v>
                </c:pt>
                <c:pt idx="718">
                  <c:v>11:58</c:v>
                </c:pt>
                <c:pt idx="719">
                  <c:v>11:59</c:v>
                </c:pt>
                <c:pt idx="720">
                  <c:v>12:00</c:v>
                </c:pt>
                <c:pt idx="721">
                  <c:v>12:01</c:v>
                </c:pt>
                <c:pt idx="722">
                  <c:v>12:02</c:v>
                </c:pt>
                <c:pt idx="723">
                  <c:v>12:03</c:v>
                </c:pt>
                <c:pt idx="724">
                  <c:v>12:04</c:v>
                </c:pt>
                <c:pt idx="725">
                  <c:v>12:05</c:v>
                </c:pt>
                <c:pt idx="726">
                  <c:v>12:06</c:v>
                </c:pt>
                <c:pt idx="727">
                  <c:v>12:07</c:v>
                </c:pt>
                <c:pt idx="728">
                  <c:v>12:08</c:v>
                </c:pt>
                <c:pt idx="729">
                  <c:v>12:09</c:v>
                </c:pt>
                <c:pt idx="730">
                  <c:v>12:10</c:v>
                </c:pt>
                <c:pt idx="731">
                  <c:v>12:11</c:v>
                </c:pt>
                <c:pt idx="732">
                  <c:v>12:12</c:v>
                </c:pt>
                <c:pt idx="733">
                  <c:v>12:13</c:v>
                </c:pt>
                <c:pt idx="734">
                  <c:v>12:14</c:v>
                </c:pt>
                <c:pt idx="735">
                  <c:v>12:15</c:v>
                </c:pt>
                <c:pt idx="736">
                  <c:v>12:16</c:v>
                </c:pt>
                <c:pt idx="737">
                  <c:v>12:17</c:v>
                </c:pt>
                <c:pt idx="738">
                  <c:v>12:18</c:v>
                </c:pt>
                <c:pt idx="739">
                  <c:v>12:19</c:v>
                </c:pt>
                <c:pt idx="740">
                  <c:v>12:20</c:v>
                </c:pt>
                <c:pt idx="741">
                  <c:v>12:21</c:v>
                </c:pt>
                <c:pt idx="742">
                  <c:v>12:22</c:v>
                </c:pt>
                <c:pt idx="743">
                  <c:v>12:23</c:v>
                </c:pt>
                <c:pt idx="744">
                  <c:v>12:24</c:v>
                </c:pt>
                <c:pt idx="745">
                  <c:v>12:25</c:v>
                </c:pt>
                <c:pt idx="746">
                  <c:v>12:26</c:v>
                </c:pt>
                <c:pt idx="747">
                  <c:v>12:27</c:v>
                </c:pt>
                <c:pt idx="748">
                  <c:v>12:28</c:v>
                </c:pt>
                <c:pt idx="749">
                  <c:v>12:29</c:v>
                </c:pt>
                <c:pt idx="750">
                  <c:v>12:30</c:v>
                </c:pt>
                <c:pt idx="751">
                  <c:v>12:31</c:v>
                </c:pt>
                <c:pt idx="752">
                  <c:v>12:32</c:v>
                </c:pt>
                <c:pt idx="753">
                  <c:v>12:33</c:v>
                </c:pt>
                <c:pt idx="754">
                  <c:v>12:34</c:v>
                </c:pt>
                <c:pt idx="755">
                  <c:v>12:35</c:v>
                </c:pt>
                <c:pt idx="756">
                  <c:v>12:36</c:v>
                </c:pt>
                <c:pt idx="757">
                  <c:v>12:37</c:v>
                </c:pt>
                <c:pt idx="758">
                  <c:v>12:38</c:v>
                </c:pt>
                <c:pt idx="759">
                  <c:v>12:39</c:v>
                </c:pt>
                <c:pt idx="760">
                  <c:v>12:40</c:v>
                </c:pt>
                <c:pt idx="761">
                  <c:v>12:41</c:v>
                </c:pt>
                <c:pt idx="762">
                  <c:v>12:42</c:v>
                </c:pt>
                <c:pt idx="763">
                  <c:v>12:43</c:v>
                </c:pt>
                <c:pt idx="764">
                  <c:v>12:44</c:v>
                </c:pt>
                <c:pt idx="765">
                  <c:v>12:45</c:v>
                </c:pt>
                <c:pt idx="766">
                  <c:v>12:46</c:v>
                </c:pt>
                <c:pt idx="767">
                  <c:v>12:47</c:v>
                </c:pt>
                <c:pt idx="768">
                  <c:v>12:48</c:v>
                </c:pt>
                <c:pt idx="769">
                  <c:v>12:49</c:v>
                </c:pt>
                <c:pt idx="770">
                  <c:v>12:50</c:v>
                </c:pt>
                <c:pt idx="771">
                  <c:v>12:51</c:v>
                </c:pt>
                <c:pt idx="772">
                  <c:v>12:52</c:v>
                </c:pt>
                <c:pt idx="773">
                  <c:v>12:53</c:v>
                </c:pt>
                <c:pt idx="774">
                  <c:v>12:54</c:v>
                </c:pt>
                <c:pt idx="775">
                  <c:v>12:55</c:v>
                </c:pt>
                <c:pt idx="776">
                  <c:v>12:56</c:v>
                </c:pt>
                <c:pt idx="777">
                  <c:v>12:57</c:v>
                </c:pt>
                <c:pt idx="778">
                  <c:v>12:58</c:v>
                </c:pt>
                <c:pt idx="779">
                  <c:v>12:59</c:v>
                </c:pt>
                <c:pt idx="780">
                  <c:v>13:00</c:v>
                </c:pt>
                <c:pt idx="781">
                  <c:v>13:01</c:v>
                </c:pt>
                <c:pt idx="782">
                  <c:v>13:02</c:v>
                </c:pt>
                <c:pt idx="783">
                  <c:v>13:03</c:v>
                </c:pt>
                <c:pt idx="784">
                  <c:v>13:04</c:v>
                </c:pt>
                <c:pt idx="785">
                  <c:v>13:05</c:v>
                </c:pt>
                <c:pt idx="786">
                  <c:v>13:06</c:v>
                </c:pt>
                <c:pt idx="787">
                  <c:v>13:07</c:v>
                </c:pt>
                <c:pt idx="788">
                  <c:v>13:08</c:v>
                </c:pt>
                <c:pt idx="789">
                  <c:v>13:09</c:v>
                </c:pt>
                <c:pt idx="790">
                  <c:v>13:10</c:v>
                </c:pt>
                <c:pt idx="791">
                  <c:v>13:11</c:v>
                </c:pt>
                <c:pt idx="792">
                  <c:v>13:12</c:v>
                </c:pt>
                <c:pt idx="793">
                  <c:v>13:13</c:v>
                </c:pt>
                <c:pt idx="794">
                  <c:v>13:14</c:v>
                </c:pt>
                <c:pt idx="795">
                  <c:v>13:15</c:v>
                </c:pt>
                <c:pt idx="796">
                  <c:v>13:16</c:v>
                </c:pt>
                <c:pt idx="797">
                  <c:v>13:17</c:v>
                </c:pt>
                <c:pt idx="798">
                  <c:v>13:18</c:v>
                </c:pt>
                <c:pt idx="799">
                  <c:v>13:19</c:v>
                </c:pt>
                <c:pt idx="800">
                  <c:v>13:20</c:v>
                </c:pt>
                <c:pt idx="801">
                  <c:v>13:21</c:v>
                </c:pt>
                <c:pt idx="802">
                  <c:v>13:22</c:v>
                </c:pt>
                <c:pt idx="803">
                  <c:v>13:23</c:v>
                </c:pt>
                <c:pt idx="804">
                  <c:v>13:24</c:v>
                </c:pt>
                <c:pt idx="805">
                  <c:v>13:25</c:v>
                </c:pt>
                <c:pt idx="806">
                  <c:v>13:26</c:v>
                </c:pt>
                <c:pt idx="807">
                  <c:v>13:27</c:v>
                </c:pt>
                <c:pt idx="808">
                  <c:v>13:28</c:v>
                </c:pt>
                <c:pt idx="809">
                  <c:v>13:29</c:v>
                </c:pt>
                <c:pt idx="810">
                  <c:v>13:30</c:v>
                </c:pt>
                <c:pt idx="811">
                  <c:v>13:31</c:v>
                </c:pt>
                <c:pt idx="812">
                  <c:v>13:32</c:v>
                </c:pt>
                <c:pt idx="813">
                  <c:v>13:33</c:v>
                </c:pt>
                <c:pt idx="814">
                  <c:v>13:34</c:v>
                </c:pt>
                <c:pt idx="815">
                  <c:v>13:35</c:v>
                </c:pt>
                <c:pt idx="816">
                  <c:v>13:36</c:v>
                </c:pt>
                <c:pt idx="817">
                  <c:v>13:37</c:v>
                </c:pt>
                <c:pt idx="818">
                  <c:v>13:38</c:v>
                </c:pt>
                <c:pt idx="819">
                  <c:v>13:39</c:v>
                </c:pt>
                <c:pt idx="820">
                  <c:v>13:40</c:v>
                </c:pt>
                <c:pt idx="821">
                  <c:v>13:41</c:v>
                </c:pt>
                <c:pt idx="822">
                  <c:v>13:42</c:v>
                </c:pt>
                <c:pt idx="823">
                  <c:v>13:43</c:v>
                </c:pt>
                <c:pt idx="824">
                  <c:v>13:44</c:v>
                </c:pt>
                <c:pt idx="825">
                  <c:v>13:45</c:v>
                </c:pt>
                <c:pt idx="826">
                  <c:v>13:46</c:v>
                </c:pt>
                <c:pt idx="827">
                  <c:v>13:47</c:v>
                </c:pt>
                <c:pt idx="828">
                  <c:v>13:48</c:v>
                </c:pt>
                <c:pt idx="829">
                  <c:v>13:49</c:v>
                </c:pt>
                <c:pt idx="830">
                  <c:v>13:50</c:v>
                </c:pt>
                <c:pt idx="831">
                  <c:v>13:51</c:v>
                </c:pt>
                <c:pt idx="832">
                  <c:v>13:52</c:v>
                </c:pt>
                <c:pt idx="833">
                  <c:v>13:53</c:v>
                </c:pt>
                <c:pt idx="834">
                  <c:v>13:54</c:v>
                </c:pt>
                <c:pt idx="835">
                  <c:v>13:55</c:v>
                </c:pt>
                <c:pt idx="836">
                  <c:v>13:56</c:v>
                </c:pt>
                <c:pt idx="837">
                  <c:v>13:57</c:v>
                </c:pt>
                <c:pt idx="838">
                  <c:v>13:58</c:v>
                </c:pt>
                <c:pt idx="839">
                  <c:v>13:59</c:v>
                </c:pt>
                <c:pt idx="840">
                  <c:v>14:00</c:v>
                </c:pt>
                <c:pt idx="841">
                  <c:v>14:01</c:v>
                </c:pt>
                <c:pt idx="842">
                  <c:v>14:02</c:v>
                </c:pt>
                <c:pt idx="843">
                  <c:v>14:03</c:v>
                </c:pt>
                <c:pt idx="844">
                  <c:v>14:04</c:v>
                </c:pt>
                <c:pt idx="845">
                  <c:v>14:05</c:v>
                </c:pt>
                <c:pt idx="846">
                  <c:v>14:06</c:v>
                </c:pt>
                <c:pt idx="847">
                  <c:v>14:07</c:v>
                </c:pt>
                <c:pt idx="848">
                  <c:v>14:08</c:v>
                </c:pt>
                <c:pt idx="849">
                  <c:v>14:09</c:v>
                </c:pt>
                <c:pt idx="850">
                  <c:v>14:10</c:v>
                </c:pt>
                <c:pt idx="851">
                  <c:v>14:11</c:v>
                </c:pt>
                <c:pt idx="852">
                  <c:v>14:12</c:v>
                </c:pt>
                <c:pt idx="853">
                  <c:v>14:13</c:v>
                </c:pt>
                <c:pt idx="854">
                  <c:v>14:14</c:v>
                </c:pt>
                <c:pt idx="855">
                  <c:v>14:15</c:v>
                </c:pt>
                <c:pt idx="856">
                  <c:v>14:16</c:v>
                </c:pt>
                <c:pt idx="857">
                  <c:v>14:17</c:v>
                </c:pt>
                <c:pt idx="858">
                  <c:v>14:18</c:v>
                </c:pt>
                <c:pt idx="859">
                  <c:v>14:19</c:v>
                </c:pt>
                <c:pt idx="860">
                  <c:v>14:20</c:v>
                </c:pt>
                <c:pt idx="861">
                  <c:v>14:21</c:v>
                </c:pt>
                <c:pt idx="862">
                  <c:v>14:22</c:v>
                </c:pt>
                <c:pt idx="863">
                  <c:v>14:23</c:v>
                </c:pt>
                <c:pt idx="864">
                  <c:v>14:24</c:v>
                </c:pt>
                <c:pt idx="865">
                  <c:v>14:25</c:v>
                </c:pt>
                <c:pt idx="866">
                  <c:v>14:26</c:v>
                </c:pt>
                <c:pt idx="867">
                  <c:v>14:27</c:v>
                </c:pt>
                <c:pt idx="868">
                  <c:v>14:28</c:v>
                </c:pt>
                <c:pt idx="869">
                  <c:v>14:29</c:v>
                </c:pt>
                <c:pt idx="870">
                  <c:v>14:30</c:v>
                </c:pt>
                <c:pt idx="871">
                  <c:v>14:31</c:v>
                </c:pt>
                <c:pt idx="872">
                  <c:v>14:32</c:v>
                </c:pt>
                <c:pt idx="873">
                  <c:v>14:33</c:v>
                </c:pt>
                <c:pt idx="874">
                  <c:v>14:34</c:v>
                </c:pt>
                <c:pt idx="875">
                  <c:v>14:35</c:v>
                </c:pt>
                <c:pt idx="876">
                  <c:v>14:36</c:v>
                </c:pt>
                <c:pt idx="877">
                  <c:v>14:37</c:v>
                </c:pt>
                <c:pt idx="878">
                  <c:v>14:38</c:v>
                </c:pt>
                <c:pt idx="879">
                  <c:v>14:39</c:v>
                </c:pt>
                <c:pt idx="880">
                  <c:v>14:40</c:v>
                </c:pt>
                <c:pt idx="881">
                  <c:v>14:41</c:v>
                </c:pt>
                <c:pt idx="882">
                  <c:v>14:42</c:v>
                </c:pt>
                <c:pt idx="883">
                  <c:v>14:43</c:v>
                </c:pt>
                <c:pt idx="884">
                  <c:v>14:44</c:v>
                </c:pt>
                <c:pt idx="885">
                  <c:v>14:45</c:v>
                </c:pt>
                <c:pt idx="886">
                  <c:v>14:46</c:v>
                </c:pt>
                <c:pt idx="887">
                  <c:v>14:47</c:v>
                </c:pt>
                <c:pt idx="888">
                  <c:v>14:48</c:v>
                </c:pt>
                <c:pt idx="889">
                  <c:v>14:49</c:v>
                </c:pt>
                <c:pt idx="890">
                  <c:v>14:50</c:v>
                </c:pt>
                <c:pt idx="891">
                  <c:v>14:51</c:v>
                </c:pt>
                <c:pt idx="892">
                  <c:v>14:52</c:v>
                </c:pt>
                <c:pt idx="893">
                  <c:v>14:53</c:v>
                </c:pt>
                <c:pt idx="894">
                  <c:v>14:54</c:v>
                </c:pt>
                <c:pt idx="895">
                  <c:v>14:55</c:v>
                </c:pt>
                <c:pt idx="896">
                  <c:v>14:56</c:v>
                </c:pt>
                <c:pt idx="897">
                  <c:v>14:57</c:v>
                </c:pt>
                <c:pt idx="898">
                  <c:v>14:58</c:v>
                </c:pt>
                <c:pt idx="899">
                  <c:v>14:59</c:v>
                </c:pt>
                <c:pt idx="900">
                  <c:v>15:00</c:v>
                </c:pt>
                <c:pt idx="901">
                  <c:v>15:01</c:v>
                </c:pt>
                <c:pt idx="902">
                  <c:v>15:02</c:v>
                </c:pt>
                <c:pt idx="903">
                  <c:v>15:03</c:v>
                </c:pt>
                <c:pt idx="904">
                  <c:v>15:04</c:v>
                </c:pt>
                <c:pt idx="905">
                  <c:v>15:05</c:v>
                </c:pt>
                <c:pt idx="906">
                  <c:v>15:06</c:v>
                </c:pt>
                <c:pt idx="907">
                  <c:v>15:07</c:v>
                </c:pt>
                <c:pt idx="908">
                  <c:v>15:08</c:v>
                </c:pt>
                <c:pt idx="909">
                  <c:v>15:09</c:v>
                </c:pt>
                <c:pt idx="910">
                  <c:v>15:10</c:v>
                </c:pt>
                <c:pt idx="911">
                  <c:v>15:11</c:v>
                </c:pt>
                <c:pt idx="912">
                  <c:v>15:12</c:v>
                </c:pt>
                <c:pt idx="913">
                  <c:v>15:13</c:v>
                </c:pt>
                <c:pt idx="914">
                  <c:v>15:14</c:v>
                </c:pt>
                <c:pt idx="915">
                  <c:v>15:15</c:v>
                </c:pt>
                <c:pt idx="916">
                  <c:v>15:16</c:v>
                </c:pt>
                <c:pt idx="917">
                  <c:v>15:17</c:v>
                </c:pt>
                <c:pt idx="918">
                  <c:v>15:18</c:v>
                </c:pt>
                <c:pt idx="919">
                  <c:v>15:19</c:v>
                </c:pt>
                <c:pt idx="920">
                  <c:v>15:20</c:v>
                </c:pt>
                <c:pt idx="921">
                  <c:v>15:21</c:v>
                </c:pt>
                <c:pt idx="922">
                  <c:v>15:22</c:v>
                </c:pt>
                <c:pt idx="923">
                  <c:v>15:23</c:v>
                </c:pt>
                <c:pt idx="924">
                  <c:v>15:24</c:v>
                </c:pt>
                <c:pt idx="925">
                  <c:v>15:25</c:v>
                </c:pt>
                <c:pt idx="926">
                  <c:v>15:26</c:v>
                </c:pt>
                <c:pt idx="927">
                  <c:v>15:27</c:v>
                </c:pt>
                <c:pt idx="928">
                  <c:v>15:28</c:v>
                </c:pt>
                <c:pt idx="929">
                  <c:v>15:29</c:v>
                </c:pt>
                <c:pt idx="930">
                  <c:v>15:30</c:v>
                </c:pt>
                <c:pt idx="931">
                  <c:v>15:31</c:v>
                </c:pt>
                <c:pt idx="932">
                  <c:v>15:32</c:v>
                </c:pt>
                <c:pt idx="933">
                  <c:v>15:33</c:v>
                </c:pt>
                <c:pt idx="934">
                  <c:v>15:34</c:v>
                </c:pt>
                <c:pt idx="935">
                  <c:v>15:35</c:v>
                </c:pt>
                <c:pt idx="936">
                  <c:v>15:36</c:v>
                </c:pt>
                <c:pt idx="937">
                  <c:v>15:37</c:v>
                </c:pt>
                <c:pt idx="938">
                  <c:v>15:38</c:v>
                </c:pt>
                <c:pt idx="939">
                  <c:v>15:39</c:v>
                </c:pt>
                <c:pt idx="940">
                  <c:v>15:40</c:v>
                </c:pt>
                <c:pt idx="941">
                  <c:v>15:41</c:v>
                </c:pt>
                <c:pt idx="942">
                  <c:v>15:42</c:v>
                </c:pt>
                <c:pt idx="943">
                  <c:v>15:43</c:v>
                </c:pt>
                <c:pt idx="944">
                  <c:v>15:44</c:v>
                </c:pt>
                <c:pt idx="945">
                  <c:v>15:45</c:v>
                </c:pt>
                <c:pt idx="946">
                  <c:v>15:46</c:v>
                </c:pt>
                <c:pt idx="947">
                  <c:v>15:47</c:v>
                </c:pt>
                <c:pt idx="948">
                  <c:v>15:48</c:v>
                </c:pt>
                <c:pt idx="949">
                  <c:v>15:49</c:v>
                </c:pt>
                <c:pt idx="950">
                  <c:v>15:50</c:v>
                </c:pt>
                <c:pt idx="951">
                  <c:v>15:51</c:v>
                </c:pt>
                <c:pt idx="952">
                  <c:v>15:52</c:v>
                </c:pt>
                <c:pt idx="953">
                  <c:v>15:53</c:v>
                </c:pt>
                <c:pt idx="954">
                  <c:v>15:54</c:v>
                </c:pt>
                <c:pt idx="955">
                  <c:v>15:55</c:v>
                </c:pt>
                <c:pt idx="956">
                  <c:v>15:56</c:v>
                </c:pt>
                <c:pt idx="957">
                  <c:v>15:57</c:v>
                </c:pt>
                <c:pt idx="958">
                  <c:v>15:58</c:v>
                </c:pt>
                <c:pt idx="959">
                  <c:v>15:59</c:v>
                </c:pt>
                <c:pt idx="960">
                  <c:v>16:00</c:v>
                </c:pt>
                <c:pt idx="961">
                  <c:v>16:01</c:v>
                </c:pt>
                <c:pt idx="962">
                  <c:v>16:02</c:v>
                </c:pt>
                <c:pt idx="963">
                  <c:v>16:03</c:v>
                </c:pt>
                <c:pt idx="964">
                  <c:v>16:04</c:v>
                </c:pt>
                <c:pt idx="965">
                  <c:v>16:05</c:v>
                </c:pt>
                <c:pt idx="966">
                  <c:v>16:06</c:v>
                </c:pt>
                <c:pt idx="967">
                  <c:v>16:07</c:v>
                </c:pt>
                <c:pt idx="968">
                  <c:v>16:08</c:v>
                </c:pt>
                <c:pt idx="969">
                  <c:v>16:09</c:v>
                </c:pt>
                <c:pt idx="970">
                  <c:v>16:10</c:v>
                </c:pt>
                <c:pt idx="971">
                  <c:v>16:11</c:v>
                </c:pt>
                <c:pt idx="972">
                  <c:v>16:12</c:v>
                </c:pt>
                <c:pt idx="973">
                  <c:v>16:13</c:v>
                </c:pt>
                <c:pt idx="974">
                  <c:v>16:14</c:v>
                </c:pt>
                <c:pt idx="975">
                  <c:v>16:15</c:v>
                </c:pt>
                <c:pt idx="976">
                  <c:v>16:16</c:v>
                </c:pt>
                <c:pt idx="977">
                  <c:v>16:17</c:v>
                </c:pt>
                <c:pt idx="978">
                  <c:v>16:18</c:v>
                </c:pt>
                <c:pt idx="979">
                  <c:v>16:19</c:v>
                </c:pt>
                <c:pt idx="980">
                  <c:v>16:20</c:v>
                </c:pt>
                <c:pt idx="981">
                  <c:v>16:21</c:v>
                </c:pt>
                <c:pt idx="982">
                  <c:v>16:22</c:v>
                </c:pt>
                <c:pt idx="983">
                  <c:v>16:23</c:v>
                </c:pt>
                <c:pt idx="984">
                  <c:v>16:24</c:v>
                </c:pt>
                <c:pt idx="985">
                  <c:v>16:25</c:v>
                </c:pt>
                <c:pt idx="986">
                  <c:v>16:26</c:v>
                </c:pt>
                <c:pt idx="987">
                  <c:v>16:27</c:v>
                </c:pt>
                <c:pt idx="988">
                  <c:v>16:28</c:v>
                </c:pt>
                <c:pt idx="989">
                  <c:v>16:29</c:v>
                </c:pt>
                <c:pt idx="990">
                  <c:v>16:30</c:v>
                </c:pt>
                <c:pt idx="991">
                  <c:v>16:31</c:v>
                </c:pt>
                <c:pt idx="992">
                  <c:v>16:32</c:v>
                </c:pt>
                <c:pt idx="993">
                  <c:v>16:33</c:v>
                </c:pt>
                <c:pt idx="994">
                  <c:v>16:34</c:v>
                </c:pt>
                <c:pt idx="995">
                  <c:v>16:35</c:v>
                </c:pt>
                <c:pt idx="996">
                  <c:v>16:36</c:v>
                </c:pt>
                <c:pt idx="997">
                  <c:v>16:37</c:v>
                </c:pt>
                <c:pt idx="998">
                  <c:v>16:38</c:v>
                </c:pt>
                <c:pt idx="999">
                  <c:v>16:39</c:v>
                </c:pt>
                <c:pt idx="1000">
                  <c:v>16:40</c:v>
                </c:pt>
                <c:pt idx="1001">
                  <c:v>16:41</c:v>
                </c:pt>
                <c:pt idx="1002">
                  <c:v>16:42</c:v>
                </c:pt>
                <c:pt idx="1003">
                  <c:v>16:43</c:v>
                </c:pt>
                <c:pt idx="1004">
                  <c:v>16:44</c:v>
                </c:pt>
                <c:pt idx="1005">
                  <c:v>16:45</c:v>
                </c:pt>
                <c:pt idx="1006">
                  <c:v>16:46</c:v>
                </c:pt>
                <c:pt idx="1007">
                  <c:v>16:47</c:v>
                </c:pt>
                <c:pt idx="1008">
                  <c:v>16:48</c:v>
                </c:pt>
                <c:pt idx="1009">
                  <c:v>16:49</c:v>
                </c:pt>
                <c:pt idx="1010">
                  <c:v>16:50</c:v>
                </c:pt>
                <c:pt idx="1011">
                  <c:v>16:51</c:v>
                </c:pt>
                <c:pt idx="1012">
                  <c:v>16:52</c:v>
                </c:pt>
                <c:pt idx="1013">
                  <c:v>16:53</c:v>
                </c:pt>
                <c:pt idx="1014">
                  <c:v>16:54</c:v>
                </c:pt>
                <c:pt idx="1015">
                  <c:v>16:55</c:v>
                </c:pt>
                <c:pt idx="1016">
                  <c:v>16:56</c:v>
                </c:pt>
                <c:pt idx="1017">
                  <c:v>16:57</c:v>
                </c:pt>
                <c:pt idx="1018">
                  <c:v>16:58</c:v>
                </c:pt>
                <c:pt idx="1019">
                  <c:v>16:59</c:v>
                </c:pt>
                <c:pt idx="1020">
                  <c:v>17:00</c:v>
                </c:pt>
                <c:pt idx="1021">
                  <c:v>17:01</c:v>
                </c:pt>
                <c:pt idx="1022">
                  <c:v>17:02</c:v>
                </c:pt>
                <c:pt idx="1023">
                  <c:v>17:03</c:v>
                </c:pt>
                <c:pt idx="1024">
                  <c:v>17:04</c:v>
                </c:pt>
                <c:pt idx="1025">
                  <c:v>17:05</c:v>
                </c:pt>
                <c:pt idx="1026">
                  <c:v>17:06</c:v>
                </c:pt>
                <c:pt idx="1027">
                  <c:v>17:07</c:v>
                </c:pt>
                <c:pt idx="1028">
                  <c:v>17:08</c:v>
                </c:pt>
                <c:pt idx="1029">
                  <c:v>17:09</c:v>
                </c:pt>
                <c:pt idx="1030">
                  <c:v>17:10</c:v>
                </c:pt>
                <c:pt idx="1031">
                  <c:v>17:11</c:v>
                </c:pt>
                <c:pt idx="1032">
                  <c:v>17:12</c:v>
                </c:pt>
                <c:pt idx="1033">
                  <c:v>17:13</c:v>
                </c:pt>
                <c:pt idx="1034">
                  <c:v>17:14</c:v>
                </c:pt>
                <c:pt idx="1035">
                  <c:v>17:15</c:v>
                </c:pt>
                <c:pt idx="1036">
                  <c:v>17:16</c:v>
                </c:pt>
                <c:pt idx="1037">
                  <c:v>17:17</c:v>
                </c:pt>
                <c:pt idx="1038">
                  <c:v>17:18</c:v>
                </c:pt>
                <c:pt idx="1039">
                  <c:v>17:19</c:v>
                </c:pt>
                <c:pt idx="1040">
                  <c:v>17:20</c:v>
                </c:pt>
                <c:pt idx="1041">
                  <c:v>17:21</c:v>
                </c:pt>
                <c:pt idx="1042">
                  <c:v>17:22</c:v>
                </c:pt>
                <c:pt idx="1043">
                  <c:v>17:23</c:v>
                </c:pt>
                <c:pt idx="1044">
                  <c:v>17:24</c:v>
                </c:pt>
                <c:pt idx="1045">
                  <c:v>17:25</c:v>
                </c:pt>
                <c:pt idx="1046">
                  <c:v>17:26</c:v>
                </c:pt>
                <c:pt idx="1047">
                  <c:v>17:27</c:v>
                </c:pt>
                <c:pt idx="1048">
                  <c:v>17:28</c:v>
                </c:pt>
                <c:pt idx="1049">
                  <c:v>17:29</c:v>
                </c:pt>
                <c:pt idx="1050">
                  <c:v>17:30</c:v>
                </c:pt>
                <c:pt idx="1051">
                  <c:v>17:31</c:v>
                </c:pt>
                <c:pt idx="1052">
                  <c:v>17:32</c:v>
                </c:pt>
                <c:pt idx="1053">
                  <c:v>17:33</c:v>
                </c:pt>
                <c:pt idx="1054">
                  <c:v>17:34</c:v>
                </c:pt>
                <c:pt idx="1055">
                  <c:v>17:35</c:v>
                </c:pt>
                <c:pt idx="1056">
                  <c:v>17:36</c:v>
                </c:pt>
                <c:pt idx="1057">
                  <c:v>17:37</c:v>
                </c:pt>
                <c:pt idx="1058">
                  <c:v>17:38</c:v>
                </c:pt>
                <c:pt idx="1059">
                  <c:v>17:39</c:v>
                </c:pt>
                <c:pt idx="1060">
                  <c:v>17:40</c:v>
                </c:pt>
                <c:pt idx="1061">
                  <c:v>17:41</c:v>
                </c:pt>
                <c:pt idx="1062">
                  <c:v>17:42</c:v>
                </c:pt>
                <c:pt idx="1063">
                  <c:v>17:43</c:v>
                </c:pt>
                <c:pt idx="1064">
                  <c:v>17:44</c:v>
                </c:pt>
                <c:pt idx="1065">
                  <c:v>17:45</c:v>
                </c:pt>
                <c:pt idx="1066">
                  <c:v>17:46</c:v>
                </c:pt>
                <c:pt idx="1067">
                  <c:v>17:47</c:v>
                </c:pt>
                <c:pt idx="1068">
                  <c:v>17:48</c:v>
                </c:pt>
                <c:pt idx="1069">
                  <c:v>17:49</c:v>
                </c:pt>
                <c:pt idx="1070">
                  <c:v>17:50</c:v>
                </c:pt>
                <c:pt idx="1071">
                  <c:v>17:51</c:v>
                </c:pt>
                <c:pt idx="1072">
                  <c:v>17:52</c:v>
                </c:pt>
                <c:pt idx="1073">
                  <c:v>17:53</c:v>
                </c:pt>
                <c:pt idx="1074">
                  <c:v>17:54</c:v>
                </c:pt>
                <c:pt idx="1075">
                  <c:v>17:55</c:v>
                </c:pt>
                <c:pt idx="1076">
                  <c:v>17:56</c:v>
                </c:pt>
                <c:pt idx="1077">
                  <c:v>17:57</c:v>
                </c:pt>
                <c:pt idx="1078">
                  <c:v>17:58</c:v>
                </c:pt>
                <c:pt idx="1079">
                  <c:v>17:59</c:v>
                </c:pt>
                <c:pt idx="1080">
                  <c:v>18:00</c:v>
                </c:pt>
                <c:pt idx="1081">
                  <c:v>18:01</c:v>
                </c:pt>
                <c:pt idx="1082">
                  <c:v>18:02</c:v>
                </c:pt>
                <c:pt idx="1083">
                  <c:v>18:03</c:v>
                </c:pt>
                <c:pt idx="1084">
                  <c:v>18:04</c:v>
                </c:pt>
                <c:pt idx="1085">
                  <c:v>18:05</c:v>
                </c:pt>
                <c:pt idx="1086">
                  <c:v>18:06</c:v>
                </c:pt>
                <c:pt idx="1087">
                  <c:v>18:07</c:v>
                </c:pt>
                <c:pt idx="1088">
                  <c:v>18:08</c:v>
                </c:pt>
                <c:pt idx="1089">
                  <c:v>18:09</c:v>
                </c:pt>
                <c:pt idx="1090">
                  <c:v>18:10</c:v>
                </c:pt>
                <c:pt idx="1091">
                  <c:v>18:11</c:v>
                </c:pt>
                <c:pt idx="1092">
                  <c:v>18:12</c:v>
                </c:pt>
                <c:pt idx="1093">
                  <c:v>18:13</c:v>
                </c:pt>
                <c:pt idx="1094">
                  <c:v>18:14</c:v>
                </c:pt>
                <c:pt idx="1095">
                  <c:v>18:15</c:v>
                </c:pt>
                <c:pt idx="1096">
                  <c:v>18:16</c:v>
                </c:pt>
                <c:pt idx="1097">
                  <c:v>18:17</c:v>
                </c:pt>
                <c:pt idx="1098">
                  <c:v>18:18</c:v>
                </c:pt>
                <c:pt idx="1099">
                  <c:v>18:19</c:v>
                </c:pt>
                <c:pt idx="1100">
                  <c:v>18:20</c:v>
                </c:pt>
                <c:pt idx="1101">
                  <c:v>18:21</c:v>
                </c:pt>
                <c:pt idx="1102">
                  <c:v>18:22</c:v>
                </c:pt>
                <c:pt idx="1103">
                  <c:v>18:23</c:v>
                </c:pt>
                <c:pt idx="1104">
                  <c:v>18:24</c:v>
                </c:pt>
                <c:pt idx="1105">
                  <c:v>18:25</c:v>
                </c:pt>
                <c:pt idx="1106">
                  <c:v>18:26</c:v>
                </c:pt>
                <c:pt idx="1107">
                  <c:v>18:27</c:v>
                </c:pt>
                <c:pt idx="1108">
                  <c:v>18:28</c:v>
                </c:pt>
                <c:pt idx="1109">
                  <c:v>18:29</c:v>
                </c:pt>
                <c:pt idx="1110">
                  <c:v>18:30</c:v>
                </c:pt>
                <c:pt idx="1111">
                  <c:v>18:31</c:v>
                </c:pt>
                <c:pt idx="1112">
                  <c:v>18:32</c:v>
                </c:pt>
                <c:pt idx="1113">
                  <c:v>18:33</c:v>
                </c:pt>
                <c:pt idx="1114">
                  <c:v>18:34</c:v>
                </c:pt>
                <c:pt idx="1115">
                  <c:v>18:35</c:v>
                </c:pt>
                <c:pt idx="1116">
                  <c:v>18:36</c:v>
                </c:pt>
                <c:pt idx="1117">
                  <c:v>18:37</c:v>
                </c:pt>
                <c:pt idx="1118">
                  <c:v>18:38</c:v>
                </c:pt>
                <c:pt idx="1119">
                  <c:v>18:39</c:v>
                </c:pt>
                <c:pt idx="1120">
                  <c:v>18:40</c:v>
                </c:pt>
                <c:pt idx="1121">
                  <c:v>18:41</c:v>
                </c:pt>
                <c:pt idx="1122">
                  <c:v>18:42</c:v>
                </c:pt>
                <c:pt idx="1123">
                  <c:v>18:43</c:v>
                </c:pt>
                <c:pt idx="1124">
                  <c:v>18:44</c:v>
                </c:pt>
                <c:pt idx="1125">
                  <c:v>18:45</c:v>
                </c:pt>
                <c:pt idx="1126">
                  <c:v>18:46</c:v>
                </c:pt>
                <c:pt idx="1127">
                  <c:v>18:47</c:v>
                </c:pt>
                <c:pt idx="1128">
                  <c:v>18:48</c:v>
                </c:pt>
                <c:pt idx="1129">
                  <c:v>18:49</c:v>
                </c:pt>
                <c:pt idx="1130">
                  <c:v>18:50</c:v>
                </c:pt>
                <c:pt idx="1131">
                  <c:v>18:51</c:v>
                </c:pt>
                <c:pt idx="1132">
                  <c:v>18:52</c:v>
                </c:pt>
                <c:pt idx="1133">
                  <c:v>18:53</c:v>
                </c:pt>
                <c:pt idx="1134">
                  <c:v>18:54</c:v>
                </c:pt>
                <c:pt idx="1135">
                  <c:v>18:55</c:v>
                </c:pt>
                <c:pt idx="1136">
                  <c:v>18:56</c:v>
                </c:pt>
                <c:pt idx="1137">
                  <c:v>18:57</c:v>
                </c:pt>
                <c:pt idx="1138">
                  <c:v>18:58</c:v>
                </c:pt>
                <c:pt idx="1139">
                  <c:v>18:59</c:v>
                </c:pt>
                <c:pt idx="1140">
                  <c:v>19:00</c:v>
                </c:pt>
                <c:pt idx="1141">
                  <c:v>19:01</c:v>
                </c:pt>
                <c:pt idx="1142">
                  <c:v>19:02</c:v>
                </c:pt>
                <c:pt idx="1143">
                  <c:v>19:03</c:v>
                </c:pt>
                <c:pt idx="1144">
                  <c:v>19:04</c:v>
                </c:pt>
                <c:pt idx="1145">
                  <c:v>19:05</c:v>
                </c:pt>
                <c:pt idx="1146">
                  <c:v>19:06</c:v>
                </c:pt>
                <c:pt idx="1147">
                  <c:v>19:07</c:v>
                </c:pt>
                <c:pt idx="1148">
                  <c:v>19:08</c:v>
                </c:pt>
                <c:pt idx="1149">
                  <c:v>19:09</c:v>
                </c:pt>
                <c:pt idx="1150">
                  <c:v>19:10</c:v>
                </c:pt>
                <c:pt idx="1151">
                  <c:v>19:11</c:v>
                </c:pt>
                <c:pt idx="1152">
                  <c:v>19:12</c:v>
                </c:pt>
                <c:pt idx="1153">
                  <c:v>19:13</c:v>
                </c:pt>
                <c:pt idx="1154">
                  <c:v>19:14</c:v>
                </c:pt>
                <c:pt idx="1155">
                  <c:v>19:15</c:v>
                </c:pt>
                <c:pt idx="1156">
                  <c:v>19:16</c:v>
                </c:pt>
                <c:pt idx="1157">
                  <c:v>19:17</c:v>
                </c:pt>
                <c:pt idx="1158">
                  <c:v>19:18</c:v>
                </c:pt>
                <c:pt idx="1159">
                  <c:v>19:19</c:v>
                </c:pt>
                <c:pt idx="1160">
                  <c:v>19:20</c:v>
                </c:pt>
                <c:pt idx="1161">
                  <c:v>19:21</c:v>
                </c:pt>
                <c:pt idx="1162">
                  <c:v>19:22</c:v>
                </c:pt>
                <c:pt idx="1163">
                  <c:v>19:23</c:v>
                </c:pt>
                <c:pt idx="1164">
                  <c:v>19:24</c:v>
                </c:pt>
                <c:pt idx="1165">
                  <c:v>19:25</c:v>
                </c:pt>
                <c:pt idx="1166">
                  <c:v>19:26</c:v>
                </c:pt>
                <c:pt idx="1167">
                  <c:v>19:27</c:v>
                </c:pt>
                <c:pt idx="1168">
                  <c:v>19:28</c:v>
                </c:pt>
                <c:pt idx="1169">
                  <c:v>19:29</c:v>
                </c:pt>
                <c:pt idx="1170">
                  <c:v>19:30</c:v>
                </c:pt>
                <c:pt idx="1171">
                  <c:v>19:31</c:v>
                </c:pt>
                <c:pt idx="1172">
                  <c:v>19:32</c:v>
                </c:pt>
                <c:pt idx="1173">
                  <c:v>19:33</c:v>
                </c:pt>
                <c:pt idx="1174">
                  <c:v>19:34</c:v>
                </c:pt>
                <c:pt idx="1175">
                  <c:v>19:35</c:v>
                </c:pt>
                <c:pt idx="1176">
                  <c:v>19:36</c:v>
                </c:pt>
                <c:pt idx="1177">
                  <c:v>19:37</c:v>
                </c:pt>
                <c:pt idx="1178">
                  <c:v>19:38</c:v>
                </c:pt>
                <c:pt idx="1179">
                  <c:v>19:39</c:v>
                </c:pt>
                <c:pt idx="1180">
                  <c:v>19:40</c:v>
                </c:pt>
                <c:pt idx="1181">
                  <c:v>19:41</c:v>
                </c:pt>
                <c:pt idx="1182">
                  <c:v>19:42</c:v>
                </c:pt>
                <c:pt idx="1183">
                  <c:v>19:43</c:v>
                </c:pt>
                <c:pt idx="1184">
                  <c:v>19:44</c:v>
                </c:pt>
                <c:pt idx="1185">
                  <c:v>19:45</c:v>
                </c:pt>
                <c:pt idx="1186">
                  <c:v>19:46</c:v>
                </c:pt>
                <c:pt idx="1187">
                  <c:v>19:47</c:v>
                </c:pt>
                <c:pt idx="1188">
                  <c:v>19:48</c:v>
                </c:pt>
                <c:pt idx="1189">
                  <c:v>19:49</c:v>
                </c:pt>
                <c:pt idx="1190">
                  <c:v>19:50</c:v>
                </c:pt>
                <c:pt idx="1191">
                  <c:v>19:51</c:v>
                </c:pt>
                <c:pt idx="1192">
                  <c:v>19:52</c:v>
                </c:pt>
                <c:pt idx="1193">
                  <c:v>19:53</c:v>
                </c:pt>
                <c:pt idx="1194">
                  <c:v>19:54</c:v>
                </c:pt>
                <c:pt idx="1195">
                  <c:v>19:55</c:v>
                </c:pt>
                <c:pt idx="1196">
                  <c:v>19:56</c:v>
                </c:pt>
                <c:pt idx="1197">
                  <c:v>19:57</c:v>
                </c:pt>
                <c:pt idx="1198">
                  <c:v>19:58</c:v>
                </c:pt>
                <c:pt idx="1199">
                  <c:v>19:59</c:v>
                </c:pt>
                <c:pt idx="1200">
                  <c:v>20:00</c:v>
                </c:pt>
              </c:strCache>
            </c:strRef>
          </c:cat>
          <c:val>
            <c:numRef>
              <c:f>'May 31'!$E$2:$E$1202</c:f>
              <c:numCache>
                <c:formatCode>General</c:formatCode>
                <c:ptCount val="12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9.2555099219993053E-4</c:v>
                </c:pt>
                <c:pt idx="153">
                  <c:v>3.7023324773883814E-3</c:v>
                </c:pt>
                <c:pt idx="154">
                  <c:v>8.3307300705612874E-3</c:v>
                </c:pt>
                <c:pt idx="155">
                  <c:v>1.4811386760975154E-2</c:v>
                </c:pt>
                <c:pt idx="156">
                  <c:v>2.3145203359000277E-2</c:v>
                </c:pt>
                <c:pt idx="157">
                  <c:v>3.3333339122783912E-2</c:v>
                </c:pt>
                <c:pt idx="158">
                  <c:v>4.537721256565419E-2</c:v>
                </c:pt>
                <c:pt idx="159">
                  <c:v>5.9278502445664571E-2</c:v>
                </c:pt>
                <c:pt idx="160">
                  <c:v>7.5039148938827793E-2</c:v>
                </c:pt>
                <c:pt idx="161">
                  <c:v>9.2661354997964906E-2</c:v>
                </c:pt>
                <c:pt idx="162">
                  <c:v>0.11214758789944312</c:v>
                </c:pt>
                <c:pt idx="163">
                  <c:v>0.1335005809803107</c:v>
                </c:pt>
                <c:pt idx="164">
                  <c:v>0.15672333556869944</c:v>
                </c:pt>
                <c:pt idx="165">
                  <c:v>0.18181912311072068</c:v>
                </c:pt>
                <c:pt idx="166">
                  <c:v>0.20879148749733645</c:v>
                </c:pt>
                <c:pt idx="167">
                  <c:v>0.23764424759524871</c:v>
                </c:pt>
                <c:pt idx="168">
                  <c:v>0.26838149998589245</c:v>
                </c:pt>
                <c:pt idx="169">
                  <c:v>0.30100762191729302</c:v>
                </c:pt>
                <c:pt idx="170">
                  <c:v>0.33552727447379738</c:v>
                </c:pt>
                <c:pt idx="171">
                  <c:v>0.37194540596911452</c:v>
                </c:pt>
                <c:pt idx="172">
                  <c:v>0.41026725556852028</c:v>
                </c:pt>
                <c:pt idx="173">
                  <c:v>0.4504983571465786</c:v>
                </c:pt>
                <c:pt idx="174">
                  <c:v>0.49264454338712937</c:v>
                </c:pt>
                <c:pt idx="175">
                  <c:v>0.53671195013283324</c:v>
                </c:pt>
                <c:pt idx="176">
                  <c:v>0.58270702099196114</c:v>
                </c:pt>
                <c:pt idx="177">
                  <c:v>0.63063651221089145</c:v>
                </c:pt>
                <c:pt idx="178">
                  <c:v>0.68050749782107545</c:v>
                </c:pt>
                <c:pt idx="179">
                  <c:v>0.7323273750699002</c:v>
                </c:pt>
                <c:pt idx="180">
                  <c:v>0.78610387014569483</c:v>
                </c:pt>
                <c:pt idx="181">
                  <c:v>0.84184504420748851</c:v>
                </c:pt>
                <c:pt idx="182">
                  <c:v>0.8995592997310311</c:v>
                </c:pt>
                <c:pt idx="183">
                  <c:v>0.95925538718324788</c:v>
                </c:pt>
                <c:pt idx="184">
                  <c:v>1.0209424120381314</c:v>
                </c:pt>
                <c:pt idx="185">
                  <c:v>1.0846298421478124</c:v>
                </c:pt>
                <c:pt idx="186">
                  <c:v>1.1503275154835464</c:v>
                </c:pt>
                <c:pt idx="187">
                  <c:v>1.2180456482621977</c:v>
                </c:pt>
                <c:pt idx="188">
                  <c:v>1.287794843474849</c:v>
                </c:pt>
                <c:pt idx="189">
                  <c:v>1.3595860998352265</c:v>
                </c:pt>
                <c:pt idx="190">
                  <c:v>1.4334308211666382</c:v>
                </c:pt>
                <c:pt idx="191">
                  <c:v>1.5093408262476089</c:v>
                </c:pt>
                <c:pt idx="192">
                  <c:v>1.5873283591373166</c:v>
                </c:pt>
                <c:pt idx="193">
                  <c:v>1.6674061000036033</c:v>
                </c:pt>
                <c:pt idx="194">
                  <c:v>1.7495871764776538</c:v>
                </c:pt>
                <c:pt idx="195">
                  <c:v>1.8338851755610008</c:v>
                </c:pt>
                <c:pt idx="196">
                  <c:v>1.920314156112326</c:v>
                </c:pt>
                <c:pt idx="197">
                  <c:v>2.0088886619431179</c:v>
                </c:pt>
                <c:pt idx="198">
                  <c:v>2.0996237355534149</c:v>
                </c:pt>
                <c:pt idx="199">
                  <c:v>2.1925349325406955</c:v>
                </c:pt>
                <c:pt idx="200">
                  <c:v>2.287638336717464</c:v>
                </c:pt>
                <c:pt idx="201">
                  <c:v>2.3849505759752248</c:v>
                </c:pt>
                <c:pt idx="202">
                  <c:v>2.4844888389353201</c:v>
                </c:pt>
                <c:pt idx="203">
                  <c:v>2.5862708924297735</c:v>
                </c:pt>
                <c:pt idx="204">
                  <c:v>2.6903150998582603</c:v>
                </c:pt>
                <c:pt idx="205">
                  <c:v>2.7966404404707248</c:v>
                </c:pt>
                <c:pt idx="206">
                  <c:v>2.9052665296283564</c:v>
                </c:pt>
                <c:pt idx="207">
                  <c:v>3.0162136400998136</c:v>
                </c:pt>
                <c:pt idx="208">
                  <c:v>3.1295027244531752</c:v>
                </c:pt>
                <c:pt idx="209">
                  <c:v>3.2451554386090535</c:v>
                </c:pt>
                <c:pt idx="210">
                  <c:v>3.3631941666245808</c:v>
                </c:pt>
                <c:pt idx="211">
                  <c:v>3.4836420467836007</c:v>
                </c:pt>
                <c:pt idx="212">
                  <c:v>3.6065229990737677</c:v>
                </c:pt>
                <c:pt idx="213">
                  <c:v>3.7318617541374124</c:v>
                </c:pt>
                <c:pt idx="214">
                  <c:v>3.8596838837899483</c:v>
                </c:pt>
                <c:pt idx="215">
                  <c:v>3.9900158332064706</c:v>
                </c:pt>
                <c:pt idx="216">
                  <c:v>4.1228849548854214</c:v>
                </c:pt>
                <c:pt idx="217">
                  <c:v>4.258319544506719</c:v>
                </c:pt>
                <c:pt idx="218">
                  <c:v>4.3963488788111533</c:v>
                </c:pt>
                <c:pt idx="219">
                  <c:v>4.5370032556382753</c:v>
                </c:pt>
                <c:pt idx="220">
                  <c:v>4.6803140362711275</c:v>
                </c:pt>
                <c:pt idx="221">
                  <c:v>4.8263136902487886</c:v>
                </c:pt>
                <c:pt idx="222">
                  <c:v>4.9750358428210362</c:v>
                </c:pt>
                <c:pt idx="223">
                  <c:v>5.1265153252345641</c:v>
                </c:pt>
                <c:pt idx="224">
                  <c:v>5.2807882280564229</c:v>
                </c:pt>
                <c:pt idx="225">
                  <c:v>5.4378919577585805</c:v>
                </c:pt>
                <c:pt idx="226">
                  <c:v>5.5978652968073845</c:v>
                </c:pt>
                <c:pt idx="227">
                  <c:v>5.7607484675235909</c:v>
                </c:pt>
                <c:pt idx="228">
                  <c:v>5.9265832000032077</c:v>
                </c:pt>
                <c:pt idx="229">
                  <c:v>6.0954128044160214</c:v>
                </c:pt>
                <c:pt idx="230">
                  <c:v>6.2672822480288772</c:v>
                </c:pt>
                <c:pt idx="231">
                  <c:v>6.4422382373335907</c:v>
                </c:pt>
                <c:pt idx="232">
                  <c:v>6.6203293056965364</c:v>
                </c:pt>
                <c:pt idx="233">
                  <c:v>6.8016059069878381</c:v>
                </c:pt>
                <c:pt idx="234">
                  <c:v>6.9861205156939263</c:v>
                </c:pt>
                <c:pt idx="235">
                  <c:v>7.1739277340684069</c:v>
                </c:pt>
                <c:pt idx="236">
                  <c:v>7.3650844069334411</c:v>
                </c:pt>
                <c:pt idx="237">
                  <c:v>7.5596497448080626</c:v>
                </c:pt>
                <c:pt idx="238">
                  <c:v>7.7576854561118367</c:v>
                </c:pt>
                <c:pt idx="239">
                  <c:v>7.9592558892735781</c:v>
                </c:pt>
                <c:pt idx="240">
                  <c:v>8.1644281856660328</c:v>
                </c:pt>
                <c:pt idx="241">
                  <c:v>8.3732724443909952</c:v>
                </c:pt>
                <c:pt idx="242">
                  <c:v>8.5858619000559209</c:v>
                </c:pt>
                <c:pt idx="243">
                  <c:v>8.8022731148159465</c:v>
                </c:pt>
                <c:pt idx="244">
                  <c:v>9.0225861861056735</c:v>
                </c:pt>
                <c:pt idx="245">
                  <c:v>9.2468849716568791</c:v>
                </c:pt>
                <c:pt idx="246">
                  <c:v>9.4752573335942145</c:v>
                </c:pt>
                <c:pt idx="247">
                  <c:v>9.7077954036253473</c:v>
                </c:pt>
                <c:pt idx="248">
                  <c:v>9.9445958715992901</c:v>
                </c:pt>
                <c:pt idx="249">
                  <c:v>10.185760300002801</c:v>
                </c:pt>
                <c:pt idx="250">
                  <c:v>10.431395467306395</c:v>
                </c:pt>
                <c:pt idx="251">
                  <c:v>10.681613743466265</c:v>
                </c:pt>
                <c:pt idx="252">
                  <c:v>10.936533501347071</c:v>
                </c:pt>
                <c:pt idx="253">
                  <c:v>11.196279568363508</c:v>
                </c:pt>
                <c:pt idx="254">
                  <c:v>11.460983723261183</c:v>
                </c:pt>
                <c:pt idx="255">
                  <c:v>11.730785243686189</c:v>
                </c:pt>
                <c:pt idx="256">
                  <c:v>12.005831511049394</c:v>
                </c:pt>
                <c:pt idx="257">
                  <c:v>12.286278680201438</c:v>
                </c:pt>
                <c:pt idx="258">
                  <c:v>12.572292422630419</c:v>
                </c:pt>
                <c:pt idx="259">
                  <c:v>12.86404875331484</c:v>
                </c:pt>
                <c:pt idx="260">
                  <c:v>13.161734953060243</c:v>
                </c:pt>
                <c:pt idx="261">
                  <c:v>13.465550600179387</c:v>
                </c:pt>
                <c:pt idx="262">
                  <c:v>13.775708727822018</c:v>
                </c:pt>
                <c:pt idx="263">
                  <c:v>14.092437126218201</c:v>
                </c:pt>
                <c:pt idx="264">
                  <c:v>14.415979812695166</c:v>
                </c:pt>
                <c:pt idx="265">
                  <c:v>14.746598696721598</c:v>
                </c:pt>
                <c:pt idx="266">
                  <c:v>15.084575472632167</c:v>
                </c:pt>
                <c:pt idx="267">
                  <c:v>15.430213779358208</c:v>
                </c:pt>
                <c:pt idx="268">
                  <c:v>15.783841674789674</c:v>
                </c:pt>
                <c:pt idx="269">
                  <c:v>16.14581448278301</c:v>
                </c:pt>
                <c:pt idx="270">
                  <c:v>16.516518083927707</c:v>
                </c:pt>
                <c:pt idx="271">
                  <c:v>16.896372737820563</c:v>
                </c:pt>
                <c:pt idx="272">
                  <c:v>17.285837545894744</c:v>
                </c:pt>
                <c:pt idx="273">
                  <c:v>17.685415691351388</c:v>
                </c:pt>
                <c:pt idx="274">
                  <c:v>18.095660628573487</c:v>
                </c:pt>
                <c:pt idx="275">
                  <c:v>18.517183441550269</c:v>
                </c:pt>
                <c:pt idx="276">
                  <c:v>18.950661653536088</c:v>
                </c:pt>
                <c:pt idx="277">
                  <c:v>19.396849854491489</c:v>
                </c:pt>
                <c:pt idx="278">
                  <c:v>19.85659262767701</c:v>
                </c:pt>
                <c:pt idx="279">
                  <c:v>20.330840415236779</c:v>
                </c:pt>
                <c:pt idx="280">
                  <c:v>20.820669184537579</c:v>
                </c:pt>
                <c:pt idx="281">
                  <c:v>21.327305072873184</c:v>
                </c:pt>
                <c:pt idx="282">
                  <c:v>21.852155645678298</c:v>
                </c:pt>
                <c:pt idx="283">
                  <c:v>22.396850079307896</c:v>
                </c:pt>
                <c:pt idx="284">
                  <c:v>22.963291600001604</c:v>
                </c:pt>
                <c:pt idx="285">
                  <c:v>23.553727089783326</c:v>
                </c:pt>
                <c:pt idx="286">
                  <c:v>24.170841281905872</c:v>
                </c:pt>
                <c:pt idx="287">
                  <c:v>24.817887091631754</c:v>
                </c:pt>
                <c:pt idx="288">
                  <c:v>25.498870645470227</c:v>
                </c:pt>
                <c:pt idx="289">
                  <c:v>26.218822027645615</c:v>
                </c:pt>
                <c:pt idx="290">
                  <c:v>26.984205993903252</c:v>
                </c:pt>
                <c:pt idx="291">
                  <c:v>27.803572881080285</c:v>
                </c:pt>
                <c:pt idx="292">
                  <c:v>28.6886477873053</c:v>
                </c:pt>
                <c:pt idx="293">
                  <c:v>29.656284185715247</c:v>
                </c:pt>
                <c:pt idx="294">
                  <c:v>30.732306739631888</c:v>
                </c:pt>
                <c:pt idx="295">
                  <c:v>31.960116080166443</c:v>
                </c:pt>
                <c:pt idx="296">
                  <c:v>33.424192667431505</c:v>
                </c:pt>
                <c:pt idx="297">
                  <c:v>35.342246865680622</c:v>
                </c:pt>
                <c:pt idx="298">
                  <c:v>40</c:v>
                </c:pt>
                <c:pt idx="299">
                  <c:v>40.113636363636367</c:v>
                </c:pt>
                <c:pt idx="300">
                  <c:v>40.227272727272734</c:v>
                </c:pt>
                <c:pt idx="301">
                  <c:v>40.340909090909101</c:v>
                </c:pt>
                <c:pt idx="302">
                  <c:v>40.454545454545467</c:v>
                </c:pt>
                <c:pt idx="303">
                  <c:v>40.568181818181834</c:v>
                </c:pt>
                <c:pt idx="304">
                  <c:v>40.681818181818201</c:v>
                </c:pt>
                <c:pt idx="305">
                  <c:v>40.795454545454568</c:v>
                </c:pt>
                <c:pt idx="306">
                  <c:v>40.909090909090935</c:v>
                </c:pt>
                <c:pt idx="307">
                  <c:v>41.022727272727302</c:v>
                </c:pt>
                <c:pt idx="308">
                  <c:v>41.136363636363669</c:v>
                </c:pt>
                <c:pt idx="309">
                  <c:v>41.250000000000036</c:v>
                </c:pt>
                <c:pt idx="310">
                  <c:v>41.363636363636402</c:v>
                </c:pt>
                <c:pt idx="311">
                  <c:v>41.477272727272769</c:v>
                </c:pt>
                <c:pt idx="312">
                  <c:v>41.590909090909136</c:v>
                </c:pt>
                <c:pt idx="313">
                  <c:v>41.704545454545503</c:v>
                </c:pt>
                <c:pt idx="314">
                  <c:v>41.81818181818187</c:v>
                </c:pt>
                <c:pt idx="315">
                  <c:v>41.931818181818237</c:v>
                </c:pt>
                <c:pt idx="316">
                  <c:v>42.045454545454604</c:v>
                </c:pt>
                <c:pt idx="317">
                  <c:v>42.15909090909097</c:v>
                </c:pt>
                <c:pt idx="318">
                  <c:v>42.272727272727337</c:v>
                </c:pt>
                <c:pt idx="319">
                  <c:v>42.386363636363704</c:v>
                </c:pt>
                <c:pt idx="320">
                  <c:v>42.500000000000071</c:v>
                </c:pt>
                <c:pt idx="321">
                  <c:v>42.613636363636438</c:v>
                </c:pt>
                <c:pt idx="322">
                  <c:v>42.727272727272805</c:v>
                </c:pt>
                <c:pt idx="323">
                  <c:v>42.840909090909172</c:v>
                </c:pt>
                <c:pt idx="324">
                  <c:v>42.954545454545539</c:v>
                </c:pt>
                <c:pt idx="325">
                  <c:v>43.068181818181905</c:v>
                </c:pt>
                <c:pt idx="326">
                  <c:v>43.181818181818272</c:v>
                </c:pt>
                <c:pt idx="327">
                  <c:v>43.295454545454639</c:v>
                </c:pt>
                <c:pt idx="328">
                  <c:v>43.409090909091006</c:v>
                </c:pt>
                <c:pt idx="329">
                  <c:v>43.522727272727373</c:v>
                </c:pt>
                <c:pt idx="330">
                  <c:v>43.63636363636374</c:v>
                </c:pt>
                <c:pt idx="331">
                  <c:v>43.750000000000107</c:v>
                </c:pt>
                <c:pt idx="332">
                  <c:v>43.863636363636473</c:v>
                </c:pt>
                <c:pt idx="333">
                  <c:v>43.97727272727284</c:v>
                </c:pt>
                <c:pt idx="334">
                  <c:v>44.090909090909207</c:v>
                </c:pt>
                <c:pt idx="335">
                  <c:v>44.204545454545574</c:v>
                </c:pt>
                <c:pt idx="336">
                  <c:v>44.318181818181941</c:v>
                </c:pt>
                <c:pt idx="337">
                  <c:v>44.431818181818308</c:v>
                </c:pt>
                <c:pt idx="338">
                  <c:v>44.545454545454675</c:v>
                </c:pt>
                <c:pt idx="339">
                  <c:v>44.659090909091042</c:v>
                </c:pt>
                <c:pt idx="340">
                  <c:v>44.772727272727408</c:v>
                </c:pt>
                <c:pt idx="341">
                  <c:v>44.886363636363775</c:v>
                </c:pt>
                <c:pt idx="342">
                  <c:v>45.000000000000142</c:v>
                </c:pt>
                <c:pt idx="343">
                  <c:v>45.113636363636509</c:v>
                </c:pt>
                <c:pt idx="344">
                  <c:v>45.227272727272876</c:v>
                </c:pt>
                <c:pt idx="345">
                  <c:v>45.340909090909243</c:v>
                </c:pt>
                <c:pt idx="346">
                  <c:v>45.45454545454561</c:v>
                </c:pt>
                <c:pt idx="347">
                  <c:v>45.568181818181976</c:v>
                </c:pt>
                <c:pt idx="348">
                  <c:v>45.681818181818343</c:v>
                </c:pt>
                <c:pt idx="349">
                  <c:v>45.79545454545471</c:v>
                </c:pt>
                <c:pt idx="350">
                  <c:v>45.909090909091077</c:v>
                </c:pt>
                <c:pt idx="351">
                  <c:v>46.022727272727444</c:v>
                </c:pt>
                <c:pt idx="352">
                  <c:v>46.136363636363811</c:v>
                </c:pt>
                <c:pt idx="353">
                  <c:v>46.250000000000178</c:v>
                </c:pt>
                <c:pt idx="354">
                  <c:v>46.363636363636545</c:v>
                </c:pt>
                <c:pt idx="355">
                  <c:v>46.477272727272911</c:v>
                </c:pt>
                <c:pt idx="356">
                  <c:v>46.590909090909278</c:v>
                </c:pt>
                <c:pt idx="357">
                  <c:v>46.704545454545645</c:v>
                </c:pt>
                <c:pt idx="358">
                  <c:v>46.818181818182012</c:v>
                </c:pt>
                <c:pt idx="359">
                  <c:v>46.931818181818379</c:v>
                </c:pt>
                <c:pt idx="360">
                  <c:v>47.045454545454746</c:v>
                </c:pt>
                <c:pt idx="361">
                  <c:v>47.159090909091113</c:v>
                </c:pt>
                <c:pt idx="362">
                  <c:v>47.272727272727479</c:v>
                </c:pt>
                <c:pt idx="363">
                  <c:v>47.386363636363846</c:v>
                </c:pt>
                <c:pt idx="364">
                  <c:v>47.500000000000213</c:v>
                </c:pt>
                <c:pt idx="365">
                  <c:v>47.61363636363658</c:v>
                </c:pt>
                <c:pt idx="366">
                  <c:v>47.727272727272947</c:v>
                </c:pt>
                <c:pt idx="367">
                  <c:v>47.840909090909314</c:v>
                </c:pt>
                <c:pt idx="368">
                  <c:v>47.954545454545681</c:v>
                </c:pt>
                <c:pt idx="369">
                  <c:v>48.068181818182047</c:v>
                </c:pt>
                <c:pt idx="370">
                  <c:v>48.181818181818414</c:v>
                </c:pt>
                <c:pt idx="371">
                  <c:v>48.295454545454781</c:v>
                </c:pt>
                <c:pt idx="372">
                  <c:v>48.409090909091148</c:v>
                </c:pt>
                <c:pt idx="373">
                  <c:v>48.522727272727515</c:v>
                </c:pt>
                <c:pt idx="374">
                  <c:v>48.636363636363882</c:v>
                </c:pt>
                <c:pt idx="375">
                  <c:v>48.750000000000249</c:v>
                </c:pt>
                <c:pt idx="376">
                  <c:v>48.863636363636616</c:v>
                </c:pt>
                <c:pt idx="377">
                  <c:v>48.977272727272982</c:v>
                </c:pt>
                <c:pt idx="378">
                  <c:v>49.090909090909349</c:v>
                </c:pt>
                <c:pt idx="379">
                  <c:v>49.204545454545716</c:v>
                </c:pt>
                <c:pt idx="380">
                  <c:v>49.318181818182083</c:v>
                </c:pt>
                <c:pt idx="381">
                  <c:v>49.43181818181845</c:v>
                </c:pt>
                <c:pt idx="382">
                  <c:v>49.545454545454817</c:v>
                </c:pt>
                <c:pt idx="383">
                  <c:v>49.659090909091184</c:v>
                </c:pt>
                <c:pt idx="384">
                  <c:v>49.77272727272755</c:v>
                </c:pt>
                <c:pt idx="385">
                  <c:v>49.886363636363917</c:v>
                </c:pt>
                <c:pt idx="386">
                  <c:v>50</c:v>
                </c:pt>
                <c:pt idx="387">
                  <c:v>50</c:v>
                </c:pt>
                <c:pt idx="388">
                  <c:v>50</c:v>
                </c:pt>
                <c:pt idx="389">
                  <c:v>50</c:v>
                </c:pt>
                <c:pt idx="390">
                  <c:v>50</c:v>
                </c:pt>
                <c:pt idx="391">
                  <c:v>50</c:v>
                </c:pt>
                <c:pt idx="392">
                  <c:v>50</c:v>
                </c:pt>
                <c:pt idx="393">
                  <c:v>50</c:v>
                </c:pt>
                <c:pt idx="394">
                  <c:v>50</c:v>
                </c:pt>
                <c:pt idx="395">
                  <c:v>50</c:v>
                </c:pt>
                <c:pt idx="396">
                  <c:v>50</c:v>
                </c:pt>
                <c:pt idx="397">
                  <c:v>50</c:v>
                </c:pt>
                <c:pt idx="398">
                  <c:v>50</c:v>
                </c:pt>
                <c:pt idx="399">
                  <c:v>50</c:v>
                </c:pt>
                <c:pt idx="400">
                  <c:v>50</c:v>
                </c:pt>
                <c:pt idx="401">
                  <c:v>50</c:v>
                </c:pt>
                <c:pt idx="402">
                  <c:v>50</c:v>
                </c:pt>
                <c:pt idx="403">
                  <c:v>50.111111111111114</c:v>
                </c:pt>
                <c:pt idx="404">
                  <c:v>50.223787167449146</c:v>
                </c:pt>
                <c:pt idx="405">
                  <c:v>50.336463223787177</c:v>
                </c:pt>
                <c:pt idx="406">
                  <c:v>50.449139280125209</c:v>
                </c:pt>
                <c:pt idx="407">
                  <c:v>50.561815336463241</c:v>
                </c:pt>
                <c:pt idx="408">
                  <c:v>50.674491392801272</c:v>
                </c:pt>
                <c:pt idx="409">
                  <c:v>50.787167449139304</c:v>
                </c:pt>
                <c:pt idx="410">
                  <c:v>50.899843505477335</c:v>
                </c:pt>
                <c:pt idx="411">
                  <c:v>51.012519561815367</c:v>
                </c:pt>
                <c:pt idx="412">
                  <c:v>51.125195618153398</c:v>
                </c:pt>
                <c:pt idx="413">
                  <c:v>51.23787167449143</c:v>
                </c:pt>
                <c:pt idx="414">
                  <c:v>51.350547730829462</c:v>
                </c:pt>
                <c:pt idx="415">
                  <c:v>51.463223787167493</c:v>
                </c:pt>
                <c:pt idx="416">
                  <c:v>51.575899843505525</c:v>
                </c:pt>
                <c:pt idx="417">
                  <c:v>51.688575899843556</c:v>
                </c:pt>
                <c:pt idx="418">
                  <c:v>51.801251956181588</c:v>
                </c:pt>
                <c:pt idx="419">
                  <c:v>51.913928012519619</c:v>
                </c:pt>
                <c:pt idx="420">
                  <c:v>52.026604068857651</c:v>
                </c:pt>
                <c:pt idx="421">
                  <c:v>52.139280125195683</c:v>
                </c:pt>
                <c:pt idx="422">
                  <c:v>52.251956181533714</c:v>
                </c:pt>
                <c:pt idx="423">
                  <c:v>52.364632237871746</c:v>
                </c:pt>
                <c:pt idx="424">
                  <c:v>52.477308294209777</c:v>
                </c:pt>
                <c:pt idx="425">
                  <c:v>52.589984350547809</c:v>
                </c:pt>
                <c:pt idx="426">
                  <c:v>52.70266040688584</c:v>
                </c:pt>
                <c:pt idx="427">
                  <c:v>52.815336463223872</c:v>
                </c:pt>
                <c:pt idx="428">
                  <c:v>52.928012519561904</c:v>
                </c:pt>
                <c:pt idx="429">
                  <c:v>53.040688575899935</c:v>
                </c:pt>
                <c:pt idx="430">
                  <c:v>53.153364632237967</c:v>
                </c:pt>
                <c:pt idx="431">
                  <c:v>53.266040688575998</c:v>
                </c:pt>
                <c:pt idx="432">
                  <c:v>53.37871674491403</c:v>
                </c:pt>
                <c:pt idx="433">
                  <c:v>53.491392801252061</c:v>
                </c:pt>
                <c:pt idx="434">
                  <c:v>53.604068857590093</c:v>
                </c:pt>
                <c:pt idx="435">
                  <c:v>53.716744913928125</c:v>
                </c:pt>
                <c:pt idx="436">
                  <c:v>53.829420970266156</c:v>
                </c:pt>
                <c:pt idx="437">
                  <c:v>53.942097026604188</c:v>
                </c:pt>
                <c:pt idx="438">
                  <c:v>54.054773082942219</c:v>
                </c:pt>
                <c:pt idx="439">
                  <c:v>54.167449139280251</c:v>
                </c:pt>
                <c:pt idx="440">
                  <c:v>54.280125195618282</c:v>
                </c:pt>
                <c:pt idx="441">
                  <c:v>54.392801251956314</c:v>
                </c:pt>
                <c:pt idx="442">
                  <c:v>54.505477308294346</c:v>
                </c:pt>
                <c:pt idx="443">
                  <c:v>54.618153364632377</c:v>
                </c:pt>
                <c:pt idx="444">
                  <c:v>54.730829420970409</c:v>
                </c:pt>
                <c:pt idx="445">
                  <c:v>54.84350547730844</c:v>
                </c:pt>
                <c:pt idx="446">
                  <c:v>54.956181533646472</c:v>
                </c:pt>
                <c:pt idx="447">
                  <c:v>55.068857589984503</c:v>
                </c:pt>
                <c:pt idx="448">
                  <c:v>55.181533646322535</c:v>
                </c:pt>
                <c:pt idx="449">
                  <c:v>55.294209702660567</c:v>
                </c:pt>
                <c:pt idx="450">
                  <c:v>55.406885758998598</c:v>
                </c:pt>
                <c:pt idx="451">
                  <c:v>55.51956181533663</c:v>
                </c:pt>
                <c:pt idx="452">
                  <c:v>55.632237871674661</c:v>
                </c:pt>
                <c:pt idx="453">
                  <c:v>55.744913928012693</c:v>
                </c:pt>
                <c:pt idx="454">
                  <c:v>55.857589984350724</c:v>
                </c:pt>
                <c:pt idx="455">
                  <c:v>55.970266040688756</c:v>
                </c:pt>
                <c:pt idx="456">
                  <c:v>56.082942097026788</c:v>
                </c:pt>
                <c:pt idx="457">
                  <c:v>56.195618153364819</c:v>
                </c:pt>
                <c:pt idx="458">
                  <c:v>56.308294209702851</c:v>
                </c:pt>
                <c:pt idx="459">
                  <c:v>56.420970266040882</c:v>
                </c:pt>
                <c:pt idx="460">
                  <c:v>56.533646322378914</c:v>
                </c:pt>
                <c:pt idx="461">
                  <c:v>56.646322378716945</c:v>
                </c:pt>
                <c:pt idx="462">
                  <c:v>56.758998435054977</c:v>
                </c:pt>
                <c:pt idx="463">
                  <c:v>56.871674491393009</c:v>
                </c:pt>
                <c:pt idx="464">
                  <c:v>56.98435054773104</c:v>
                </c:pt>
                <c:pt idx="465">
                  <c:v>57.097026604069072</c:v>
                </c:pt>
                <c:pt idx="466">
                  <c:v>57.209702660407103</c:v>
                </c:pt>
                <c:pt idx="467">
                  <c:v>57.322378716745135</c:v>
                </c:pt>
                <c:pt idx="468">
                  <c:v>57.435054773083166</c:v>
                </c:pt>
                <c:pt idx="469">
                  <c:v>57.547730829421198</c:v>
                </c:pt>
                <c:pt idx="470">
                  <c:v>57.66040688575923</c:v>
                </c:pt>
                <c:pt idx="471">
                  <c:v>57.773082942097261</c:v>
                </c:pt>
                <c:pt idx="472">
                  <c:v>57.885758998435293</c:v>
                </c:pt>
                <c:pt idx="473">
                  <c:v>57.998435054773324</c:v>
                </c:pt>
                <c:pt idx="474">
                  <c:v>58</c:v>
                </c:pt>
                <c:pt idx="475">
                  <c:v>58.48</c:v>
                </c:pt>
                <c:pt idx="476">
                  <c:v>58.959999999999994</c:v>
                </c:pt>
                <c:pt idx="477">
                  <c:v>59.439999999999991</c:v>
                </c:pt>
                <c:pt idx="478">
                  <c:v>59.919999999999987</c:v>
                </c:pt>
                <c:pt idx="479">
                  <c:v>60.399999999999984</c:v>
                </c:pt>
                <c:pt idx="480">
                  <c:v>60.879999999999981</c:v>
                </c:pt>
                <c:pt idx="481">
                  <c:v>61.359999999999978</c:v>
                </c:pt>
                <c:pt idx="482">
                  <c:v>61.839999999999975</c:v>
                </c:pt>
                <c:pt idx="483">
                  <c:v>62.319999999999972</c:v>
                </c:pt>
                <c:pt idx="484">
                  <c:v>62.799999999999969</c:v>
                </c:pt>
                <c:pt idx="485">
                  <c:v>63.279999999999966</c:v>
                </c:pt>
                <c:pt idx="486">
                  <c:v>63.759999999999962</c:v>
                </c:pt>
                <c:pt idx="487">
                  <c:v>64.239999999999966</c:v>
                </c:pt>
                <c:pt idx="488">
                  <c:v>64.71999999999997</c:v>
                </c:pt>
                <c:pt idx="489">
                  <c:v>65.199999999999974</c:v>
                </c:pt>
                <c:pt idx="490">
                  <c:v>65.679999999999978</c:v>
                </c:pt>
                <c:pt idx="491">
                  <c:v>66.159999999999982</c:v>
                </c:pt>
                <c:pt idx="492">
                  <c:v>66.639999999999986</c:v>
                </c:pt>
                <c:pt idx="493">
                  <c:v>67.11999999999999</c:v>
                </c:pt>
                <c:pt idx="494">
                  <c:v>67.599999999999994</c:v>
                </c:pt>
                <c:pt idx="495">
                  <c:v>68.08</c:v>
                </c:pt>
                <c:pt idx="496">
                  <c:v>68.56</c:v>
                </c:pt>
                <c:pt idx="497">
                  <c:v>69.040000000000006</c:v>
                </c:pt>
                <c:pt idx="498">
                  <c:v>69.52000000000001</c:v>
                </c:pt>
                <c:pt idx="499">
                  <c:v>70</c:v>
                </c:pt>
                <c:pt idx="500">
                  <c:v>70</c:v>
                </c:pt>
                <c:pt idx="501">
                  <c:v>70</c:v>
                </c:pt>
                <c:pt idx="502">
                  <c:v>70</c:v>
                </c:pt>
                <c:pt idx="503">
                  <c:v>70</c:v>
                </c:pt>
                <c:pt idx="504">
                  <c:v>70</c:v>
                </c:pt>
                <c:pt idx="505">
                  <c:v>70</c:v>
                </c:pt>
                <c:pt idx="506">
                  <c:v>70</c:v>
                </c:pt>
                <c:pt idx="507">
                  <c:v>70</c:v>
                </c:pt>
                <c:pt idx="508">
                  <c:v>70</c:v>
                </c:pt>
                <c:pt idx="509">
                  <c:v>70</c:v>
                </c:pt>
                <c:pt idx="510">
                  <c:v>70</c:v>
                </c:pt>
                <c:pt idx="511">
                  <c:v>70</c:v>
                </c:pt>
                <c:pt idx="512">
                  <c:v>70</c:v>
                </c:pt>
                <c:pt idx="513">
                  <c:v>70</c:v>
                </c:pt>
                <c:pt idx="514">
                  <c:v>70</c:v>
                </c:pt>
                <c:pt idx="515">
                  <c:v>70</c:v>
                </c:pt>
                <c:pt idx="516">
                  <c:v>70</c:v>
                </c:pt>
                <c:pt idx="517">
                  <c:v>70</c:v>
                </c:pt>
                <c:pt idx="518">
                  <c:v>70</c:v>
                </c:pt>
                <c:pt idx="519">
                  <c:v>70</c:v>
                </c:pt>
                <c:pt idx="520">
                  <c:v>70</c:v>
                </c:pt>
                <c:pt idx="521">
                  <c:v>70</c:v>
                </c:pt>
                <c:pt idx="522">
                  <c:v>70</c:v>
                </c:pt>
                <c:pt idx="523">
                  <c:v>70</c:v>
                </c:pt>
                <c:pt idx="524">
                  <c:v>70</c:v>
                </c:pt>
                <c:pt idx="525">
                  <c:v>70</c:v>
                </c:pt>
                <c:pt idx="526">
                  <c:v>70</c:v>
                </c:pt>
                <c:pt idx="527">
                  <c:v>70</c:v>
                </c:pt>
                <c:pt idx="528">
                  <c:v>70</c:v>
                </c:pt>
                <c:pt idx="529">
                  <c:v>70</c:v>
                </c:pt>
                <c:pt idx="530">
                  <c:v>70</c:v>
                </c:pt>
                <c:pt idx="531">
                  <c:v>70</c:v>
                </c:pt>
                <c:pt idx="532">
                  <c:v>70</c:v>
                </c:pt>
                <c:pt idx="533">
                  <c:v>70</c:v>
                </c:pt>
                <c:pt idx="534">
                  <c:v>70</c:v>
                </c:pt>
                <c:pt idx="535">
                  <c:v>70</c:v>
                </c:pt>
                <c:pt idx="536">
                  <c:v>70</c:v>
                </c:pt>
                <c:pt idx="537">
                  <c:v>70</c:v>
                </c:pt>
                <c:pt idx="538">
                  <c:v>70</c:v>
                </c:pt>
                <c:pt idx="539">
                  <c:v>70</c:v>
                </c:pt>
                <c:pt idx="540">
                  <c:v>70</c:v>
                </c:pt>
                <c:pt idx="541">
                  <c:v>70</c:v>
                </c:pt>
                <c:pt idx="542">
                  <c:v>70</c:v>
                </c:pt>
                <c:pt idx="543">
                  <c:v>70</c:v>
                </c:pt>
                <c:pt idx="544">
                  <c:v>70</c:v>
                </c:pt>
                <c:pt idx="545">
                  <c:v>70</c:v>
                </c:pt>
                <c:pt idx="546">
                  <c:v>70</c:v>
                </c:pt>
                <c:pt idx="547">
                  <c:v>70</c:v>
                </c:pt>
                <c:pt idx="548">
                  <c:v>70</c:v>
                </c:pt>
                <c:pt idx="549">
                  <c:v>70</c:v>
                </c:pt>
                <c:pt idx="550">
                  <c:v>70</c:v>
                </c:pt>
                <c:pt idx="551">
                  <c:v>70</c:v>
                </c:pt>
                <c:pt idx="552">
                  <c:v>70</c:v>
                </c:pt>
                <c:pt idx="553">
                  <c:v>70</c:v>
                </c:pt>
                <c:pt idx="554">
                  <c:v>70</c:v>
                </c:pt>
                <c:pt idx="555">
                  <c:v>70</c:v>
                </c:pt>
                <c:pt idx="556">
                  <c:v>70</c:v>
                </c:pt>
                <c:pt idx="557">
                  <c:v>69.675675675675677</c:v>
                </c:pt>
                <c:pt idx="558">
                  <c:v>69.351351351351354</c:v>
                </c:pt>
                <c:pt idx="559">
                  <c:v>69.027027027027032</c:v>
                </c:pt>
                <c:pt idx="560">
                  <c:v>68.702702702702709</c:v>
                </c:pt>
                <c:pt idx="561">
                  <c:v>68.378378378378386</c:v>
                </c:pt>
                <c:pt idx="562">
                  <c:v>68.054054054054063</c:v>
                </c:pt>
                <c:pt idx="563">
                  <c:v>67.72972972972974</c:v>
                </c:pt>
                <c:pt idx="564">
                  <c:v>67.405405405405418</c:v>
                </c:pt>
                <c:pt idx="565">
                  <c:v>67.081081081081095</c:v>
                </c:pt>
                <c:pt idx="566">
                  <c:v>66.756756756756772</c:v>
                </c:pt>
                <c:pt idx="567">
                  <c:v>66.432432432432449</c:v>
                </c:pt>
                <c:pt idx="568">
                  <c:v>66.108108108108127</c:v>
                </c:pt>
                <c:pt idx="569">
                  <c:v>65.783783783783804</c:v>
                </c:pt>
                <c:pt idx="570">
                  <c:v>65.459459459459481</c:v>
                </c:pt>
                <c:pt idx="571">
                  <c:v>65.135135135135158</c:v>
                </c:pt>
                <c:pt idx="572">
                  <c:v>64.810810810810835</c:v>
                </c:pt>
                <c:pt idx="573">
                  <c:v>64.486486486486513</c:v>
                </c:pt>
                <c:pt idx="574">
                  <c:v>64.16216216216219</c:v>
                </c:pt>
                <c:pt idx="575">
                  <c:v>63.837837837837867</c:v>
                </c:pt>
                <c:pt idx="576">
                  <c:v>63.513513513513544</c:v>
                </c:pt>
                <c:pt idx="577">
                  <c:v>63.189189189189221</c:v>
                </c:pt>
                <c:pt idx="578">
                  <c:v>62.864864864864899</c:v>
                </c:pt>
                <c:pt idx="579">
                  <c:v>62.540540540540576</c:v>
                </c:pt>
                <c:pt idx="580">
                  <c:v>62.216216216216253</c:v>
                </c:pt>
                <c:pt idx="581">
                  <c:v>61.89189189189193</c:v>
                </c:pt>
                <c:pt idx="582">
                  <c:v>61.567567567567608</c:v>
                </c:pt>
                <c:pt idx="583">
                  <c:v>61.243243243243285</c:v>
                </c:pt>
                <c:pt idx="584">
                  <c:v>60.918918918918962</c:v>
                </c:pt>
                <c:pt idx="585">
                  <c:v>60.594594594594639</c:v>
                </c:pt>
                <c:pt idx="586">
                  <c:v>60.270270270270316</c:v>
                </c:pt>
                <c:pt idx="587">
                  <c:v>59.945945945945994</c:v>
                </c:pt>
                <c:pt idx="588">
                  <c:v>59.621621621621671</c:v>
                </c:pt>
                <c:pt idx="589">
                  <c:v>59.297297297297348</c:v>
                </c:pt>
                <c:pt idx="590">
                  <c:v>58.972972972973025</c:v>
                </c:pt>
                <c:pt idx="591">
                  <c:v>58.648648648648702</c:v>
                </c:pt>
                <c:pt idx="592">
                  <c:v>58.32432432432438</c:v>
                </c:pt>
                <c:pt idx="593">
                  <c:v>58</c:v>
                </c:pt>
                <c:pt idx="594">
                  <c:v>58.35</c:v>
                </c:pt>
                <c:pt idx="595">
                  <c:v>58.7</c:v>
                </c:pt>
                <c:pt idx="596">
                  <c:v>59.050000000000004</c:v>
                </c:pt>
                <c:pt idx="597">
                  <c:v>59.400000000000006</c:v>
                </c:pt>
                <c:pt idx="598">
                  <c:v>59.750000000000007</c:v>
                </c:pt>
                <c:pt idx="599">
                  <c:v>60.100000000000009</c:v>
                </c:pt>
                <c:pt idx="600">
                  <c:v>60.45000000000001</c:v>
                </c:pt>
                <c:pt idx="601">
                  <c:v>60.800000000000011</c:v>
                </c:pt>
                <c:pt idx="602">
                  <c:v>61.150000000000013</c:v>
                </c:pt>
                <c:pt idx="603">
                  <c:v>61.500000000000014</c:v>
                </c:pt>
                <c:pt idx="604">
                  <c:v>61.850000000000016</c:v>
                </c:pt>
                <c:pt idx="605">
                  <c:v>62.200000000000017</c:v>
                </c:pt>
                <c:pt idx="606">
                  <c:v>62.550000000000018</c:v>
                </c:pt>
                <c:pt idx="607">
                  <c:v>62.90000000000002</c:v>
                </c:pt>
                <c:pt idx="608">
                  <c:v>63.250000000000021</c:v>
                </c:pt>
                <c:pt idx="609">
                  <c:v>63.600000000000023</c:v>
                </c:pt>
                <c:pt idx="610">
                  <c:v>63.950000000000024</c:v>
                </c:pt>
                <c:pt idx="611">
                  <c:v>64.300000000000026</c:v>
                </c:pt>
                <c:pt idx="612">
                  <c:v>64.65000000000002</c:v>
                </c:pt>
                <c:pt idx="613">
                  <c:v>65</c:v>
                </c:pt>
                <c:pt idx="614">
                  <c:v>65</c:v>
                </c:pt>
                <c:pt idx="615">
                  <c:v>65</c:v>
                </c:pt>
                <c:pt idx="616">
                  <c:v>65</c:v>
                </c:pt>
                <c:pt idx="617">
                  <c:v>65</c:v>
                </c:pt>
                <c:pt idx="618">
                  <c:v>65</c:v>
                </c:pt>
                <c:pt idx="619">
                  <c:v>65</c:v>
                </c:pt>
                <c:pt idx="620">
                  <c:v>65</c:v>
                </c:pt>
                <c:pt idx="621">
                  <c:v>65</c:v>
                </c:pt>
                <c:pt idx="622">
                  <c:v>65</c:v>
                </c:pt>
                <c:pt idx="623">
                  <c:v>65</c:v>
                </c:pt>
                <c:pt idx="624">
                  <c:v>65</c:v>
                </c:pt>
                <c:pt idx="625">
                  <c:v>65</c:v>
                </c:pt>
                <c:pt idx="626">
                  <c:v>65</c:v>
                </c:pt>
                <c:pt idx="627">
                  <c:v>65</c:v>
                </c:pt>
                <c:pt idx="628">
                  <c:v>65</c:v>
                </c:pt>
                <c:pt idx="629">
                  <c:v>65</c:v>
                </c:pt>
                <c:pt idx="630">
                  <c:v>65</c:v>
                </c:pt>
                <c:pt idx="631">
                  <c:v>65</c:v>
                </c:pt>
                <c:pt idx="632">
                  <c:v>65</c:v>
                </c:pt>
                <c:pt idx="633">
                  <c:v>65</c:v>
                </c:pt>
                <c:pt idx="634">
                  <c:v>65</c:v>
                </c:pt>
                <c:pt idx="635">
                  <c:v>65</c:v>
                </c:pt>
                <c:pt idx="636">
                  <c:v>65</c:v>
                </c:pt>
                <c:pt idx="637">
                  <c:v>65</c:v>
                </c:pt>
                <c:pt idx="638">
                  <c:v>65</c:v>
                </c:pt>
                <c:pt idx="639">
                  <c:v>65</c:v>
                </c:pt>
                <c:pt idx="640">
                  <c:v>65.269230769230774</c:v>
                </c:pt>
                <c:pt idx="641">
                  <c:v>65.538461538461547</c:v>
                </c:pt>
                <c:pt idx="642">
                  <c:v>65.807692307692321</c:v>
                </c:pt>
                <c:pt idx="643">
                  <c:v>66.076923076923094</c:v>
                </c:pt>
                <c:pt idx="644">
                  <c:v>66.346153846153868</c:v>
                </c:pt>
                <c:pt idx="645">
                  <c:v>66.615384615384642</c:v>
                </c:pt>
                <c:pt idx="646">
                  <c:v>66.884615384615415</c:v>
                </c:pt>
                <c:pt idx="647">
                  <c:v>67.153846153846189</c:v>
                </c:pt>
                <c:pt idx="648">
                  <c:v>67.423076923076962</c:v>
                </c:pt>
                <c:pt idx="649">
                  <c:v>67.692307692307736</c:v>
                </c:pt>
                <c:pt idx="650">
                  <c:v>67.96153846153851</c:v>
                </c:pt>
                <c:pt idx="651">
                  <c:v>68.230769230769283</c:v>
                </c:pt>
                <c:pt idx="652">
                  <c:v>68.500000000000057</c:v>
                </c:pt>
                <c:pt idx="653">
                  <c:v>68.76923076923083</c:v>
                </c:pt>
                <c:pt idx="654">
                  <c:v>69.038461538461604</c:v>
                </c:pt>
                <c:pt idx="655">
                  <c:v>69.307692307692378</c:v>
                </c:pt>
                <c:pt idx="656">
                  <c:v>69.576923076923151</c:v>
                </c:pt>
                <c:pt idx="657">
                  <c:v>69.846153846153925</c:v>
                </c:pt>
                <c:pt idx="658">
                  <c:v>70.115384615384698</c:v>
                </c:pt>
                <c:pt idx="659">
                  <c:v>70.384615384615472</c:v>
                </c:pt>
                <c:pt idx="660">
                  <c:v>70.653846153846246</c:v>
                </c:pt>
                <c:pt idx="661">
                  <c:v>70.923076923077019</c:v>
                </c:pt>
                <c:pt idx="662">
                  <c:v>71.192307692307793</c:v>
                </c:pt>
                <c:pt idx="663">
                  <c:v>71.461538461538566</c:v>
                </c:pt>
                <c:pt idx="664">
                  <c:v>71.73076923076934</c:v>
                </c:pt>
                <c:pt idx="665">
                  <c:v>72</c:v>
                </c:pt>
                <c:pt idx="666">
                  <c:v>71.577777777777783</c:v>
                </c:pt>
                <c:pt idx="667">
                  <c:v>71.155555555555566</c:v>
                </c:pt>
                <c:pt idx="668">
                  <c:v>70.733333333333348</c:v>
                </c:pt>
                <c:pt idx="669">
                  <c:v>70.311111111111131</c:v>
                </c:pt>
                <c:pt idx="670">
                  <c:v>69.888888888888914</c:v>
                </c:pt>
                <c:pt idx="671">
                  <c:v>69.466666666666697</c:v>
                </c:pt>
                <c:pt idx="672">
                  <c:v>69.04444444444448</c:v>
                </c:pt>
                <c:pt idx="673">
                  <c:v>68.622222222222263</c:v>
                </c:pt>
                <c:pt idx="674">
                  <c:v>68.200000000000045</c:v>
                </c:pt>
                <c:pt idx="675">
                  <c:v>67.777777777777828</c:v>
                </c:pt>
                <c:pt idx="676">
                  <c:v>67.355555555555611</c:v>
                </c:pt>
                <c:pt idx="677">
                  <c:v>66.933333333333394</c:v>
                </c:pt>
                <c:pt idx="678">
                  <c:v>66.511111111111177</c:v>
                </c:pt>
                <c:pt idx="679">
                  <c:v>66.08888888888896</c:v>
                </c:pt>
                <c:pt idx="680">
                  <c:v>65.666666666666742</c:v>
                </c:pt>
                <c:pt idx="681">
                  <c:v>65.244444444444525</c:v>
                </c:pt>
                <c:pt idx="682">
                  <c:v>64.822222222222308</c:v>
                </c:pt>
                <c:pt idx="683">
                  <c:v>64.400000000000091</c:v>
                </c:pt>
                <c:pt idx="684">
                  <c:v>63.977777777777867</c:v>
                </c:pt>
                <c:pt idx="685">
                  <c:v>63.555555555555642</c:v>
                </c:pt>
                <c:pt idx="686">
                  <c:v>63.133333333333418</c:v>
                </c:pt>
                <c:pt idx="687">
                  <c:v>62.711111111111194</c:v>
                </c:pt>
                <c:pt idx="688">
                  <c:v>62.28888888888897</c:v>
                </c:pt>
                <c:pt idx="689">
                  <c:v>61.866666666666745</c:v>
                </c:pt>
                <c:pt idx="690">
                  <c:v>61.444444444444521</c:v>
                </c:pt>
                <c:pt idx="691">
                  <c:v>61.022222222222297</c:v>
                </c:pt>
                <c:pt idx="692">
                  <c:v>60.600000000000072</c:v>
                </c:pt>
                <c:pt idx="693">
                  <c:v>60.177777777777848</c:v>
                </c:pt>
                <c:pt idx="694">
                  <c:v>59.755555555555624</c:v>
                </c:pt>
                <c:pt idx="695">
                  <c:v>59.3333333333334</c:v>
                </c:pt>
                <c:pt idx="696">
                  <c:v>58.911111111111175</c:v>
                </c:pt>
                <c:pt idx="697">
                  <c:v>58.488888888888951</c:v>
                </c:pt>
                <c:pt idx="698">
                  <c:v>58.066666666666727</c:v>
                </c:pt>
                <c:pt idx="699">
                  <c:v>57.644444444444503</c:v>
                </c:pt>
                <c:pt idx="700">
                  <c:v>57.222222222222278</c:v>
                </c:pt>
                <c:pt idx="701">
                  <c:v>56.800000000000054</c:v>
                </c:pt>
                <c:pt idx="702">
                  <c:v>56.37777777777783</c:v>
                </c:pt>
                <c:pt idx="703">
                  <c:v>55.955555555555605</c:v>
                </c:pt>
                <c:pt idx="704">
                  <c:v>55.533333333333381</c:v>
                </c:pt>
                <c:pt idx="705">
                  <c:v>55.111111111111157</c:v>
                </c:pt>
                <c:pt idx="706">
                  <c:v>54.688888888888933</c:v>
                </c:pt>
                <c:pt idx="707">
                  <c:v>54.266666666666708</c:v>
                </c:pt>
                <c:pt idx="708">
                  <c:v>53.844444444444484</c:v>
                </c:pt>
                <c:pt idx="709">
                  <c:v>53.42222222222226</c:v>
                </c:pt>
                <c:pt idx="710">
                  <c:v>53</c:v>
                </c:pt>
                <c:pt idx="711">
                  <c:v>52.266666666666666</c:v>
                </c:pt>
                <c:pt idx="712">
                  <c:v>51.533333333333331</c:v>
                </c:pt>
                <c:pt idx="713">
                  <c:v>50.8</c:v>
                </c:pt>
                <c:pt idx="714">
                  <c:v>50.066666666666663</c:v>
                </c:pt>
                <c:pt idx="715">
                  <c:v>49.333333333333329</c:v>
                </c:pt>
                <c:pt idx="716">
                  <c:v>48.599999999999994</c:v>
                </c:pt>
                <c:pt idx="717">
                  <c:v>47.86666666666666</c:v>
                </c:pt>
                <c:pt idx="718">
                  <c:v>47.133333333333326</c:v>
                </c:pt>
                <c:pt idx="719">
                  <c:v>46.399999999999991</c:v>
                </c:pt>
                <c:pt idx="720">
                  <c:v>45.666666666666657</c:v>
                </c:pt>
                <c:pt idx="721">
                  <c:v>44.933333333333323</c:v>
                </c:pt>
                <c:pt idx="722">
                  <c:v>44.199999999999989</c:v>
                </c:pt>
                <c:pt idx="723">
                  <c:v>43.466666666666654</c:v>
                </c:pt>
                <c:pt idx="724">
                  <c:v>42.73333333333332</c:v>
                </c:pt>
                <c:pt idx="725">
                  <c:v>42</c:v>
                </c:pt>
                <c:pt idx="726">
                  <c:v>42.026548672566371</c:v>
                </c:pt>
                <c:pt idx="727">
                  <c:v>42.053097345132741</c:v>
                </c:pt>
                <c:pt idx="728">
                  <c:v>42.079646017699112</c:v>
                </c:pt>
                <c:pt idx="729">
                  <c:v>42.106194690265482</c:v>
                </c:pt>
                <c:pt idx="730">
                  <c:v>42.132743362831853</c:v>
                </c:pt>
                <c:pt idx="731">
                  <c:v>42.159292035398224</c:v>
                </c:pt>
                <c:pt idx="732">
                  <c:v>42.185840707964594</c:v>
                </c:pt>
                <c:pt idx="733">
                  <c:v>42.212389380530965</c:v>
                </c:pt>
                <c:pt idx="734">
                  <c:v>42.238938053097336</c:v>
                </c:pt>
                <c:pt idx="735">
                  <c:v>42.265486725663706</c:v>
                </c:pt>
                <c:pt idx="736">
                  <c:v>42.292035398230077</c:v>
                </c:pt>
                <c:pt idx="737">
                  <c:v>42.318584070796447</c:v>
                </c:pt>
                <c:pt idx="738">
                  <c:v>42.345132743362818</c:v>
                </c:pt>
                <c:pt idx="739">
                  <c:v>42.371681415929189</c:v>
                </c:pt>
                <c:pt idx="740">
                  <c:v>42.398230088495559</c:v>
                </c:pt>
                <c:pt idx="741">
                  <c:v>42.42477876106193</c:v>
                </c:pt>
                <c:pt idx="742">
                  <c:v>42.4513274336283</c:v>
                </c:pt>
                <c:pt idx="743">
                  <c:v>42.477876106194671</c:v>
                </c:pt>
                <c:pt idx="744">
                  <c:v>42.504424778761042</c:v>
                </c:pt>
                <c:pt idx="745">
                  <c:v>42.530973451327412</c:v>
                </c:pt>
                <c:pt idx="746">
                  <c:v>42.557522123893783</c:v>
                </c:pt>
                <c:pt idx="747">
                  <c:v>42.584070796460153</c:v>
                </c:pt>
                <c:pt idx="748">
                  <c:v>42.610619469026524</c:v>
                </c:pt>
                <c:pt idx="749">
                  <c:v>42.637168141592895</c:v>
                </c:pt>
                <c:pt idx="750">
                  <c:v>42.663716814159265</c:v>
                </c:pt>
                <c:pt idx="751">
                  <c:v>42.690265486725636</c:v>
                </c:pt>
                <c:pt idx="752">
                  <c:v>42.716814159292007</c:v>
                </c:pt>
                <c:pt idx="753">
                  <c:v>42.743362831858377</c:v>
                </c:pt>
                <c:pt idx="754">
                  <c:v>42.769911504424748</c:v>
                </c:pt>
                <c:pt idx="755">
                  <c:v>42.796460176991118</c:v>
                </c:pt>
                <c:pt idx="756">
                  <c:v>42.823008849557489</c:v>
                </c:pt>
                <c:pt idx="757">
                  <c:v>42.84955752212386</c:v>
                </c:pt>
                <c:pt idx="758">
                  <c:v>42.87610619469023</c:v>
                </c:pt>
                <c:pt idx="759">
                  <c:v>42.902654867256601</c:v>
                </c:pt>
                <c:pt idx="760">
                  <c:v>42.929203539822971</c:v>
                </c:pt>
                <c:pt idx="761">
                  <c:v>42.955752212389342</c:v>
                </c:pt>
                <c:pt idx="762">
                  <c:v>42.982300884955713</c:v>
                </c:pt>
                <c:pt idx="763">
                  <c:v>43.008849557522083</c:v>
                </c:pt>
                <c:pt idx="764">
                  <c:v>43.035398230088454</c:v>
                </c:pt>
                <c:pt idx="765">
                  <c:v>43.061946902654824</c:v>
                </c:pt>
                <c:pt idx="766">
                  <c:v>43.088495575221195</c:v>
                </c:pt>
                <c:pt idx="767">
                  <c:v>43.115044247787566</c:v>
                </c:pt>
                <c:pt idx="768">
                  <c:v>43.141592920353936</c:v>
                </c:pt>
                <c:pt idx="769">
                  <c:v>43.168141592920307</c:v>
                </c:pt>
                <c:pt idx="770">
                  <c:v>43.194690265486678</c:v>
                </c:pt>
                <c:pt idx="771">
                  <c:v>43.221238938053048</c:v>
                </c:pt>
                <c:pt idx="772">
                  <c:v>43.247787610619419</c:v>
                </c:pt>
                <c:pt idx="773">
                  <c:v>43.274336283185789</c:v>
                </c:pt>
                <c:pt idx="774">
                  <c:v>43.30088495575216</c:v>
                </c:pt>
                <c:pt idx="775">
                  <c:v>43.327433628318531</c:v>
                </c:pt>
                <c:pt idx="776">
                  <c:v>43.353982300884901</c:v>
                </c:pt>
                <c:pt idx="777">
                  <c:v>43.380530973451272</c:v>
                </c:pt>
                <c:pt idx="778">
                  <c:v>43.407079646017642</c:v>
                </c:pt>
                <c:pt idx="779">
                  <c:v>43.433628318584013</c:v>
                </c:pt>
                <c:pt idx="780">
                  <c:v>43.460176991150384</c:v>
                </c:pt>
                <c:pt idx="781">
                  <c:v>43.486725663716754</c:v>
                </c:pt>
                <c:pt idx="782">
                  <c:v>43.513274336283125</c:v>
                </c:pt>
                <c:pt idx="783">
                  <c:v>43.539823008849496</c:v>
                </c:pt>
                <c:pt idx="784">
                  <c:v>43.566371681415866</c:v>
                </c:pt>
                <c:pt idx="785">
                  <c:v>43.592920353982237</c:v>
                </c:pt>
                <c:pt idx="786">
                  <c:v>43.619469026548607</c:v>
                </c:pt>
                <c:pt idx="787">
                  <c:v>43.646017699114978</c:v>
                </c:pt>
                <c:pt idx="788">
                  <c:v>43.672566371681349</c:v>
                </c:pt>
                <c:pt idx="789">
                  <c:v>43.699115044247719</c:v>
                </c:pt>
                <c:pt idx="790">
                  <c:v>43.72566371681409</c:v>
                </c:pt>
                <c:pt idx="791">
                  <c:v>43.75221238938046</c:v>
                </c:pt>
                <c:pt idx="792">
                  <c:v>43.778761061946831</c:v>
                </c:pt>
                <c:pt idx="793">
                  <c:v>43.805309734513202</c:v>
                </c:pt>
                <c:pt idx="794">
                  <c:v>43.831858407079572</c:v>
                </c:pt>
                <c:pt idx="795">
                  <c:v>43.858407079645943</c:v>
                </c:pt>
                <c:pt idx="796">
                  <c:v>43.884955752212313</c:v>
                </c:pt>
                <c:pt idx="797">
                  <c:v>43.911504424778684</c:v>
                </c:pt>
                <c:pt idx="798">
                  <c:v>43.938053097345055</c:v>
                </c:pt>
                <c:pt idx="799">
                  <c:v>43.964601769911425</c:v>
                </c:pt>
                <c:pt idx="800">
                  <c:v>43.991150442477796</c:v>
                </c:pt>
                <c:pt idx="801">
                  <c:v>44.017699115044167</c:v>
                </c:pt>
                <c:pt idx="802">
                  <c:v>44.044247787610537</c:v>
                </c:pt>
                <c:pt idx="803">
                  <c:v>44.070796460176908</c:v>
                </c:pt>
                <c:pt idx="804">
                  <c:v>44.097345132743278</c:v>
                </c:pt>
                <c:pt idx="805">
                  <c:v>44.123893805309649</c:v>
                </c:pt>
                <c:pt idx="806">
                  <c:v>44.15044247787602</c:v>
                </c:pt>
                <c:pt idx="807">
                  <c:v>44.17699115044239</c:v>
                </c:pt>
                <c:pt idx="808">
                  <c:v>44.203539823008761</c:v>
                </c:pt>
                <c:pt idx="809">
                  <c:v>44.230088495575131</c:v>
                </c:pt>
                <c:pt idx="810">
                  <c:v>44.256637168141502</c:v>
                </c:pt>
                <c:pt idx="811">
                  <c:v>44.283185840707873</c:v>
                </c:pt>
                <c:pt idx="812">
                  <c:v>44.309734513274243</c:v>
                </c:pt>
                <c:pt idx="813">
                  <c:v>44.336283185840614</c:v>
                </c:pt>
                <c:pt idx="814">
                  <c:v>44.362831858406985</c:v>
                </c:pt>
                <c:pt idx="815">
                  <c:v>44.389380530973355</c:v>
                </c:pt>
                <c:pt idx="816">
                  <c:v>44.415929203539726</c:v>
                </c:pt>
                <c:pt idx="817">
                  <c:v>44.442477876106096</c:v>
                </c:pt>
                <c:pt idx="818">
                  <c:v>44.469026548672467</c:v>
                </c:pt>
                <c:pt idx="819">
                  <c:v>44.495575221238838</c:v>
                </c:pt>
                <c:pt idx="820">
                  <c:v>44.522123893805208</c:v>
                </c:pt>
                <c:pt idx="821">
                  <c:v>44.548672566371579</c:v>
                </c:pt>
                <c:pt idx="822">
                  <c:v>44.575221238937949</c:v>
                </c:pt>
                <c:pt idx="823">
                  <c:v>44.60176991150432</c:v>
                </c:pt>
                <c:pt idx="824">
                  <c:v>44.628318584070691</c:v>
                </c:pt>
                <c:pt idx="825">
                  <c:v>44.654867256637061</c:v>
                </c:pt>
                <c:pt idx="826">
                  <c:v>44.681415929203432</c:v>
                </c:pt>
                <c:pt idx="827">
                  <c:v>44.707964601769802</c:v>
                </c:pt>
                <c:pt idx="828">
                  <c:v>44.734513274336173</c:v>
                </c:pt>
                <c:pt idx="829">
                  <c:v>44.761061946902544</c:v>
                </c:pt>
                <c:pt idx="830">
                  <c:v>44.787610619468914</c:v>
                </c:pt>
                <c:pt idx="831">
                  <c:v>44.814159292035285</c:v>
                </c:pt>
                <c:pt idx="832">
                  <c:v>44.840707964601656</c:v>
                </c:pt>
                <c:pt idx="833">
                  <c:v>44.867256637168026</c:v>
                </c:pt>
                <c:pt idx="834">
                  <c:v>44.893805309734397</c:v>
                </c:pt>
                <c:pt idx="835">
                  <c:v>44.920353982300767</c:v>
                </c:pt>
                <c:pt idx="836">
                  <c:v>44.946902654867138</c:v>
                </c:pt>
                <c:pt idx="837">
                  <c:v>44.973451327433509</c:v>
                </c:pt>
                <c:pt idx="838">
                  <c:v>45</c:v>
                </c:pt>
                <c:pt idx="839">
                  <c:v>45.214285714285715</c:v>
                </c:pt>
                <c:pt idx="840">
                  <c:v>45.428571428571431</c:v>
                </c:pt>
                <c:pt idx="841">
                  <c:v>45.642857142857146</c:v>
                </c:pt>
                <c:pt idx="842">
                  <c:v>45.857142857142861</c:v>
                </c:pt>
                <c:pt idx="843">
                  <c:v>46.071428571428577</c:v>
                </c:pt>
                <c:pt idx="844">
                  <c:v>46.285714285714292</c:v>
                </c:pt>
                <c:pt idx="845">
                  <c:v>46.500000000000007</c:v>
                </c:pt>
                <c:pt idx="846">
                  <c:v>46.714285714285722</c:v>
                </c:pt>
                <c:pt idx="847">
                  <c:v>46.928571428571438</c:v>
                </c:pt>
                <c:pt idx="848">
                  <c:v>47.142857142857153</c:v>
                </c:pt>
                <c:pt idx="849">
                  <c:v>47.357142857142868</c:v>
                </c:pt>
                <c:pt idx="850">
                  <c:v>47.571428571428584</c:v>
                </c:pt>
                <c:pt idx="851">
                  <c:v>47.785714285714299</c:v>
                </c:pt>
                <c:pt idx="852">
                  <c:v>48.000000000000014</c:v>
                </c:pt>
                <c:pt idx="853">
                  <c:v>48.21428571428573</c:v>
                </c:pt>
                <c:pt idx="854">
                  <c:v>48.428571428571445</c:v>
                </c:pt>
                <c:pt idx="855">
                  <c:v>48.64285714285716</c:v>
                </c:pt>
                <c:pt idx="856">
                  <c:v>48.857142857142875</c:v>
                </c:pt>
                <c:pt idx="857">
                  <c:v>49.071428571428591</c:v>
                </c:pt>
                <c:pt idx="858">
                  <c:v>49.285714285714306</c:v>
                </c:pt>
                <c:pt idx="859">
                  <c:v>49.500000000000021</c:v>
                </c:pt>
                <c:pt idx="860">
                  <c:v>49.714285714285737</c:v>
                </c:pt>
                <c:pt idx="861">
                  <c:v>49.928571428571452</c:v>
                </c:pt>
                <c:pt idx="862">
                  <c:v>50.142857142857167</c:v>
                </c:pt>
                <c:pt idx="863">
                  <c:v>50.357142857142883</c:v>
                </c:pt>
                <c:pt idx="864">
                  <c:v>50.571428571428598</c:v>
                </c:pt>
                <c:pt idx="865">
                  <c:v>50.785714285714313</c:v>
                </c:pt>
                <c:pt idx="866">
                  <c:v>51</c:v>
                </c:pt>
                <c:pt idx="867">
                  <c:v>51.475000000000001</c:v>
                </c:pt>
                <c:pt idx="868">
                  <c:v>51.95</c:v>
                </c:pt>
                <c:pt idx="869">
                  <c:v>52.425000000000004</c:v>
                </c:pt>
                <c:pt idx="870">
                  <c:v>52.900000000000006</c:v>
                </c:pt>
                <c:pt idx="871">
                  <c:v>53.375000000000007</c:v>
                </c:pt>
                <c:pt idx="872">
                  <c:v>53.850000000000009</c:v>
                </c:pt>
                <c:pt idx="873">
                  <c:v>54.32500000000001</c:v>
                </c:pt>
                <c:pt idx="874">
                  <c:v>54.800000000000011</c:v>
                </c:pt>
                <c:pt idx="875">
                  <c:v>55.275000000000013</c:v>
                </c:pt>
                <c:pt idx="876">
                  <c:v>55.750000000000014</c:v>
                </c:pt>
                <c:pt idx="877">
                  <c:v>56.225000000000016</c:v>
                </c:pt>
                <c:pt idx="878">
                  <c:v>56.700000000000017</c:v>
                </c:pt>
                <c:pt idx="879">
                  <c:v>57.175000000000018</c:v>
                </c:pt>
                <c:pt idx="880">
                  <c:v>57.65000000000002</c:v>
                </c:pt>
                <c:pt idx="881">
                  <c:v>58.125000000000021</c:v>
                </c:pt>
                <c:pt idx="882">
                  <c:v>58.600000000000023</c:v>
                </c:pt>
                <c:pt idx="883">
                  <c:v>59.075000000000024</c:v>
                </c:pt>
                <c:pt idx="884">
                  <c:v>59.550000000000026</c:v>
                </c:pt>
                <c:pt idx="885">
                  <c:v>60.025000000000027</c:v>
                </c:pt>
                <c:pt idx="886">
                  <c:v>60.500000000000028</c:v>
                </c:pt>
                <c:pt idx="887">
                  <c:v>60.97500000000003</c:v>
                </c:pt>
                <c:pt idx="888">
                  <c:v>61.450000000000031</c:v>
                </c:pt>
                <c:pt idx="889">
                  <c:v>61.925000000000033</c:v>
                </c:pt>
                <c:pt idx="890">
                  <c:v>62.400000000000034</c:v>
                </c:pt>
                <c:pt idx="891">
                  <c:v>62.875000000000036</c:v>
                </c:pt>
                <c:pt idx="892">
                  <c:v>63.350000000000037</c:v>
                </c:pt>
                <c:pt idx="893">
                  <c:v>63.825000000000038</c:v>
                </c:pt>
                <c:pt idx="894">
                  <c:v>64.30000000000004</c:v>
                </c:pt>
                <c:pt idx="895">
                  <c:v>64.775000000000034</c:v>
                </c:pt>
                <c:pt idx="896">
                  <c:v>65.250000000000028</c:v>
                </c:pt>
                <c:pt idx="897">
                  <c:v>65.725000000000023</c:v>
                </c:pt>
                <c:pt idx="898">
                  <c:v>66.200000000000017</c:v>
                </c:pt>
                <c:pt idx="899">
                  <c:v>66.675000000000011</c:v>
                </c:pt>
                <c:pt idx="900">
                  <c:v>67.150000000000006</c:v>
                </c:pt>
                <c:pt idx="901">
                  <c:v>67.625</c:v>
                </c:pt>
                <c:pt idx="902">
                  <c:v>68.099999999999994</c:v>
                </c:pt>
                <c:pt idx="903">
                  <c:v>68.574999999999989</c:v>
                </c:pt>
                <c:pt idx="904">
                  <c:v>69.049999999999983</c:v>
                </c:pt>
                <c:pt idx="905">
                  <c:v>69.524999999999977</c:v>
                </c:pt>
                <c:pt idx="906">
                  <c:v>70</c:v>
                </c:pt>
                <c:pt idx="907">
                  <c:v>70</c:v>
                </c:pt>
                <c:pt idx="908">
                  <c:v>70</c:v>
                </c:pt>
                <c:pt idx="909">
                  <c:v>70</c:v>
                </c:pt>
                <c:pt idx="910">
                  <c:v>70</c:v>
                </c:pt>
                <c:pt idx="911">
                  <c:v>70</c:v>
                </c:pt>
                <c:pt idx="912">
                  <c:v>70</c:v>
                </c:pt>
                <c:pt idx="913">
                  <c:v>70</c:v>
                </c:pt>
                <c:pt idx="914">
                  <c:v>70</c:v>
                </c:pt>
                <c:pt idx="915">
                  <c:v>70</c:v>
                </c:pt>
                <c:pt idx="916">
                  <c:v>70</c:v>
                </c:pt>
                <c:pt idx="917">
                  <c:v>70</c:v>
                </c:pt>
                <c:pt idx="918">
                  <c:v>70</c:v>
                </c:pt>
                <c:pt idx="919">
                  <c:v>70</c:v>
                </c:pt>
                <c:pt idx="920">
                  <c:v>70</c:v>
                </c:pt>
                <c:pt idx="921">
                  <c:v>70</c:v>
                </c:pt>
                <c:pt idx="922">
                  <c:v>70</c:v>
                </c:pt>
                <c:pt idx="923">
                  <c:v>70</c:v>
                </c:pt>
                <c:pt idx="924">
                  <c:v>70</c:v>
                </c:pt>
                <c:pt idx="925">
                  <c:v>70</c:v>
                </c:pt>
                <c:pt idx="926">
                  <c:v>70</c:v>
                </c:pt>
                <c:pt idx="927">
                  <c:v>70</c:v>
                </c:pt>
                <c:pt idx="928">
                  <c:v>70</c:v>
                </c:pt>
                <c:pt idx="929">
                  <c:v>70</c:v>
                </c:pt>
                <c:pt idx="930">
                  <c:v>70</c:v>
                </c:pt>
                <c:pt idx="931">
                  <c:v>70</c:v>
                </c:pt>
                <c:pt idx="932">
                  <c:v>70</c:v>
                </c:pt>
                <c:pt idx="933">
                  <c:v>70</c:v>
                </c:pt>
                <c:pt idx="934">
                  <c:v>70</c:v>
                </c:pt>
                <c:pt idx="935">
                  <c:v>70</c:v>
                </c:pt>
                <c:pt idx="936">
                  <c:v>70</c:v>
                </c:pt>
                <c:pt idx="937">
                  <c:v>70</c:v>
                </c:pt>
                <c:pt idx="938">
                  <c:v>70</c:v>
                </c:pt>
                <c:pt idx="939">
                  <c:v>70</c:v>
                </c:pt>
                <c:pt idx="940">
                  <c:v>70</c:v>
                </c:pt>
                <c:pt idx="941">
                  <c:v>70</c:v>
                </c:pt>
                <c:pt idx="942">
                  <c:v>70</c:v>
                </c:pt>
                <c:pt idx="943">
                  <c:v>70</c:v>
                </c:pt>
                <c:pt idx="944">
                  <c:v>70</c:v>
                </c:pt>
                <c:pt idx="945">
                  <c:v>70</c:v>
                </c:pt>
                <c:pt idx="946">
                  <c:v>70</c:v>
                </c:pt>
                <c:pt idx="947">
                  <c:v>70</c:v>
                </c:pt>
                <c:pt idx="948">
                  <c:v>70</c:v>
                </c:pt>
                <c:pt idx="949">
                  <c:v>70</c:v>
                </c:pt>
                <c:pt idx="950">
                  <c:v>70</c:v>
                </c:pt>
                <c:pt idx="951">
                  <c:v>70.263157894736835</c:v>
                </c:pt>
                <c:pt idx="952">
                  <c:v>70.526315789473671</c:v>
                </c:pt>
                <c:pt idx="953">
                  <c:v>70.789473684210506</c:v>
                </c:pt>
                <c:pt idx="954">
                  <c:v>71.052631578947341</c:v>
                </c:pt>
                <c:pt idx="955">
                  <c:v>71.315789473684177</c:v>
                </c:pt>
                <c:pt idx="956">
                  <c:v>71.578947368421012</c:v>
                </c:pt>
                <c:pt idx="957">
                  <c:v>71.842105263157848</c:v>
                </c:pt>
                <c:pt idx="958">
                  <c:v>72.105263157894683</c:v>
                </c:pt>
                <c:pt idx="959">
                  <c:v>72.368421052631518</c:v>
                </c:pt>
                <c:pt idx="960">
                  <c:v>72.631578947368354</c:v>
                </c:pt>
                <c:pt idx="961">
                  <c:v>72.894736842105189</c:v>
                </c:pt>
                <c:pt idx="962">
                  <c:v>73.157894736842024</c:v>
                </c:pt>
                <c:pt idx="963">
                  <c:v>73.42105263157886</c:v>
                </c:pt>
                <c:pt idx="964">
                  <c:v>73.684210526315695</c:v>
                </c:pt>
                <c:pt idx="965">
                  <c:v>73.947368421052531</c:v>
                </c:pt>
                <c:pt idx="966">
                  <c:v>74.210526315789366</c:v>
                </c:pt>
                <c:pt idx="967">
                  <c:v>74.473684210526201</c:v>
                </c:pt>
                <c:pt idx="968">
                  <c:v>74.736842105263037</c:v>
                </c:pt>
                <c:pt idx="969">
                  <c:v>74.999999999999872</c:v>
                </c:pt>
                <c:pt idx="970">
                  <c:v>75.263157894736707</c:v>
                </c:pt>
                <c:pt idx="971">
                  <c:v>75.526315789473543</c:v>
                </c:pt>
                <c:pt idx="972">
                  <c:v>75.789473684210378</c:v>
                </c:pt>
                <c:pt idx="973">
                  <c:v>76.052631578947214</c:v>
                </c:pt>
                <c:pt idx="974">
                  <c:v>76.315789473684049</c:v>
                </c:pt>
                <c:pt idx="975">
                  <c:v>76.578947368420884</c:v>
                </c:pt>
                <c:pt idx="976">
                  <c:v>76.84210526315772</c:v>
                </c:pt>
                <c:pt idx="977">
                  <c:v>77.105263157894555</c:v>
                </c:pt>
                <c:pt idx="978">
                  <c:v>77.36842105263139</c:v>
                </c:pt>
                <c:pt idx="979">
                  <c:v>77.631578947368226</c:v>
                </c:pt>
                <c:pt idx="980">
                  <c:v>77.894736842105061</c:v>
                </c:pt>
                <c:pt idx="981">
                  <c:v>78.157894736841897</c:v>
                </c:pt>
                <c:pt idx="982">
                  <c:v>78.421052631578732</c:v>
                </c:pt>
                <c:pt idx="983">
                  <c:v>78.684210526315567</c:v>
                </c:pt>
                <c:pt idx="984">
                  <c:v>78.947368421052403</c:v>
                </c:pt>
                <c:pt idx="985">
                  <c:v>79.210526315789238</c:v>
                </c:pt>
                <c:pt idx="986">
                  <c:v>79.473684210526073</c:v>
                </c:pt>
                <c:pt idx="987">
                  <c:v>79.736842105262909</c:v>
                </c:pt>
                <c:pt idx="988">
                  <c:v>80</c:v>
                </c:pt>
                <c:pt idx="989">
                  <c:v>80.098039215686271</c:v>
                </c:pt>
                <c:pt idx="990">
                  <c:v>80.196078431372541</c:v>
                </c:pt>
                <c:pt idx="991">
                  <c:v>80.294117647058812</c:v>
                </c:pt>
                <c:pt idx="992">
                  <c:v>80.392156862745082</c:v>
                </c:pt>
                <c:pt idx="993">
                  <c:v>80.490196078431353</c:v>
                </c:pt>
                <c:pt idx="994">
                  <c:v>80.588235294117624</c:v>
                </c:pt>
                <c:pt idx="995">
                  <c:v>80.686274509803894</c:v>
                </c:pt>
                <c:pt idx="996">
                  <c:v>80.784313725490165</c:v>
                </c:pt>
                <c:pt idx="997">
                  <c:v>80.882352941176435</c:v>
                </c:pt>
                <c:pt idx="998">
                  <c:v>80.980392156862706</c:v>
                </c:pt>
                <c:pt idx="999">
                  <c:v>81.078431372548977</c:v>
                </c:pt>
                <c:pt idx="1000">
                  <c:v>81.176470588235247</c:v>
                </c:pt>
                <c:pt idx="1001">
                  <c:v>81.274509803921518</c:v>
                </c:pt>
                <c:pt idx="1002">
                  <c:v>81.372549019607789</c:v>
                </c:pt>
                <c:pt idx="1003">
                  <c:v>81.470588235294059</c:v>
                </c:pt>
                <c:pt idx="1004">
                  <c:v>81.56862745098033</c:v>
                </c:pt>
                <c:pt idx="1005">
                  <c:v>81.6666666666666</c:v>
                </c:pt>
                <c:pt idx="1006">
                  <c:v>81.764705882352871</c:v>
                </c:pt>
                <c:pt idx="1007">
                  <c:v>81.862745098039142</c:v>
                </c:pt>
                <c:pt idx="1008">
                  <c:v>81.960784313725412</c:v>
                </c:pt>
                <c:pt idx="1009">
                  <c:v>82.058823529411683</c:v>
                </c:pt>
                <c:pt idx="1010">
                  <c:v>82.156862745097953</c:v>
                </c:pt>
                <c:pt idx="1011">
                  <c:v>82.254901960784224</c:v>
                </c:pt>
                <c:pt idx="1012">
                  <c:v>82.352941176470495</c:v>
                </c:pt>
                <c:pt idx="1013">
                  <c:v>82.450980392156765</c:v>
                </c:pt>
                <c:pt idx="1014">
                  <c:v>82.549019607843036</c:v>
                </c:pt>
                <c:pt idx="1015">
                  <c:v>82.647058823529306</c:v>
                </c:pt>
                <c:pt idx="1016">
                  <c:v>82.745098039215577</c:v>
                </c:pt>
                <c:pt idx="1017">
                  <c:v>82.843137254901848</c:v>
                </c:pt>
                <c:pt idx="1018">
                  <c:v>82.941176470588118</c:v>
                </c:pt>
                <c:pt idx="1019">
                  <c:v>83.039215686274389</c:v>
                </c:pt>
                <c:pt idx="1020">
                  <c:v>83.137254901960659</c:v>
                </c:pt>
                <c:pt idx="1021">
                  <c:v>83.23529411764693</c:v>
                </c:pt>
                <c:pt idx="1022">
                  <c:v>83.333333333333201</c:v>
                </c:pt>
                <c:pt idx="1023">
                  <c:v>83.431372549019471</c:v>
                </c:pt>
                <c:pt idx="1024">
                  <c:v>83.529411764705742</c:v>
                </c:pt>
                <c:pt idx="1025">
                  <c:v>83.627450980392013</c:v>
                </c:pt>
                <c:pt idx="1026">
                  <c:v>83.725490196078283</c:v>
                </c:pt>
                <c:pt idx="1027">
                  <c:v>83.823529411764554</c:v>
                </c:pt>
                <c:pt idx="1028">
                  <c:v>83.921568627450824</c:v>
                </c:pt>
                <c:pt idx="1029">
                  <c:v>84.019607843137095</c:v>
                </c:pt>
                <c:pt idx="1030">
                  <c:v>84.117647058823366</c:v>
                </c:pt>
                <c:pt idx="1031">
                  <c:v>84.215686274509636</c:v>
                </c:pt>
                <c:pt idx="1032">
                  <c:v>84.313725490195907</c:v>
                </c:pt>
                <c:pt idx="1033">
                  <c:v>84.411764705882177</c:v>
                </c:pt>
                <c:pt idx="1034">
                  <c:v>84.509803921568448</c:v>
                </c:pt>
                <c:pt idx="1035">
                  <c:v>84.607843137254719</c:v>
                </c:pt>
                <c:pt idx="1036">
                  <c:v>84.705882352940989</c:v>
                </c:pt>
                <c:pt idx="1037">
                  <c:v>84.80392156862726</c:v>
                </c:pt>
                <c:pt idx="1038">
                  <c:v>84.90196078431353</c:v>
                </c:pt>
                <c:pt idx="1039">
                  <c:v>85</c:v>
                </c:pt>
                <c:pt idx="1040">
                  <c:v>85</c:v>
                </c:pt>
                <c:pt idx="1041">
                  <c:v>85</c:v>
                </c:pt>
                <c:pt idx="1042">
                  <c:v>85</c:v>
                </c:pt>
                <c:pt idx="1043">
                  <c:v>85</c:v>
                </c:pt>
                <c:pt idx="1044">
                  <c:v>85</c:v>
                </c:pt>
                <c:pt idx="1045">
                  <c:v>85</c:v>
                </c:pt>
                <c:pt idx="1046">
                  <c:v>85</c:v>
                </c:pt>
                <c:pt idx="1047">
                  <c:v>85</c:v>
                </c:pt>
                <c:pt idx="1048">
                  <c:v>85</c:v>
                </c:pt>
                <c:pt idx="1049">
                  <c:v>85</c:v>
                </c:pt>
                <c:pt idx="1050">
                  <c:v>85</c:v>
                </c:pt>
                <c:pt idx="1051">
                  <c:v>85</c:v>
                </c:pt>
                <c:pt idx="1052">
                  <c:v>85</c:v>
                </c:pt>
                <c:pt idx="1053">
                  <c:v>85</c:v>
                </c:pt>
                <c:pt idx="1054">
                  <c:v>85</c:v>
                </c:pt>
                <c:pt idx="1055">
                  <c:v>85</c:v>
                </c:pt>
                <c:pt idx="1056">
                  <c:v>85</c:v>
                </c:pt>
                <c:pt idx="1057">
                  <c:v>85</c:v>
                </c:pt>
                <c:pt idx="1058">
                  <c:v>85</c:v>
                </c:pt>
                <c:pt idx="1059">
                  <c:v>85</c:v>
                </c:pt>
                <c:pt idx="1060">
                  <c:v>85</c:v>
                </c:pt>
                <c:pt idx="1061">
                  <c:v>85</c:v>
                </c:pt>
                <c:pt idx="1062">
                  <c:v>85</c:v>
                </c:pt>
                <c:pt idx="1063">
                  <c:v>85</c:v>
                </c:pt>
                <c:pt idx="1064">
                  <c:v>85</c:v>
                </c:pt>
                <c:pt idx="1065">
                  <c:v>85</c:v>
                </c:pt>
                <c:pt idx="1066">
                  <c:v>85</c:v>
                </c:pt>
                <c:pt idx="1067">
                  <c:v>85</c:v>
                </c:pt>
                <c:pt idx="1068">
                  <c:v>85</c:v>
                </c:pt>
                <c:pt idx="1069">
                  <c:v>85</c:v>
                </c:pt>
                <c:pt idx="1070">
                  <c:v>85</c:v>
                </c:pt>
                <c:pt idx="1071">
                  <c:v>85</c:v>
                </c:pt>
                <c:pt idx="1072">
                  <c:v>85</c:v>
                </c:pt>
                <c:pt idx="1073">
                  <c:v>85</c:v>
                </c:pt>
                <c:pt idx="1074">
                  <c:v>85</c:v>
                </c:pt>
                <c:pt idx="1075">
                  <c:v>85</c:v>
                </c:pt>
                <c:pt idx="1076">
                  <c:v>85</c:v>
                </c:pt>
                <c:pt idx="1077">
                  <c:v>85</c:v>
                </c:pt>
                <c:pt idx="1078">
                  <c:v>85</c:v>
                </c:pt>
                <c:pt idx="1079">
                  <c:v>85</c:v>
                </c:pt>
                <c:pt idx="1080">
                  <c:v>85</c:v>
                </c:pt>
                <c:pt idx="1081">
                  <c:v>85</c:v>
                </c:pt>
                <c:pt idx="1082">
                  <c:v>85</c:v>
                </c:pt>
                <c:pt idx="1083">
                  <c:v>85</c:v>
                </c:pt>
                <c:pt idx="1084">
                  <c:v>85</c:v>
                </c:pt>
                <c:pt idx="1085">
                  <c:v>85</c:v>
                </c:pt>
                <c:pt idx="1086">
                  <c:v>85</c:v>
                </c:pt>
                <c:pt idx="1087">
                  <c:v>85</c:v>
                </c:pt>
                <c:pt idx="1088">
                  <c:v>85</c:v>
                </c:pt>
                <c:pt idx="1089">
                  <c:v>85</c:v>
                </c:pt>
                <c:pt idx="1090">
                  <c:v>85</c:v>
                </c:pt>
                <c:pt idx="1091">
                  <c:v>85</c:v>
                </c:pt>
                <c:pt idx="1092">
                  <c:v>85</c:v>
                </c:pt>
                <c:pt idx="1093">
                  <c:v>85</c:v>
                </c:pt>
                <c:pt idx="1094">
                  <c:v>85</c:v>
                </c:pt>
                <c:pt idx="1095">
                  <c:v>85</c:v>
                </c:pt>
                <c:pt idx="1096">
                  <c:v>85</c:v>
                </c:pt>
                <c:pt idx="1097">
                  <c:v>85</c:v>
                </c:pt>
                <c:pt idx="1098">
                  <c:v>85</c:v>
                </c:pt>
                <c:pt idx="1099">
                  <c:v>85</c:v>
                </c:pt>
                <c:pt idx="1100">
                  <c:v>85</c:v>
                </c:pt>
                <c:pt idx="1101">
                  <c:v>85</c:v>
                </c:pt>
                <c:pt idx="1102">
                  <c:v>85</c:v>
                </c:pt>
                <c:pt idx="1103">
                  <c:v>85</c:v>
                </c:pt>
                <c:pt idx="1104">
                  <c:v>85</c:v>
                </c:pt>
                <c:pt idx="1105">
                  <c:v>85</c:v>
                </c:pt>
                <c:pt idx="1106">
                  <c:v>85</c:v>
                </c:pt>
                <c:pt idx="1107">
                  <c:v>85</c:v>
                </c:pt>
                <c:pt idx="1108">
                  <c:v>85</c:v>
                </c:pt>
                <c:pt idx="1109">
                  <c:v>85</c:v>
                </c:pt>
                <c:pt idx="1110">
                  <c:v>85</c:v>
                </c:pt>
                <c:pt idx="1111">
                  <c:v>85</c:v>
                </c:pt>
                <c:pt idx="1112">
                  <c:v>85</c:v>
                </c:pt>
                <c:pt idx="1113">
                  <c:v>85</c:v>
                </c:pt>
                <c:pt idx="1114">
                  <c:v>85</c:v>
                </c:pt>
                <c:pt idx="1115">
                  <c:v>85</c:v>
                </c:pt>
                <c:pt idx="1116">
                  <c:v>85</c:v>
                </c:pt>
                <c:pt idx="1117">
                  <c:v>85.238095238095241</c:v>
                </c:pt>
                <c:pt idx="1118">
                  <c:v>85.476190476190482</c:v>
                </c:pt>
                <c:pt idx="1119">
                  <c:v>85.714285714285722</c:v>
                </c:pt>
                <c:pt idx="1120">
                  <c:v>85.952380952380963</c:v>
                </c:pt>
                <c:pt idx="1121">
                  <c:v>86.190476190476204</c:v>
                </c:pt>
                <c:pt idx="1122">
                  <c:v>86.428571428571445</c:v>
                </c:pt>
                <c:pt idx="1123">
                  <c:v>86.666666666666686</c:v>
                </c:pt>
                <c:pt idx="1124">
                  <c:v>86.904761904761926</c:v>
                </c:pt>
                <c:pt idx="1125">
                  <c:v>87.142857142857167</c:v>
                </c:pt>
                <c:pt idx="1126">
                  <c:v>87.380952380952408</c:v>
                </c:pt>
                <c:pt idx="1127">
                  <c:v>87.619047619047649</c:v>
                </c:pt>
                <c:pt idx="1128">
                  <c:v>87.85714285714289</c:v>
                </c:pt>
                <c:pt idx="1129">
                  <c:v>88.09523809523813</c:v>
                </c:pt>
                <c:pt idx="1130">
                  <c:v>88.333333333333371</c:v>
                </c:pt>
                <c:pt idx="1131">
                  <c:v>88.571428571428612</c:v>
                </c:pt>
                <c:pt idx="1132">
                  <c:v>88.809523809523853</c:v>
                </c:pt>
                <c:pt idx="1133">
                  <c:v>89.047619047619094</c:v>
                </c:pt>
                <c:pt idx="1134">
                  <c:v>89.285714285714334</c:v>
                </c:pt>
                <c:pt idx="1135">
                  <c:v>89.523809523809575</c:v>
                </c:pt>
                <c:pt idx="1136">
                  <c:v>89.761904761904816</c:v>
                </c:pt>
                <c:pt idx="1137">
                  <c:v>90.000000000000057</c:v>
                </c:pt>
                <c:pt idx="1138">
                  <c:v>90.238095238095298</c:v>
                </c:pt>
                <c:pt idx="1139">
                  <c:v>90.476190476190538</c:v>
                </c:pt>
                <c:pt idx="1140">
                  <c:v>90.714285714285779</c:v>
                </c:pt>
                <c:pt idx="1141">
                  <c:v>90.95238095238102</c:v>
                </c:pt>
                <c:pt idx="1142">
                  <c:v>91.190476190476261</c:v>
                </c:pt>
                <c:pt idx="1143">
                  <c:v>91.428571428571502</c:v>
                </c:pt>
                <c:pt idx="1144">
                  <c:v>91.666666666666742</c:v>
                </c:pt>
                <c:pt idx="1145">
                  <c:v>91.904761904761983</c:v>
                </c:pt>
                <c:pt idx="1146">
                  <c:v>92.142857142857224</c:v>
                </c:pt>
                <c:pt idx="1147">
                  <c:v>92.380952380952465</c:v>
                </c:pt>
                <c:pt idx="1148">
                  <c:v>92.619047619047706</c:v>
                </c:pt>
                <c:pt idx="1149">
                  <c:v>92.857142857142946</c:v>
                </c:pt>
                <c:pt idx="1150">
                  <c:v>93.095238095238187</c:v>
                </c:pt>
                <c:pt idx="1151">
                  <c:v>93.333333333333428</c:v>
                </c:pt>
                <c:pt idx="1152">
                  <c:v>93.571428571428669</c:v>
                </c:pt>
                <c:pt idx="1153">
                  <c:v>93.80952380952391</c:v>
                </c:pt>
                <c:pt idx="1154">
                  <c:v>94.04761904761915</c:v>
                </c:pt>
                <c:pt idx="1155">
                  <c:v>94.285714285714391</c:v>
                </c:pt>
                <c:pt idx="1156">
                  <c:v>94.523809523809632</c:v>
                </c:pt>
                <c:pt idx="1157">
                  <c:v>94.761904761904873</c:v>
                </c:pt>
                <c:pt idx="1158">
                  <c:v>95</c:v>
                </c:pt>
                <c:pt idx="1159">
                  <c:v>95.071428571428569</c:v>
                </c:pt>
                <c:pt idx="1160">
                  <c:v>95.142857142857139</c:v>
                </c:pt>
                <c:pt idx="1161">
                  <c:v>95.214285714285708</c:v>
                </c:pt>
                <c:pt idx="1162">
                  <c:v>95.285714285714278</c:v>
                </c:pt>
                <c:pt idx="1163">
                  <c:v>95.357142857142847</c:v>
                </c:pt>
                <c:pt idx="1164">
                  <c:v>95.428571428571416</c:v>
                </c:pt>
                <c:pt idx="1165">
                  <c:v>95.499999999999986</c:v>
                </c:pt>
                <c:pt idx="1166">
                  <c:v>95.571428571428555</c:v>
                </c:pt>
                <c:pt idx="1167">
                  <c:v>95.642857142857125</c:v>
                </c:pt>
                <c:pt idx="1168">
                  <c:v>95.714285714285694</c:v>
                </c:pt>
                <c:pt idx="1169">
                  <c:v>95.785714285714263</c:v>
                </c:pt>
                <c:pt idx="1170">
                  <c:v>95.857142857142833</c:v>
                </c:pt>
                <c:pt idx="1171">
                  <c:v>95.928571428571402</c:v>
                </c:pt>
                <c:pt idx="1172">
                  <c:v>95.999999999999972</c:v>
                </c:pt>
                <c:pt idx="1173">
                  <c:v>96.071428571428541</c:v>
                </c:pt>
                <c:pt idx="1174">
                  <c:v>96.14285714285711</c:v>
                </c:pt>
                <c:pt idx="1175">
                  <c:v>96.21428571428568</c:v>
                </c:pt>
                <c:pt idx="1176">
                  <c:v>96.285714285714249</c:v>
                </c:pt>
                <c:pt idx="1177">
                  <c:v>96.357142857142819</c:v>
                </c:pt>
                <c:pt idx="1178">
                  <c:v>96.428571428571388</c:v>
                </c:pt>
                <c:pt idx="1179">
                  <c:v>96.499999999999957</c:v>
                </c:pt>
                <c:pt idx="1180">
                  <c:v>96.571428571428527</c:v>
                </c:pt>
                <c:pt idx="1181">
                  <c:v>96.642857142857096</c:v>
                </c:pt>
                <c:pt idx="1182">
                  <c:v>96.714285714285666</c:v>
                </c:pt>
                <c:pt idx="1183">
                  <c:v>96.785714285714235</c:v>
                </c:pt>
                <c:pt idx="1184">
                  <c:v>96.857142857142804</c:v>
                </c:pt>
                <c:pt idx="1185">
                  <c:v>96.928571428571374</c:v>
                </c:pt>
                <c:pt idx="1186">
                  <c:v>96.999999999999943</c:v>
                </c:pt>
                <c:pt idx="1187">
                  <c:v>97.071428571428513</c:v>
                </c:pt>
                <c:pt idx="1188">
                  <c:v>97.142857142857082</c:v>
                </c:pt>
                <c:pt idx="1189">
                  <c:v>97.214285714285651</c:v>
                </c:pt>
                <c:pt idx="1190">
                  <c:v>97.285714285714221</c:v>
                </c:pt>
                <c:pt idx="1191">
                  <c:v>97.35714285714279</c:v>
                </c:pt>
                <c:pt idx="1192">
                  <c:v>97.42857142857136</c:v>
                </c:pt>
                <c:pt idx="1193">
                  <c:v>97.499999999999929</c:v>
                </c:pt>
                <c:pt idx="1194">
                  <c:v>97.571428571428498</c:v>
                </c:pt>
                <c:pt idx="1195">
                  <c:v>97.642857142857068</c:v>
                </c:pt>
                <c:pt idx="1196">
                  <c:v>97.714285714285637</c:v>
                </c:pt>
                <c:pt idx="1197">
                  <c:v>97.785714285714207</c:v>
                </c:pt>
                <c:pt idx="1198">
                  <c:v>97.857142857142776</c:v>
                </c:pt>
                <c:pt idx="1199">
                  <c:v>97.928571428571345</c:v>
                </c:pt>
                <c:pt idx="1200">
                  <c:v>98</c:v>
                </c:pt>
              </c:numCache>
            </c:numRef>
          </c:val>
          <c:smooth val="0"/>
          <c:extLst>
            <c:ext xmlns:c16="http://schemas.microsoft.com/office/drawing/2014/chart" uri="{C3380CC4-5D6E-409C-BE32-E72D297353CC}">
              <c16:uniqueId val="{00000000-7603-481A-AA5F-6B30F0937149}"/>
            </c:ext>
          </c:extLst>
        </c:ser>
        <c:dLbls>
          <c:showLegendKey val="0"/>
          <c:showVal val="0"/>
          <c:showCatName val="0"/>
          <c:showSerName val="0"/>
          <c:showPercent val="0"/>
          <c:showBubbleSize val="0"/>
        </c:dLbls>
        <c:smooth val="0"/>
        <c:axId val="221064192"/>
        <c:axId val="221272320"/>
      </c:lineChart>
      <c:catAx>
        <c:axId val="221064192"/>
        <c:scaling>
          <c:orientation val="minMax"/>
        </c:scaling>
        <c:delete val="0"/>
        <c:axPos val="b"/>
        <c:title>
          <c:tx>
            <c:rich>
              <a:bodyPr rot="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a:t>Seconds</a:t>
                </a:r>
              </a:p>
            </c:rich>
          </c:tx>
          <c:overlay val="0"/>
          <c:spPr>
            <a:noFill/>
            <a:ln>
              <a:noFill/>
            </a:ln>
            <a:effectLst/>
          </c:sp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221272320"/>
        <c:crosses val="autoZero"/>
        <c:auto val="1"/>
        <c:lblAlgn val="ctr"/>
        <c:lblOffset val="100"/>
        <c:tickLblSkip val="60"/>
        <c:noMultiLvlLbl val="0"/>
      </c:catAx>
      <c:valAx>
        <c:axId val="221272320"/>
        <c:scaling>
          <c:orientation val="minMax"/>
          <c:max val="1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lang="ja-JP" sz="1000" b="0" i="0" u="none" strike="noStrike" kern="1200" baseline="0">
                    <a:solidFill>
                      <a:schemeClr val="tx1">
                        <a:lumMod val="65000"/>
                        <a:lumOff val="35000"/>
                      </a:schemeClr>
                    </a:solidFill>
                    <a:latin typeface="+mn-lt"/>
                    <a:ea typeface="+mn-ea"/>
                    <a:cs typeface="+mn-cs"/>
                  </a:defRPr>
                </a:pPr>
                <a:r>
                  <a:rPr lang="en-GB"/>
                  <a:t>Percentage</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22106419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n-US"/>
    </a:p>
  </c:txPr>
  <c:externalData r:id="rId2">
    <c:autoUpdate val="0"/>
  </c:externalData>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0.95305</cdr:x>
      <cdr:y>0.14971</cdr:y>
    </cdr:from>
    <cdr:to>
      <cdr:x>0.95305</cdr:x>
      <cdr:y>0.77341</cdr:y>
    </cdr:to>
    <cdr:cxnSp macro="">
      <cdr:nvCxnSpPr>
        <cdr:cNvPr id="31" name="Straight Connector 30">
          <a:extLst xmlns:a="http://schemas.openxmlformats.org/drawingml/2006/main">
            <a:ext uri="{FF2B5EF4-FFF2-40B4-BE49-F238E27FC236}">
              <a16:creationId xmlns:a16="http://schemas.microsoft.com/office/drawing/2014/main" id="{C0DE8093-44F0-4E86-B876-9BAB09850EF1}"/>
            </a:ext>
          </a:extLst>
        </cdr:cNvPr>
        <cdr:cNvCxnSpPr/>
      </cdr:nvCxnSpPr>
      <cdr:spPr>
        <a:xfrm xmlns:a="http://schemas.openxmlformats.org/drawingml/2006/main">
          <a:off x="4629674" y="456317"/>
          <a:ext cx="0" cy="19010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0.8362</cdr:x>
      <cdr:y>0.14971</cdr:y>
    </cdr:from>
    <cdr:to>
      <cdr:x>0.8362</cdr:x>
      <cdr:y>0.77341</cdr:y>
    </cdr:to>
    <cdr:cxnSp macro="">
      <cdr:nvCxnSpPr>
        <cdr:cNvPr id="30" name="Straight Connector 29">
          <a:extLst xmlns:a="http://schemas.openxmlformats.org/drawingml/2006/main">
            <a:ext uri="{FF2B5EF4-FFF2-40B4-BE49-F238E27FC236}">
              <a16:creationId xmlns:a16="http://schemas.microsoft.com/office/drawing/2014/main" id="{3A9D746E-E2D7-4683-8BF6-736EEE61AE71}"/>
            </a:ext>
          </a:extLst>
        </cdr:cNvPr>
        <cdr:cNvCxnSpPr/>
      </cdr:nvCxnSpPr>
      <cdr:spPr>
        <a:xfrm xmlns:a="http://schemas.openxmlformats.org/drawingml/2006/main">
          <a:off x="4062068" y="456317"/>
          <a:ext cx="0" cy="19010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0.81656</cdr:x>
      <cdr:y>0.15232</cdr:y>
    </cdr:from>
    <cdr:to>
      <cdr:x>0.81656</cdr:x>
      <cdr:y>0.77601</cdr:y>
    </cdr:to>
    <cdr:cxnSp macro="">
      <cdr:nvCxnSpPr>
        <cdr:cNvPr id="29" name="Straight Connector 28">
          <a:extLst xmlns:a="http://schemas.openxmlformats.org/drawingml/2006/main">
            <a:ext uri="{FF2B5EF4-FFF2-40B4-BE49-F238E27FC236}">
              <a16:creationId xmlns:a16="http://schemas.microsoft.com/office/drawing/2014/main" id="{E17733C7-DE9F-4156-9978-B07BD95E8893}"/>
            </a:ext>
          </a:extLst>
        </cdr:cNvPr>
        <cdr:cNvCxnSpPr/>
      </cdr:nvCxnSpPr>
      <cdr:spPr>
        <a:xfrm xmlns:a="http://schemas.openxmlformats.org/drawingml/2006/main">
          <a:off x="3966652" y="464269"/>
          <a:ext cx="0" cy="19010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0.30196</cdr:x>
      <cdr:y>0.1513</cdr:y>
    </cdr:from>
    <cdr:to>
      <cdr:x>0.30196</cdr:x>
      <cdr:y>0.775</cdr:y>
    </cdr:to>
    <cdr:cxnSp macro="">
      <cdr:nvCxnSpPr>
        <cdr:cNvPr id="3" name="Straight Connector 2">
          <a:extLst xmlns:a="http://schemas.openxmlformats.org/drawingml/2006/main">
            <a:ext uri="{FF2B5EF4-FFF2-40B4-BE49-F238E27FC236}">
              <a16:creationId xmlns:a16="http://schemas.microsoft.com/office/drawing/2014/main" id="{C0556102-E6E3-4900-8849-9D8FC9C16AD7}"/>
            </a:ext>
          </a:extLst>
        </cdr:cNvPr>
        <cdr:cNvCxnSpPr/>
      </cdr:nvCxnSpPr>
      <cdr:spPr>
        <a:xfrm xmlns:a="http://schemas.openxmlformats.org/drawingml/2006/main">
          <a:off x="1466850" y="461176"/>
          <a:ext cx="0" cy="19010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0.37124</cdr:x>
      <cdr:y>0.225</cdr:y>
    </cdr:from>
    <cdr:to>
      <cdr:x>0.42484</cdr:x>
      <cdr:y>0.325</cdr:y>
    </cdr:to>
    <cdr:sp macro="" textlink="">
      <cdr:nvSpPr>
        <cdr:cNvPr id="15" name="Text Box 4"/>
        <cdr:cNvSpPr txBox="1"/>
      </cdr:nvSpPr>
      <cdr:spPr>
        <a:xfrm xmlns:a="http://schemas.openxmlformats.org/drawingml/2006/main">
          <a:off x="1803400" y="685800"/>
          <a:ext cx="260350" cy="304800"/>
        </a:xfrm>
        <a:prstGeom xmlns:a="http://schemas.openxmlformats.org/drawingml/2006/main" prst="rect">
          <a:avLst/>
        </a:prstGeom>
        <a:solidFill xmlns:a="http://schemas.openxmlformats.org/drawingml/2006/main">
          <a:schemeClr val="bg1"/>
        </a:solidFill>
        <a:ln xmlns:a="http://schemas.openxmlformats.org/drawingml/2006/main" w="6350">
          <a:solidFill>
            <a:prstClr val="black"/>
          </a:solidFill>
        </a:l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algn="just">
            <a:spcAft>
              <a:spcPts val="0"/>
            </a:spcAft>
          </a:pPr>
          <a:r>
            <a:rPr lang="en-US" sz="1000" kern="100">
              <a:effectLst/>
              <a:latin typeface="Century" panose="02040604050505020304" pitchFamily="18" charset="0"/>
              <a:ea typeface="ＭＳ 明朝" panose="02020609040205080304" pitchFamily="17" charset="-128"/>
              <a:cs typeface="Times New Roman" panose="02020603050405020304" pitchFamily="18" charset="0"/>
            </a:rPr>
            <a:t>2</a:t>
          </a:r>
          <a:endParaRPr lang="en-GB" sz="1050" kern="100">
            <a:effectLst/>
            <a:latin typeface="Century" panose="02040604050505020304" pitchFamily="18" charset="0"/>
            <a:ea typeface="ＭＳ 明朝" panose="02020609040205080304" pitchFamily="17" charset="-128"/>
            <a:cs typeface="Times New Roman" panose="02020603050405020304" pitchFamily="18" charset="0"/>
          </a:endParaRPr>
        </a:p>
      </cdr:txBody>
    </cdr:sp>
  </cdr:relSizeAnchor>
  <cdr:relSizeAnchor xmlns:cdr="http://schemas.openxmlformats.org/drawingml/2006/chartDrawing">
    <cdr:from>
      <cdr:x>0.50654</cdr:x>
      <cdr:y>0.22604</cdr:y>
    </cdr:from>
    <cdr:to>
      <cdr:x>0.56013</cdr:x>
      <cdr:y>0.325</cdr:y>
    </cdr:to>
    <cdr:sp macro="" textlink="">
      <cdr:nvSpPr>
        <cdr:cNvPr id="16" name="Text Box 4"/>
        <cdr:cNvSpPr txBox="1"/>
      </cdr:nvSpPr>
      <cdr:spPr>
        <a:xfrm xmlns:a="http://schemas.openxmlformats.org/drawingml/2006/main">
          <a:off x="2460625" y="688975"/>
          <a:ext cx="260350" cy="301625"/>
        </a:xfrm>
        <a:prstGeom xmlns:a="http://schemas.openxmlformats.org/drawingml/2006/main" prst="rect">
          <a:avLst/>
        </a:prstGeom>
        <a:solidFill xmlns:a="http://schemas.openxmlformats.org/drawingml/2006/main">
          <a:schemeClr val="lt1"/>
        </a:solidFill>
        <a:ln xmlns:a="http://schemas.openxmlformats.org/drawingml/2006/main" w="6350">
          <a:solidFill>
            <a:prstClr val="black"/>
          </a:solidFill>
        </a:l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algn="just">
            <a:spcAft>
              <a:spcPts val="0"/>
            </a:spcAft>
          </a:pPr>
          <a:r>
            <a:rPr lang="en-US" sz="1000" kern="100">
              <a:effectLst/>
              <a:latin typeface="Century" panose="02040604050505020304" pitchFamily="18" charset="0"/>
              <a:ea typeface="ＭＳ 明朝" panose="02020609040205080304" pitchFamily="17" charset="-128"/>
              <a:cs typeface="Times New Roman" panose="02020603050405020304" pitchFamily="18" charset="0"/>
            </a:rPr>
            <a:t>3</a:t>
          </a:r>
          <a:endParaRPr lang="en-GB" sz="1050" kern="100">
            <a:effectLst/>
            <a:latin typeface="Century" panose="02040604050505020304" pitchFamily="18" charset="0"/>
            <a:ea typeface="ＭＳ 明朝" panose="02020609040205080304" pitchFamily="17" charset="-128"/>
            <a:cs typeface="Times New Roman" panose="02020603050405020304" pitchFamily="18" charset="0"/>
          </a:endParaRPr>
        </a:p>
      </cdr:txBody>
    </cdr:sp>
  </cdr:relSizeAnchor>
  <cdr:relSizeAnchor xmlns:cdr="http://schemas.openxmlformats.org/drawingml/2006/chartDrawing">
    <cdr:from>
      <cdr:x>0.62026</cdr:x>
      <cdr:y>0.225</cdr:y>
    </cdr:from>
    <cdr:to>
      <cdr:x>0.67386</cdr:x>
      <cdr:y>0.325</cdr:y>
    </cdr:to>
    <cdr:sp macro="" textlink="">
      <cdr:nvSpPr>
        <cdr:cNvPr id="18" name="Text Box 4"/>
        <cdr:cNvSpPr txBox="1"/>
      </cdr:nvSpPr>
      <cdr:spPr>
        <a:xfrm xmlns:a="http://schemas.openxmlformats.org/drawingml/2006/main">
          <a:off x="3013075" y="685800"/>
          <a:ext cx="260350" cy="304800"/>
        </a:xfrm>
        <a:prstGeom xmlns:a="http://schemas.openxmlformats.org/drawingml/2006/main" prst="rect">
          <a:avLst/>
        </a:prstGeom>
        <a:solidFill xmlns:a="http://schemas.openxmlformats.org/drawingml/2006/main">
          <a:schemeClr val="lt1"/>
        </a:solidFill>
        <a:ln xmlns:a="http://schemas.openxmlformats.org/drawingml/2006/main" w="6350">
          <a:solidFill>
            <a:prstClr val="black"/>
          </a:solidFill>
        </a:l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noAutofit/>
        </a:bodyPr>
        <a:lstStyle xmlns:a="http://schemas.openxmlformats.org/drawingml/2006/main"/>
        <a:p xmlns:a="http://schemas.openxmlformats.org/drawingml/2006/main">
          <a:pPr algn="just">
            <a:spcAft>
              <a:spcPts val="0"/>
            </a:spcAft>
          </a:pPr>
          <a:r>
            <a:rPr lang="en-US" sz="1000" kern="100">
              <a:effectLst/>
              <a:latin typeface="Century" panose="02040604050505020304" pitchFamily="18" charset="0"/>
              <a:ea typeface="ＭＳ 明朝" panose="02020609040205080304" pitchFamily="17" charset="-128"/>
              <a:cs typeface="Times New Roman" panose="02020603050405020304" pitchFamily="18" charset="0"/>
            </a:rPr>
            <a:t>4</a:t>
          </a:r>
          <a:endParaRPr lang="en-GB" sz="1050" kern="100">
            <a:effectLst/>
            <a:latin typeface="Century" panose="02040604050505020304" pitchFamily="18" charset="0"/>
            <a:ea typeface="ＭＳ 明朝" panose="02020609040205080304" pitchFamily="17" charset="-128"/>
            <a:cs typeface="Times New Roman" panose="02020603050405020304" pitchFamily="18" charset="0"/>
          </a:endParaRPr>
        </a:p>
      </cdr:txBody>
    </cdr:sp>
  </cdr:relSizeAnchor>
  <cdr:relSizeAnchor xmlns:cdr="http://schemas.openxmlformats.org/drawingml/2006/chartDrawing">
    <cdr:from>
      <cdr:x>0.7366</cdr:x>
      <cdr:y>0.225</cdr:y>
    </cdr:from>
    <cdr:to>
      <cdr:x>0.7902</cdr:x>
      <cdr:y>0.325</cdr:y>
    </cdr:to>
    <cdr:sp macro="" textlink="">
      <cdr:nvSpPr>
        <cdr:cNvPr id="19" name="Text Box 4"/>
        <cdr:cNvSpPr txBox="1"/>
      </cdr:nvSpPr>
      <cdr:spPr>
        <a:xfrm xmlns:a="http://schemas.openxmlformats.org/drawingml/2006/main">
          <a:off x="3578225" y="685800"/>
          <a:ext cx="260350" cy="304800"/>
        </a:xfrm>
        <a:prstGeom xmlns:a="http://schemas.openxmlformats.org/drawingml/2006/main" prst="rect">
          <a:avLst/>
        </a:prstGeom>
        <a:solidFill xmlns:a="http://schemas.openxmlformats.org/drawingml/2006/main">
          <a:schemeClr val="bg1"/>
        </a:solidFill>
        <a:ln xmlns:a="http://schemas.openxmlformats.org/drawingml/2006/main" w="6350">
          <a:solidFill>
            <a:prstClr val="black"/>
          </a:solidFill>
        </a:l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spcAft>
              <a:spcPts val="0"/>
            </a:spcAft>
          </a:pPr>
          <a:r>
            <a:rPr lang="en-US" sz="1000" kern="100">
              <a:effectLst/>
              <a:latin typeface="Century" panose="02040604050505020304" pitchFamily="18" charset="0"/>
              <a:ea typeface="ＭＳ 明朝" panose="02020609040205080304" pitchFamily="17" charset="-128"/>
              <a:cs typeface="Times New Roman" panose="02020603050405020304" pitchFamily="18" charset="0"/>
            </a:rPr>
            <a:t>5</a:t>
          </a:r>
          <a:endParaRPr lang="en-GB" sz="1050" kern="100">
            <a:effectLst/>
            <a:latin typeface="Century" panose="02040604050505020304" pitchFamily="18" charset="0"/>
            <a:ea typeface="ＭＳ 明朝" panose="02020609040205080304" pitchFamily="17" charset="-128"/>
            <a:cs typeface="Times New Roman" panose="02020603050405020304" pitchFamily="18" charset="0"/>
          </a:endParaRPr>
        </a:p>
      </cdr:txBody>
    </cdr:sp>
  </cdr:relSizeAnchor>
  <cdr:relSizeAnchor xmlns:cdr="http://schemas.openxmlformats.org/drawingml/2006/chartDrawing">
    <cdr:from>
      <cdr:x>0.79935</cdr:x>
      <cdr:y>0.4864</cdr:y>
    </cdr:from>
    <cdr:to>
      <cdr:x>0.85294</cdr:x>
      <cdr:y>0.5864</cdr:y>
    </cdr:to>
    <cdr:sp macro="" textlink="">
      <cdr:nvSpPr>
        <cdr:cNvPr id="20" name="Text Box 4"/>
        <cdr:cNvSpPr txBox="1"/>
      </cdr:nvSpPr>
      <cdr:spPr>
        <a:xfrm xmlns:a="http://schemas.openxmlformats.org/drawingml/2006/main">
          <a:off x="3883025" y="1482532"/>
          <a:ext cx="260350" cy="304800"/>
        </a:xfrm>
        <a:prstGeom xmlns:a="http://schemas.openxmlformats.org/drawingml/2006/main" prst="rect">
          <a:avLst/>
        </a:prstGeom>
        <a:solidFill xmlns:a="http://schemas.openxmlformats.org/drawingml/2006/main">
          <a:schemeClr val="bg1"/>
        </a:solidFill>
        <a:ln xmlns:a="http://schemas.openxmlformats.org/drawingml/2006/main" w="6350">
          <a:solidFill>
            <a:prstClr val="black"/>
          </a:solidFill>
        </a:l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spcAft>
              <a:spcPts val="0"/>
            </a:spcAft>
          </a:pPr>
          <a:r>
            <a:rPr lang="en-US" sz="1000" kern="100">
              <a:effectLst/>
              <a:latin typeface="Century" panose="02040604050505020304" pitchFamily="18" charset="0"/>
              <a:ea typeface="ＭＳ 明朝" panose="02020609040205080304" pitchFamily="17" charset="-128"/>
              <a:cs typeface="Times New Roman" panose="02020603050405020304" pitchFamily="18" charset="0"/>
            </a:rPr>
            <a:t>6</a:t>
          </a:r>
          <a:endParaRPr lang="en-GB" sz="1050" kern="100">
            <a:effectLst/>
            <a:latin typeface="Century" panose="02040604050505020304" pitchFamily="18" charset="0"/>
            <a:ea typeface="ＭＳ 明朝" panose="02020609040205080304" pitchFamily="17" charset="-128"/>
            <a:cs typeface="Times New Roman" panose="02020603050405020304" pitchFamily="18" charset="0"/>
          </a:endParaRPr>
        </a:p>
      </cdr:txBody>
    </cdr:sp>
  </cdr:relSizeAnchor>
  <cdr:relSizeAnchor xmlns:cdr="http://schemas.openxmlformats.org/drawingml/2006/chartDrawing">
    <cdr:from>
      <cdr:x>0.86407</cdr:x>
      <cdr:y>0.16354</cdr:y>
    </cdr:from>
    <cdr:to>
      <cdr:x>0.91766</cdr:x>
      <cdr:y>0.26354</cdr:y>
    </cdr:to>
    <cdr:sp macro="" textlink="">
      <cdr:nvSpPr>
        <cdr:cNvPr id="21" name="Text Box 4"/>
        <cdr:cNvSpPr txBox="1"/>
      </cdr:nvSpPr>
      <cdr:spPr>
        <a:xfrm xmlns:a="http://schemas.openxmlformats.org/drawingml/2006/main">
          <a:off x="4197433" y="498475"/>
          <a:ext cx="260350" cy="304800"/>
        </a:xfrm>
        <a:prstGeom xmlns:a="http://schemas.openxmlformats.org/drawingml/2006/main" prst="rect">
          <a:avLst/>
        </a:prstGeom>
        <a:solidFill xmlns:a="http://schemas.openxmlformats.org/drawingml/2006/main">
          <a:schemeClr val="bg1"/>
        </a:solidFill>
        <a:ln xmlns:a="http://schemas.openxmlformats.org/drawingml/2006/main" w="6350">
          <a:solidFill>
            <a:prstClr val="black"/>
          </a:solidFill>
        </a:l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spcAft>
              <a:spcPts val="0"/>
            </a:spcAft>
          </a:pPr>
          <a:r>
            <a:rPr lang="en-US" sz="1000" kern="100">
              <a:effectLst/>
              <a:latin typeface="Century" panose="02040604050505020304" pitchFamily="18" charset="0"/>
              <a:ea typeface="ＭＳ 明朝" panose="02020609040205080304" pitchFamily="17" charset="-128"/>
              <a:cs typeface="Times New Roman" panose="02020603050405020304" pitchFamily="18" charset="0"/>
            </a:rPr>
            <a:t>7</a:t>
          </a:r>
          <a:endParaRPr lang="en-GB" sz="1050" kern="100">
            <a:effectLst/>
            <a:latin typeface="Century" panose="02040604050505020304" pitchFamily="18" charset="0"/>
            <a:ea typeface="ＭＳ 明朝" panose="02020609040205080304" pitchFamily="17" charset="-128"/>
            <a:cs typeface="Times New Roman" panose="02020603050405020304" pitchFamily="18" charset="0"/>
          </a:endParaRPr>
        </a:p>
      </cdr:txBody>
    </cdr:sp>
  </cdr:relSizeAnchor>
  <cdr:relSizeAnchor xmlns:cdr="http://schemas.openxmlformats.org/drawingml/2006/chartDrawing">
    <cdr:from>
      <cdr:x>0.94414</cdr:x>
      <cdr:y>0.48794</cdr:y>
    </cdr:from>
    <cdr:to>
      <cdr:x>0.99773</cdr:x>
      <cdr:y>0.58794</cdr:y>
    </cdr:to>
    <cdr:sp macro="" textlink="">
      <cdr:nvSpPr>
        <cdr:cNvPr id="22" name="Text Box 4"/>
        <cdr:cNvSpPr txBox="1"/>
      </cdr:nvSpPr>
      <cdr:spPr>
        <a:xfrm xmlns:a="http://schemas.openxmlformats.org/drawingml/2006/main">
          <a:off x="4586385" y="1487253"/>
          <a:ext cx="260350" cy="304800"/>
        </a:xfrm>
        <a:prstGeom xmlns:a="http://schemas.openxmlformats.org/drawingml/2006/main" prst="rect">
          <a:avLst/>
        </a:prstGeom>
        <a:solidFill xmlns:a="http://schemas.openxmlformats.org/drawingml/2006/main">
          <a:schemeClr val="lt1"/>
        </a:solidFill>
        <a:ln xmlns:a="http://schemas.openxmlformats.org/drawingml/2006/main" w="6350">
          <a:solidFill>
            <a:prstClr val="black"/>
          </a:solidFill>
        </a:l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spcAft>
              <a:spcPts val="0"/>
            </a:spcAft>
          </a:pPr>
          <a:r>
            <a:rPr lang="en-US" sz="1000" kern="100">
              <a:effectLst/>
              <a:latin typeface="Century" panose="02040604050505020304" pitchFamily="18" charset="0"/>
              <a:ea typeface="ＭＳ 明朝" panose="02020609040205080304" pitchFamily="17" charset="-128"/>
              <a:cs typeface="Times New Roman" panose="02020603050405020304" pitchFamily="18" charset="0"/>
            </a:rPr>
            <a:t>8</a:t>
          </a:r>
          <a:endParaRPr lang="en-GB" sz="1050" kern="100">
            <a:effectLst/>
            <a:latin typeface="Century" panose="02040604050505020304" pitchFamily="18" charset="0"/>
            <a:ea typeface="ＭＳ 明朝" panose="02020609040205080304" pitchFamily="17" charset="-128"/>
            <a:cs typeface="Times New Roman" panose="02020603050405020304" pitchFamily="18" charset="0"/>
          </a:endParaRPr>
        </a:p>
      </cdr:txBody>
    </cdr:sp>
  </cdr:relSizeAnchor>
  <cdr:relSizeAnchor xmlns:cdr="http://schemas.openxmlformats.org/drawingml/2006/chartDrawing">
    <cdr:from>
      <cdr:x>0.48265</cdr:x>
      <cdr:y>0.15232</cdr:y>
    </cdr:from>
    <cdr:to>
      <cdr:x>0.48265</cdr:x>
      <cdr:y>0.77601</cdr:y>
    </cdr:to>
    <cdr:cxnSp macro="">
      <cdr:nvCxnSpPr>
        <cdr:cNvPr id="26" name="Straight Connector 25">
          <a:extLst xmlns:a="http://schemas.openxmlformats.org/drawingml/2006/main">
            <a:ext uri="{FF2B5EF4-FFF2-40B4-BE49-F238E27FC236}">
              <a16:creationId xmlns:a16="http://schemas.microsoft.com/office/drawing/2014/main" id="{A9D126F6-FD6C-45D6-BD32-805F44FA38DC}"/>
            </a:ext>
          </a:extLst>
        </cdr:cNvPr>
        <cdr:cNvCxnSpPr/>
      </cdr:nvCxnSpPr>
      <cdr:spPr>
        <a:xfrm xmlns:a="http://schemas.openxmlformats.org/drawingml/2006/main">
          <a:off x="2344585" y="464269"/>
          <a:ext cx="0" cy="19010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0.58577</cdr:x>
      <cdr:y>0.15232</cdr:y>
    </cdr:from>
    <cdr:to>
      <cdr:x>0.58577</cdr:x>
      <cdr:y>0.77601</cdr:y>
    </cdr:to>
    <cdr:cxnSp macro="">
      <cdr:nvCxnSpPr>
        <cdr:cNvPr id="27" name="Straight Connector 26">
          <a:extLst xmlns:a="http://schemas.openxmlformats.org/drawingml/2006/main">
            <a:ext uri="{FF2B5EF4-FFF2-40B4-BE49-F238E27FC236}">
              <a16:creationId xmlns:a16="http://schemas.microsoft.com/office/drawing/2014/main" id="{22C427E8-A1E4-4D1A-A1AB-868A6BE4D862}"/>
            </a:ext>
          </a:extLst>
        </cdr:cNvPr>
        <cdr:cNvCxnSpPr/>
      </cdr:nvCxnSpPr>
      <cdr:spPr>
        <a:xfrm xmlns:a="http://schemas.openxmlformats.org/drawingml/2006/main">
          <a:off x="2845517" y="464268"/>
          <a:ext cx="0" cy="19010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0.70689</cdr:x>
      <cdr:y>0.15232</cdr:y>
    </cdr:from>
    <cdr:to>
      <cdr:x>0.70689</cdr:x>
      <cdr:y>0.77601</cdr:y>
    </cdr:to>
    <cdr:cxnSp macro="">
      <cdr:nvCxnSpPr>
        <cdr:cNvPr id="28" name="Straight Connector 27">
          <a:extLst xmlns:a="http://schemas.openxmlformats.org/drawingml/2006/main">
            <a:ext uri="{FF2B5EF4-FFF2-40B4-BE49-F238E27FC236}">
              <a16:creationId xmlns:a16="http://schemas.microsoft.com/office/drawing/2014/main" id="{BC205829-F578-46B1-A301-B0F895182EB8}"/>
            </a:ext>
          </a:extLst>
        </cdr:cNvPr>
        <cdr:cNvCxnSpPr/>
      </cdr:nvCxnSpPr>
      <cdr:spPr>
        <a:xfrm xmlns:a="http://schemas.openxmlformats.org/drawingml/2006/main">
          <a:off x="3433914" y="464269"/>
          <a:ext cx="0" cy="19010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0.18855</cdr:x>
      <cdr:y>0.22696</cdr:y>
    </cdr:from>
    <cdr:to>
      <cdr:x>0.24215</cdr:x>
      <cdr:y>0.32696</cdr:y>
    </cdr:to>
    <cdr:sp macro="" textlink="">
      <cdr:nvSpPr>
        <cdr:cNvPr id="32" name="Text Box 4"/>
        <cdr:cNvSpPr txBox="1"/>
      </cdr:nvSpPr>
      <cdr:spPr>
        <a:xfrm xmlns:a="http://schemas.openxmlformats.org/drawingml/2006/main">
          <a:off x="915946" y="691763"/>
          <a:ext cx="260350" cy="304800"/>
        </a:xfrm>
        <a:prstGeom xmlns:a="http://schemas.openxmlformats.org/drawingml/2006/main" prst="rect">
          <a:avLst/>
        </a:prstGeom>
        <a:solidFill xmlns:a="http://schemas.openxmlformats.org/drawingml/2006/main">
          <a:schemeClr val="bg1"/>
        </a:solidFill>
        <a:ln xmlns:a="http://schemas.openxmlformats.org/drawingml/2006/main" w="6350">
          <a:solidFill>
            <a:prstClr val="black"/>
          </a:solidFill>
        </a:ln>
      </cdr:spPr>
      <cdr:txBody>
        <a:bodyPr xmlns:a="http://schemas.openxmlformats.org/drawingml/2006/main" rot="0" spcFirstLastPara="0" vert="horz" wrap="non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just">
            <a:spcAft>
              <a:spcPts val="0"/>
            </a:spcAft>
          </a:pPr>
          <a:r>
            <a:rPr lang="en-US" sz="1000" kern="100">
              <a:effectLst/>
              <a:latin typeface="Century" panose="02040604050505020304" pitchFamily="18" charset="0"/>
              <a:ea typeface="ＭＳ 明朝" panose="02020609040205080304" pitchFamily="17" charset="-128"/>
              <a:cs typeface="Times New Roman" panose="02020603050405020304" pitchFamily="18" charset="0"/>
            </a:rPr>
            <a:t>1</a:t>
          </a:r>
          <a:endParaRPr lang="en-GB" sz="1000" kern="100">
            <a:effectLst/>
            <a:latin typeface="Century" panose="02040604050505020304" pitchFamily="18" charset="0"/>
            <a:ea typeface="ＭＳ 明朝" panose="02020609040205080304" pitchFamily="17" charset="-128"/>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0.30065</cdr:x>
      <cdr:y>0.14907</cdr:y>
    </cdr:from>
    <cdr:to>
      <cdr:x>0.30065</cdr:x>
      <cdr:y>0.77211</cdr:y>
    </cdr:to>
    <cdr:cxnSp macro="">
      <cdr:nvCxnSpPr>
        <cdr:cNvPr id="2" name="Straight Connector 1">
          <a:extLst xmlns:a="http://schemas.openxmlformats.org/drawingml/2006/main">
            <a:ext uri="{FF2B5EF4-FFF2-40B4-BE49-F238E27FC236}">
              <a16:creationId xmlns:a16="http://schemas.microsoft.com/office/drawing/2014/main" id="{B544BADD-02CF-4484-944A-9C8C0B4F1C1A}"/>
            </a:ext>
          </a:extLst>
        </cdr:cNvPr>
        <cdr:cNvCxnSpPr/>
      </cdr:nvCxnSpPr>
      <cdr:spPr>
        <a:xfrm xmlns:a="http://schemas.openxmlformats.org/drawingml/2006/main">
          <a:off x="1460500" y="454826"/>
          <a:ext cx="0" cy="19010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0.48269</cdr:x>
      <cdr:y>0.15219</cdr:y>
    </cdr:from>
    <cdr:to>
      <cdr:x>0.48269</cdr:x>
      <cdr:y>0.77523</cdr:y>
    </cdr:to>
    <cdr:cxnSp macro="">
      <cdr:nvCxnSpPr>
        <cdr:cNvPr id="3" name="Straight Connector 2">
          <a:extLst xmlns:a="http://schemas.openxmlformats.org/drawingml/2006/main">
            <a:ext uri="{FF2B5EF4-FFF2-40B4-BE49-F238E27FC236}">
              <a16:creationId xmlns:a16="http://schemas.microsoft.com/office/drawing/2014/main" id="{42C30D67-3D08-4ED9-BA83-1F740F341D22}"/>
            </a:ext>
          </a:extLst>
        </cdr:cNvPr>
        <cdr:cNvCxnSpPr/>
      </cdr:nvCxnSpPr>
      <cdr:spPr>
        <a:xfrm xmlns:a="http://schemas.openxmlformats.org/drawingml/2006/main">
          <a:off x="2344772" y="464358"/>
          <a:ext cx="0" cy="190100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0.58497</cdr:x>
      <cdr:y>0.15219</cdr:y>
    </cdr:from>
    <cdr:to>
      <cdr:x>0.58497</cdr:x>
      <cdr:y>0.77523</cdr:y>
    </cdr:to>
    <cdr:cxnSp macro="">
      <cdr:nvCxnSpPr>
        <cdr:cNvPr id="4" name="Straight Connector 3">
          <a:extLst xmlns:a="http://schemas.openxmlformats.org/drawingml/2006/main">
            <a:ext uri="{FF2B5EF4-FFF2-40B4-BE49-F238E27FC236}">
              <a16:creationId xmlns:a16="http://schemas.microsoft.com/office/drawing/2014/main" id="{78C82F11-554D-4159-BADA-8568918B0C28}"/>
            </a:ext>
          </a:extLst>
        </cdr:cNvPr>
        <cdr:cNvCxnSpPr/>
      </cdr:nvCxnSpPr>
      <cdr:spPr>
        <a:xfrm xmlns:a="http://schemas.openxmlformats.org/drawingml/2006/main">
          <a:off x="2841625" y="464351"/>
          <a:ext cx="0" cy="19010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0.70847</cdr:x>
      <cdr:y>0.15341</cdr:y>
    </cdr:from>
    <cdr:to>
      <cdr:x>0.70847</cdr:x>
      <cdr:y>0.77646</cdr:y>
    </cdr:to>
    <cdr:cxnSp macro="">
      <cdr:nvCxnSpPr>
        <cdr:cNvPr id="5" name="Straight Connector 4">
          <a:extLst xmlns:a="http://schemas.openxmlformats.org/drawingml/2006/main">
            <a:ext uri="{FF2B5EF4-FFF2-40B4-BE49-F238E27FC236}">
              <a16:creationId xmlns:a16="http://schemas.microsoft.com/office/drawing/2014/main" id="{DB530731-3E2C-47D0-8C81-334BCBCF1EA5}"/>
            </a:ext>
          </a:extLst>
        </cdr:cNvPr>
        <cdr:cNvCxnSpPr/>
      </cdr:nvCxnSpPr>
      <cdr:spPr>
        <a:xfrm xmlns:a="http://schemas.openxmlformats.org/drawingml/2006/main">
          <a:off x="3441547" y="468085"/>
          <a:ext cx="0" cy="19010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0.81689</cdr:x>
      <cdr:y>0.15101</cdr:y>
    </cdr:from>
    <cdr:to>
      <cdr:x>0.81689</cdr:x>
      <cdr:y>0.77406</cdr:y>
    </cdr:to>
    <cdr:cxnSp macro="">
      <cdr:nvCxnSpPr>
        <cdr:cNvPr id="6" name="Straight Connector 5">
          <a:extLst xmlns:a="http://schemas.openxmlformats.org/drawingml/2006/main">
            <a:ext uri="{FF2B5EF4-FFF2-40B4-BE49-F238E27FC236}">
              <a16:creationId xmlns:a16="http://schemas.microsoft.com/office/drawing/2014/main" id="{81FB7470-599B-412E-A75D-AEFD2F9FB011}"/>
            </a:ext>
          </a:extLst>
        </cdr:cNvPr>
        <cdr:cNvCxnSpPr/>
      </cdr:nvCxnSpPr>
      <cdr:spPr>
        <a:xfrm xmlns:a="http://schemas.openxmlformats.org/drawingml/2006/main">
          <a:off x="3968242" y="460769"/>
          <a:ext cx="0" cy="19010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0.83797</cdr:x>
      <cdr:y>0.15341</cdr:y>
    </cdr:from>
    <cdr:to>
      <cdr:x>0.83797</cdr:x>
      <cdr:y>0.77646</cdr:y>
    </cdr:to>
    <cdr:cxnSp macro="">
      <cdr:nvCxnSpPr>
        <cdr:cNvPr id="7" name="Straight Connector 6">
          <a:extLst xmlns:a="http://schemas.openxmlformats.org/drawingml/2006/main">
            <a:ext uri="{FF2B5EF4-FFF2-40B4-BE49-F238E27FC236}">
              <a16:creationId xmlns:a16="http://schemas.microsoft.com/office/drawing/2014/main" id="{5A1AE97E-805D-4319-96B7-9E759E42122C}"/>
            </a:ext>
          </a:extLst>
        </cdr:cNvPr>
        <cdr:cNvCxnSpPr/>
      </cdr:nvCxnSpPr>
      <cdr:spPr>
        <a:xfrm xmlns:a="http://schemas.openxmlformats.org/drawingml/2006/main">
          <a:off x="4070655" y="468085"/>
          <a:ext cx="0" cy="19010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0.95242</cdr:x>
      <cdr:y>0.15341</cdr:y>
    </cdr:from>
    <cdr:to>
      <cdr:x>0.95242</cdr:x>
      <cdr:y>0.77646</cdr:y>
    </cdr:to>
    <cdr:cxnSp macro="">
      <cdr:nvCxnSpPr>
        <cdr:cNvPr id="8" name="Straight Connector 7">
          <a:extLst xmlns:a="http://schemas.openxmlformats.org/drawingml/2006/main">
            <a:ext uri="{FF2B5EF4-FFF2-40B4-BE49-F238E27FC236}">
              <a16:creationId xmlns:a16="http://schemas.microsoft.com/office/drawing/2014/main" id="{4D965768-8EEF-41AF-A57B-6C8A9482F5B8}"/>
            </a:ext>
          </a:extLst>
        </cdr:cNvPr>
        <cdr:cNvCxnSpPr/>
      </cdr:nvCxnSpPr>
      <cdr:spPr>
        <a:xfrm xmlns:a="http://schemas.openxmlformats.org/drawingml/2006/main">
          <a:off x="4626610" y="468085"/>
          <a:ext cx="0" cy="1901024"/>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151C93-514B-4183-AB71-76BD7317F2B5}"/>
              </a:ext>
            </a:extLst>
          </p:cNvPr>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B5C5393-0DFC-4A5B-BA0E-9A3A10F44D24}"/>
              </a:ext>
            </a:extLst>
          </p:cNvPr>
          <p:cNvSpPr>
            <a:spLocks noGrp="1"/>
          </p:cNvSpPr>
          <p:nvPr>
            <p:ph type="dt" sz="quarter" idx="1"/>
          </p:nvPr>
        </p:nvSpPr>
        <p:spPr>
          <a:xfrm>
            <a:off x="3902075" y="0"/>
            <a:ext cx="2986088" cy="501650"/>
          </a:xfrm>
          <a:prstGeom prst="rect">
            <a:avLst/>
          </a:prstGeom>
        </p:spPr>
        <p:txBody>
          <a:bodyPr vert="horz" lIns="91440" tIns="45720" rIns="91440" bIns="45720" rtlCol="0"/>
          <a:lstStyle>
            <a:lvl1pPr algn="r">
              <a:defRPr sz="1200"/>
            </a:lvl1pPr>
          </a:lstStyle>
          <a:p>
            <a:fld id="{053FBFE7-529A-4B61-A9D9-1D20D33037C0}" type="datetimeFigureOut">
              <a:rPr lang="en-GB" smtClean="0"/>
              <a:t>21/06/2018</a:t>
            </a:fld>
            <a:endParaRPr lang="en-GB"/>
          </a:p>
        </p:txBody>
      </p:sp>
      <p:sp>
        <p:nvSpPr>
          <p:cNvPr id="4" name="Footer Placeholder 3">
            <a:extLst>
              <a:ext uri="{FF2B5EF4-FFF2-40B4-BE49-F238E27FC236}">
                <a16:creationId xmlns:a16="http://schemas.microsoft.com/office/drawing/2014/main" id="{5EDDA079-AC88-4E8F-AC4A-7F6460C2D1E5}"/>
              </a:ext>
            </a:extLst>
          </p:cNvPr>
          <p:cNvSpPr>
            <a:spLocks noGrp="1"/>
          </p:cNvSpPr>
          <p:nvPr>
            <p:ph type="ftr" sz="quarter" idx="2"/>
          </p:nvPr>
        </p:nvSpPr>
        <p:spPr>
          <a:xfrm>
            <a:off x="0" y="9513888"/>
            <a:ext cx="2986088" cy="5016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CA9944C2-B00C-4086-B5F0-E4E5E803C27C}"/>
              </a:ext>
            </a:extLst>
          </p:cNvPr>
          <p:cNvSpPr>
            <a:spLocks noGrp="1"/>
          </p:cNvSpPr>
          <p:nvPr>
            <p:ph type="sldNum" sz="quarter" idx="3"/>
          </p:nvPr>
        </p:nvSpPr>
        <p:spPr>
          <a:xfrm>
            <a:off x="3902075" y="9513888"/>
            <a:ext cx="2986088" cy="501650"/>
          </a:xfrm>
          <a:prstGeom prst="rect">
            <a:avLst/>
          </a:prstGeom>
        </p:spPr>
        <p:txBody>
          <a:bodyPr vert="horz" lIns="91440" tIns="45720" rIns="91440" bIns="45720" rtlCol="0" anchor="b"/>
          <a:lstStyle>
            <a:lvl1pPr algn="r">
              <a:defRPr sz="1200"/>
            </a:lvl1pPr>
          </a:lstStyle>
          <a:p>
            <a:fld id="{76FA6244-DDF5-43E9-AB3E-061EBE7429E5}" type="slidenum">
              <a:rPr lang="en-GB" smtClean="0"/>
              <a:t>‹#›</a:t>
            </a:fld>
            <a:endParaRPr lang="en-GB"/>
          </a:p>
        </p:txBody>
      </p:sp>
    </p:spTree>
    <p:extLst>
      <p:ext uri="{BB962C8B-B14F-4D97-AF65-F5344CB8AC3E}">
        <p14:creationId xmlns:p14="http://schemas.microsoft.com/office/powerpoint/2010/main" val="2228441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5558" cy="502517"/>
          </a:xfrm>
          <a:prstGeom prst="rect">
            <a:avLst/>
          </a:prstGeom>
        </p:spPr>
        <p:txBody>
          <a:bodyPr vert="horz" lIns="96616" tIns="48308" rIns="96616" bIns="48308" rtlCol="0"/>
          <a:lstStyle>
            <a:lvl1pPr algn="l">
              <a:defRPr sz="1300"/>
            </a:lvl1pPr>
          </a:lstStyle>
          <a:p>
            <a:endParaRPr lang="en-GB"/>
          </a:p>
        </p:txBody>
      </p:sp>
      <p:sp>
        <p:nvSpPr>
          <p:cNvPr id="3" name="Date Placeholder 2"/>
          <p:cNvSpPr>
            <a:spLocks noGrp="1"/>
          </p:cNvSpPr>
          <p:nvPr>
            <p:ph type="dt" idx="1"/>
          </p:nvPr>
        </p:nvSpPr>
        <p:spPr>
          <a:xfrm>
            <a:off x="3902597" y="0"/>
            <a:ext cx="2985558" cy="502517"/>
          </a:xfrm>
          <a:prstGeom prst="rect">
            <a:avLst/>
          </a:prstGeom>
        </p:spPr>
        <p:txBody>
          <a:bodyPr vert="horz" lIns="96616" tIns="48308" rIns="96616" bIns="48308" rtlCol="0"/>
          <a:lstStyle>
            <a:lvl1pPr algn="r">
              <a:defRPr sz="1300"/>
            </a:lvl1pPr>
          </a:lstStyle>
          <a:p>
            <a:fld id="{C8F69D19-B229-4054-ABDB-9B818D591B7C}" type="datetimeFigureOut">
              <a:rPr lang="en-GB" smtClean="0"/>
              <a:t>21/06/2018</a:t>
            </a:fld>
            <a:endParaRPr lang="en-GB"/>
          </a:p>
        </p:txBody>
      </p:sp>
      <p:sp>
        <p:nvSpPr>
          <p:cNvPr id="4" name="Slide Image Placeholder 3"/>
          <p:cNvSpPr>
            <a:spLocks noGrp="1" noRot="1" noChangeAspect="1"/>
          </p:cNvSpPr>
          <p:nvPr>
            <p:ph type="sldImg" idx="2"/>
          </p:nvPr>
        </p:nvSpPr>
        <p:spPr>
          <a:xfrm>
            <a:off x="441325" y="1252538"/>
            <a:ext cx="6007100" cy="3379787"/>
          </a:xfrm>
          <a:prstGeom prst="rect">
            <a:avLst/>
          </a:prstGeom>
          <a:noFill/>
          <a:ln w="12700">
            <a:solidFill>
              <a:prstClr val="black"/>
            </a:solidFill>
          </a:ln>
        </p:spPr>
        <p:txBody>
          <a:bodyPr vert="horz" lIns="96616" tIns="48308" rIns="96616" bIns="48308" rtlCol="0" anchor="ctr"/>
          <a:lstStyle/>
          <a:p>
            <a:endParaRPr lang="en-GB"/>
          </a:p>
        </p:txBody>
      </p:sp>
      <p:sp>
        <p:nvSpPr>
          <p:cNvPr id="5" name="Notes Placeholder 4"/>
          <p:cNvSpPr>
            <a:spLocks noGrp="1"/>
          </p:cNvSpPr>
          <p:nvPr>
            <p:ph type="body" sz="quarter" idx="3"/>
          </p:nvPr>
        </p:nvSpPr>
        <p:spPr>
          <a:xfrm>
            <a:off x="688975" y="4819978"/>
            <a:ext cx="5511800" cy="3943618"/>
          </a:xfrm>
          <a:prstGeom prst="rect">
            <a:avLst/>
          </a:prstGeom>
        </p:spPr>
        <p:txBody>
          <a:bodyPr vert="horz" lIns="96616" tIns="48308" rIns="96616" bIns="48308"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13023"/>
            <a:ext cx="2985558" cy="502515"/>
          </a:xfrm>
          <a:prstGeom prst="rect">
            <a:avLst/>
          </a:prstGeom>
        </p:spPr>
        <p:txBody>
          <a:bodyPr vert="horz" lIns="96616" tIns="48308" rIns="96616" bIns="48308" rtlCol="0" anchor="b"/>
          <a:lstStyle>
            <a:lvl1pPr algn="l">
              <a:defRPr sz="1300"/>
            </a:lvl1pPr>
          </a:lstStyle>
          <a:p>
            <a:endParaRPr lang="en-GB"/>
          </a:p>
        </p:txBody>
      </p:sp>
      <p:sp>
        <p:nvSpPr>
          <p:cNvPr id="7" name="Slide Number Placeholder 6"/>
          <p:cNvSpPr>
            <a:spLocks noGrp="1"/>
          </p:cNvSpPr>
          <p:nvPr>
            <p:ph type="sldNum" sz="quarter" idx="5"/>
          </p:nvPr>
        </p:nvSpPr>
        <p:spPr>
          <a:xfrm>
            <a:off x="3902597" y="9513023"/>
            <a:ext cx="2985558" cy="502515"/>
          </a:xfrm>
          <a:prstGeom prst="rect">
            <a:avLst/>
          </a:prstGeom>
        </p:spPr>
        <p:txBody>
          <a:bodyPr vert="horz" lIns="96616" tIns="48308" rIns="96616" bIns="48308" rtlCol="0" anchor="b"/>
          <a:lstStyle>
            <a:lvl1pPr algn="r">
              <a:defRPr sz="1300"/>
            </a:lvl1pPr>
          </a:lstStyle>
          <a:p>
            <a:fld id="{E02DEB90-1C73-4DC8-95CE-583612D22C12}" type="slidenum">
              <a:rPr lang="en-GB" smtClean="0"/>
              <a:t>‹#›</a:t>
            </a:fld>
            <a:endParaRPr lang="en-GB"/>
          </a:p>
        </p:txBody>
      </p:sp>
    </p:spTree>
    <p:extLst>
      <p:ext uri="{BB962C8B-B14F-4D97-AF65-F5344CB8AC3E}">
        <p14:creationId xmlns:p14="http://schemas.microsoft.com/office/powerpoint/2010/main" val="1036232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2DEB90-1C73-4DC8-95CE-583612D22C12}" type="slidenum">
              <a:rPr lang="en-GB" smtClean="0"/>
              <a:t>1</a:t>
            </a:fld>
            <a:endParaRPr lang="en-GB"/>
          </a:p>
        </p:txBody>
      </p:sp>
    </p:spTree>
    <p:extLst>
      <p:ext uri="{BB962C8B-B14F-4D97-AF65-F5344CB8AC3E}">
        <p14:creationId xmlns:p14="http://schemas.microsoft.com/office/powerpoint/2010/main" val="1034769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dirty="0"/>
              <a:t>Next, I moved on to the verbal responses. Here, you can see that the observers’ comments are mapped onto a vertical time line, and colour-coded as either yellow or blue based on whether the comments seemed to imply a higher or lower level of Meditative Flow. </a:t>
            </a:r>
          </a:p>
          <a:p>
            <a:pPr marL="181154" indent="-181154">
              <a:buFont typeface="Arial" panose="020B0604020202020204" pitchFamily="34" charset="0"/>
              <a:buChar char="•"/>
            </a:pPr>
            <a:r>
              <a:rPr lang="en-GB" dirty="0"/>
              <a:t>The mover’s actual experience is represented in the ‘seconds’ column, as you can see by the brighter yellow and blue.</a:t>
            </a:r>
          </a:p>
          <a:p>
            <a:pPr marL="181154" indent="-181154">
              <a:buFont typeface="Arial" panose="020B0604020202020204" pitchFamily="34" charset="0"/>
              <a:buChar char="•"/>
            </a:pPr>
            <a:r>
              <a:rPr lang="en-GB" dirty="0"/>
              <a:t>I looked through the whole 20min. to see where 3 or more of the observers agreed on the ‘high’ or ‘low,’ and integrated those results with the line graph comparisons to confirm whether each Agreement phase actually had moments of unanimous agreement.</a:t>
            </a:r>
          </a:p>
          <a:p>
            <a:r>
              <a:rPr lang="en-GB" dirty="0"/>
              <a:t>-----------------------------------------------------------------------------------------------------------------------------</a:t>
            </a:r>
          </a:p>
          <a:p>
            <a:pPr marL="181154" indent="-181154">
              <a:buFont typeface="Arial" panose="020B0604020202020204" pitchFamily="34" charset="0"/>
              <a:buChar char="•"/>
            </a:pPr>
            <a:r>
              <a:rPr lang="en-GB" dirty="0"/>
              <a:t>Next, I moved on to the verbal responses. Here, you can see that the observers’ comments are mapped onto a vertical time line, and colour-coded as either yellow or blue based on whether the comments seemed to imply a higher or lower level of Meditative Flow. (These ‘highs’ and ‘lows’ were based on my own interpretation of the context in which these comments were given)</a:t>
            </a:r>
          </a:p>
          <a:p>
            <a:pPr marL="181154" indent="-181154">
              <a:buFont typeface="Arial" panose="020B0604020202020204" pitchFamily="34" charset="0"/>
              <a:buChar char="•"/>
            </a:pPr>
            <a:r>
              <a:rPr lang="en-GB" dirty="0"/>
              <a:t>The mover’s comments were also examined, and mapped onto the ‘seconds’ column through the same colour-codes – yellow and blue – based on whether they experienced higher or lower Meditative Flow.</a:t>
            </a:r>
          </a:p>
          <a:p>
            <a:pPr marL="181154" indent="-181154">
              <a:buFont typeface="Arial" panose="020B0604020202020204" pitchFamily="34" charset="0"/>
              <a:buChar char="•"/>
            </a:pPr>
            <a:r>
              <a:rPr lang="en-GB" dirty="0"/>
              <a:t>Looking at the colour-codes, I captured moments in time wherein 3 or more observers would agree with the mover on whether the segment was high or low in terms of Meditative Flow – these were considered “agreement” moments. These are ‘moments’ because the ‘phases’ that were identified earlier were usually a few minutes long – a lot of things can happen within a few minutes. I wanted to know that there were specific ‘moments’ (within these ‘phases’) that all (or at least most) of the observers agreed on their perception.</a:t>
            </a:r>
          </a:p>
          <a:p>
            <a:pPr marL="181154" indent="-181154">
              <a:buFont typeface="Arial" panose="020B0604020202020204" pitchFamily="34" charset="0"/>
              <a:buChar char="•"/>
            </a:pPr>
            <a:r>
              <a:rPr lang="en-GB" dirty="0"/>
              <a:t>The captured agreement moments were then combined with the results of the visual line graph analysis, in order to further confirm the validity of mover-observer “agreement”</a:t>
            </a:r>
          </a:p>
        </p:txBody>
      </p:sp>
      <p:sp>
        <p:nvSpPr>
          <p:cNvPr id="4" name="Slide Number Placeholder 3"/>
          <p:cNvSpPr>
            <a:spLocks noGrp="1"/>
          </p:cNvSpPr>
          <p:nvPr>
            <p:ph type="sldNum" sz="quarter" idx="10"/>
          </p:nvPr>
        </p:nvSpPr>
        <p:spPr/>
        <p:txBody>
          <a:bodyPr/>
          <a:lstStyle/>
          <a:p>
            <a:fld id="{E02DEB90-1C73-4DC8-95CE-583612D22C12}" type="slidenum">
              <a:rPr lang="en-GB" smtClean="0"/>
              <a:t>10</a:t>
            </a:fld>
            <a:endParaRPr lang="en-GB"/>
          </a:p>
        </p:txBody>
      </p:sp>
    </p:spTree>
    <p:extLst>
      <p:ext uri="{BB962C8B-B14F-4D97-AF65-F5344CB8AC3E}">
        <p14:creationId xmlns:p14="http://schemas.microsoft.com/office/powerpoint/2010/main" val="38332946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dirty="0"/>
              <a:t>Here is the final result: on this table, you can see how many “agreement phases” fell in segments of high/increased, low/decreased, or neutral levels of Meditative Flow. Similar with the “non-agreement” phases.</a:t>
            </a:r>
          </a:p>
          <a:p>
            <a:pPr marL="181154" indent="-181154">
              <a:buFont typeface="Arial" panose="020B0604020202020204" pitchFamily="34" charset="0"/>
              <a:buChar char="•"/>
            </a:pPr>
            <a:r>
              <a:rPr lang="en-GB" dirty="0"/>
              <a:t>We can see that most agreement phases fell in the high or increased levels, and the non-agreements fell in low, decreased, or neutral levels.</a:t>
            </a:r>
          </a:p>
          <a:p>
            <a:pPr marL="181154" indent="-181154">
              <a:buFont typeface="Arial" panose="020B0604020202020204" pitchFamily="34" charset="0"/>
              <a:buChar char="•"/>
            </a:pPr>
            <a:r>
              <a:rPr lang="en-GB" dirty="0"/>
              <a:t>This may imply that observers tend to identify high or increased levels of Meditative Flow more accurately than low, decreased, or neutral levels. One interpretation of this result is that higher Meditative Flow levels could be influencing the mover’s performance in some way, allowing the observers to accurately recognise the heightened level through certain movement qualities that they see.</a:t>
            </a:r>
          </a:p>
          <a:p>
            <a:pPr marL="181154" indent="-181154">
              <a:buFont typeface="Arial" panose="020B0604020202020204" pitchFamily="34" charset="0"/>
              <a:buChar char="•"/>
            </a:pPr>
            <a:r>
              <a:rPr lang="en-GB" dirty="0"/>
              <a:t>However, what do we make of the fact that there are 3 “agreement phases” that fell in the low and decreased levels? Looking at the observers’ comments, I noticed that these </a:t>
            </a:r>
            <a:r>
              <a:rPr lang="en-GB" i="1" dirty="0"/>
              <a:t>low</a:t>
            </a:r>
            <a:r>
              <a:rPr lang="en-GB" dirty="0"/>
              <a:t> “agreement phases” involved an abrupt, full pause in movement. Although there were other pauses that appeared in high or increased levels, those pauses were described by the observers as ‘pregnant,’ ‘alive,’ and ‘full of possibilities.’ This could imply that, while higher levels of Meditative Flow are generally easier to identify for the observers, there are instances in which the observers can reliably identify a sudden decline in Meditative Flow level, especially when there is an abrupt pause in movement, leading onto a stagnant, resting state.</a:t>
            </a:r>
          </a:p>
          <a:p>
            <a:pPr marL="181154" indent="-181154">
              <a:buFont typeface="Arial" panose="020B0604020202020204" pitchFamily="34" charset="0"/>
              <a:buChar char="•"/>
            </a:pPr>
            <a:r>
              <a:rPr lang="en-GB" dirty="0"/>
              <a:t>Now that I have explored the question of whether observers can identify the mover’s Meditative Flow state (and what conditions allow for that to happen), I move on to my next question: what do those levels look like to the observers, and what does it feel like for the mover?</a:t>
            </a:r>
          </a:p>
        </p:txBody>
      </p:sp>
      <p:sp>
        <p:nvSpPr>
          <p:cNvPr id="4" name="Slide Number Placeholder 3"/>
          <p:cNvSpPr>
            <a:spLocks noGrp="1"/>
          </p:cNvSpPr>
          <p:nvPr>
            <p:ph type="sldNum" sz="quarter" idx="10"/>
          </p:nvPr>
        </p:nvSpPr>
        <p:spPr/>
        <p:txBody>
          <a:bodyPr/>
          <a:lstStyle/>
          <a:p>
            <a:fld id="{E02DEB90-1C73-4DC8-95CE-583612D22C12}" type="slidenum">
              <a:rPr lang="en-GB" smtClean="0"/>
              <a:t>11</a:t>
            </a:fld>
            <a:endParaRPr lang="en-GB"/>
          </a:p>
        </p:txBody>
      </p:sp>
    </p:spTree>
    <p:extLst>
      <p:ext uri="{BB962C8B-B14F-4D97-AF65-F5344CB8AC3E}">
        <p14:creationId xmlns:p14="http://schemas.microsoft.com/office/powerpoint/2010/main" val="4179215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dirty="0"/>
              <a:t>In order to answer these questions, I conducted a thematic analysis on the movers’ and observers’ interview responses, with specific attention to the phases in which the two parties agreed on their perceptions.</a:t>
            </a:r>
          </a:p>
          <a:p>
            <a:pPr marL="181154" indent="-181154">
              <a:buFont typeface="Arial" panose="020B0604020202020204" pitchFamily="34" charset="0"/>
              <a:buChar char="•"/>
            </a:pPr>
            <a:r>
              <a:rPr lang="en-GB" dirty="0"/>
              <a:t>Firstly, the movers’ accounts signified that the experience of Meditative Flow involves a cyclical process of fluctuating levels, wherein 5 distinct stages appear - on the chart, you can see these stages labelled as: entering, opening, riding, ebbing, and resetting, which happen one after the other. You’ll also see that the entering stage appears only in the beginning, and from there onwards, it’s replaced by the resetting stage.</a:t>
            </a:r>
          </a:p>
          <a:p>
            <a:pPr marL="181154" indent="-181154">
              <a:buFont typeface="Arial" panose="020B0604020202020204" pitchFamily="34" charset="0"/>
              <a:buChar char="•"/>
            </a:pPr>
            <a:r>
              <a:rPr lang="en-GB" dirty="0"/>
              <a:t>The entering stage involves a process of releasing distractions, settling into the self, and following kinetic energies. The opening stage, then, introduces a driving force to take risks, which expands movement possibilities and further allows new ideas to emerge. The riding stage, which is the peak, quintessential state of Meditative Flow, is where there is no explicit thinking – just as described in the neurocognitive literature – and there is no self-awareness, because everything seems automatic. The ebbing stage is where the Meditative Flow level starts to decrease, due to either a natural closure in the idea, or a halting sense of distraction. This causes a break in concentration, where rational thinking and self-analysis comes back into focus and floods the mover’s awareness. The final stage of resetting is very similar to the entering stage, in that it involves releasing distractions and settling into the body, but it seems to involve more of a challenge because the mover is trying to release self-criticisms on what has just happened in the ebbing stage.</a:t>
            </a:r>
          </a:p>
          <a:p>
            <a:pPr marL="181154" indent="-181154">
              <a:buFont typeface="Arial" panose="020B0604020202020204" pitchFamily="34" charset="0"/>
              <a:buChar char="•"/>
            </a:pPr>
            <a:r>
              <a:rPr lang="en-GB" dirty="0"/>
              <a:t>The list of ‘movements’ that are presented beneath the mover’s ‘experiences’ are what the observers’ witnessed during each stage, and indeed there were some consistencies within the entering, opening, and ebbing stages. However, I’d like to focus on the riding stage, because this stage is what represents the ‘peak’ experience of Meditative Flow within the cycle: in this stage, the observers identified effective uses of weight and momentum, as well as a sense of ease in the mover’s performance. They also said that there was a liveliness to the performance, and the movements showed a nuanced texture of softness and sharpness together, which are reminiscent of an animal’s dexterity of the body. These accounts might give us a hint as to what sort of movement qualities are externally observable during high levels of Meditative Flow, and how those qualities might be defined as the aforementioned “implicit motor efficiency” during states of Flow and meditation.</a:t>
            </a:r>
          </a:p>
          <a:p>
            <a:pPr marL="181154" indent="-181154">
              <a:buFont typeface="Arial" panose="020B0604020202020204" pitchFamily="34" charset="0"/>
              <a:buChar char="•"/>
            </a:pPr>
            <a:r>
              <a:rPr lang="en-GB" dirty="0"/>
              <a:t>With these results, I am currently trying to develop a theoretical interpretation of how these performance qualities might characterise Meditative Flow, and what those qualities might imply in the context of dance performance and movement aesthetics.</a:t>
            </a:r>
          </a:p>
        </p:txBody>
      </p:sp>
      <p:sp>
        <p:nvSpPr>
          <p:cNvPr id="4" name="Slide Number Placeholder 3"/>
          <p:cNvSpPr>
            <a:spLocks noGrp="1"/>
          </p:cNvSpPr>
          <p:nvPr>
            <p:ph type="sldNum" sz="quarter" idx="10"/>
          </p:nvPr>
        </p:nvSpPr>
        <p:spPr/>
        <p:txBody>
          <a:bodyPr/>
          <a:lstStyle/>
          <a:p>
            <a:fld id="{E02DEB90-1C73-4DC8-95CE-583612D22C12}" type="slidenum">
              <a:rPr lang="en-GB" smtClean="0"/>
              <a:t>12</a:t>
            </a:fld>
            <a:endParaRPr lang="en-GB"/>
          </a:p>
        </p:txBody>
      </p:sp>
    </p:spTree>
    <p:extLst>
      <p:ext uri="{BB962C8B-B14F-4D97-AF65-F5344CB8AC3E}">
        <p14:creationId xmlns:p14="http://schemas.microsoft.com/office/powerpoint/2010/main" val="37726883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E02DEB90-1C73-4DC8-95CE-583612D22C12}" type="slidenum">
              <a:rPr lang="en-GB" smtClean="0"/>
              <a:t>13</a:t>
            </a:fld>
            <a:endParaRPr lang="en-GB"/>
          </a:p>
        </p:txBody>
      </p:sp>
    </p:spTree>
    <p:extLst>
      <p:ext uri="{BB962C8B-B14F-4D97-AF65-F5344CB8AC3E}">
        <p14:creationId xmlns:p14="http://schemas.microsoft.com/office/powerpoint/2010/main" val="35379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dirty="0"/>
              <a:t>Let me begin with a brief introduction of my research background, which involves somatic movement practices, Eastern tradition, and Flow.</a:t>
            </a:r>
          </a:p>
          <a:p>
            <a:pPr marL="181154" indent="-181154">
              <a:buFont typeface="Arial" panose="020B0604020202020204" pitchFamily="34" charset="0"/>
              <a:buChar char="•"/>
            </a:pPr>
            <a:r>
              <a:rPr lang="en-GB" dirty="0"/>
              <a:t>Somatic practices, such as the Alexander Technique and the Feldenkrais Method involve a process of listening deeply to the body, and becoming aware of sensory signals that arise through movement. Many somatic practices have emerged since the mid-1900’s, and have become deeply integrated into dance education and training throughout the past few decades.</a:t>
            </a:r>
          </a:p>
          <a:p>
            <a:pPr marL="181154" indent="-181154">
              <a:buFont typeface="Arial" panose="020B0604020202020204" pitchFamily="34" charset="0"/>
              <a:buChar char="•"/>
            </a:pPr>
            <a:r>
              <a:rPr lang="en-GB" dirty="0"/>
              <a:t>Around the same time, Eastern philosophies began to gain interest in the West, challenging the cartesian mind-body duality, informing not only early somatic pioneers but also the discipline of phenomenology, and ideas on embodied cognition.</a:t>
            </a:r>
          </a:p>
          <a:p>
            <a:pPr marL="181154" indent="-181154">
              <a:buFont typeface="Arial" panose="020B0604020202020204" pitchFamily="34" charset="0"/>
              <a:buChar char="•"/>
            </a:pPr>
            <a:r>
              <a:rPr lang="en-GB" dirty="0"/>
              <a:t>Eastern traditions highlight an element of ‘meditation’ that is embedded in somatic movement processes, in that they often facilitate a sense of heightened awareness and deep sensory </a:t>
            </a:r>
            <a:r>
              <a:rPr lang="en-GB" dirty="0" err="1"/>
              <a:t>attunement</a:t>
            </a:r>
            <a:r>
              <a:rPr lang="en-GB" dirty="0"/>
              <a:t>. By meditation, I am referring to processes like: mindfully attending to one’s own body, engaging in non-judgemental modes of self-reflection, elements of mental &amp; physical relaxation, and ‘letting go’ of self-inhibiting rational thoughts. These approaches can be applied in many different movement episodes, unlimited to those that are explicitly defined as ‘somatic’ or ‘meditative’ practices.</a:t>
            </a:r>
          </a:p>
          <a:p>
            <a:pPr marL="181154" indent="-181154">
              <a:buFont typeface="Arial" panose="020B0604020202020204" pitchFamily="34" charset="0"/>
              <a:buChar char="•"/>
            </a:pPr>
            <a:r>
              <a:rPr lang="en-GB" dirty="0"/>
              <a:t>During these meditative movement instances, a pre-reflective state of consciousness is thought to appear, as a result of continuously focusing on the present moment of experience</a:t>
            </a:r>
            <a:r>
              <a:rPr lang="en-GB" i="1" dirty="0"/>
              <a:t>.</a:t>
            </a:r>
            <a:r>
              <a:rPr lang="en-GB" i="0" dirty="0"/>
              <a:t> One’s awareness becomes deeply rooted in the sensory signals that arise during each moment, creating a non-reflective, or non-analytical state of consciousness. This present-centred, deeply immersed state of bodily awareness can be related to the state of Flow, a concept first introduced by psychologist Mihaly Csikszentmihalyi in the late 20</a:t>
            </a:r>
            <a:r>
              <a:rPr lang="en-GB" i="0" baseline="30000" dirty="0"/>
              <a:t>th</a:t>
            </a:r>
            <a:r>
              <a:rPr lang="en-GB" i="0" dirty="0"/>
              <a:t> century. Flow is often defined as a state of deep immersion, effortless concentration, and sharpened intuition, and is heavily researched in the field of positive psychology.</a:t>
            </a:r>
          </a:p>
          <a:p>
            <a:pPr marL="181154" indent="-181154">
              <a:buFont typeface="Arial" panose="020B0604020202020204" pitchFamily="34" charset="0"/>
              <a:buChar char="•"/>
            </a:pPr>
            <a:r>
              <a:rPr lang="en-GB" i="0" dirty="0"/>
              <a:t>Based on these backgrounds, my thesis focuses on Flow experiences that appear during meditative or somatic movement approaches, but before I move onto my research questions and methodologies, allow me to introduce some neurocognitive theories surrounding this area of research.</a:t>
            </a:r>
            <a:endParaRPr lang="en-GB" i="1" dirty="0"/>
          </a:p>
        </p:txBody>
      </p:sp>
      <p:sp>
        <p:nvSpPr>
          <p:cNvPr id="4" name="Slide Number Placeholder 3"/>
          <p:cNvSpPr>
            <a:spLocks noGrp="1"/>
          </p:cNvSpPr>
          <p:nvPr>
            <p:ph type="sldNum" sz="quarter" idx="10"/>
          </p:nvPr>
        </p:nvSpPr>
        <p:spPr/>
        <p:txBody>
          <a:bodyPr/>
          <a:lstStyle/>
          <a:p>
            <a:fld id="{E02DEB90-1C73-4DC8-95CE-583612D22C12}" type="slidenum">
              <a:rPr lang="en-GB" smtClean="0"/>
              <a:t>2</a:t>
            </a:fld>
            <a:endParaRPr lang="en-GB"/>
          </a:p>
        </p:txBody>
      </p:sp>
    </p:spTree>
    <p:extLst>
      <p:ext uri="{BB962C8B-B14F-4D97-AF65-F5344CB8AC3E}">
        <p14:creationId xmlns:p14="http://schemas.microsoft.com/office/powerpoint/2010/main" val="2236518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dirty="0"/>
              <a:t>During Flow experiences, researchers have suggested that there is a deactivation that occurs in the areas of the frontal lobe – a state which they call ‘hypo-frontality.’</a:t>
            </a:r>
          </a:p>
          <a:p>
            <a:pPr marL="181154" indent="-181154">
              <a:buFont typeface="Arial" panose="020B0604020202020204" pitchFamily="34" charset="0"/>
              <a:buChar char="•"/>
            </a:pPr>
            <a:r>
              <a:rPr lang="en-GB" dirty="0"/>
              <a:t>Regions in the frontal lobe, namely, the dorsolateral prefrontal cortex, is thought to be one of the core structures which support explicit information processing. This includes rule-based or declarative thinking (e.g. semantics, predictive decision-making) and voluntary, or deliberate actions.</a:t>
            </a:r>
          </a:p>
          <a:p>
            <a:pPr marL="181154" indent="-181154">
              <a:buFont typeface="Arial" panose="020B0604020202020204" pitchFamily="34" charset="0"/>
              <a:buChar char="•"/>
            </a:pPr>
            <a:r>
              <a:rPr lang="en-GB" dirty="0"/>
              <a:t>Implicit systems, on the other hand, govern procedural, or experience-based knowledge, and can be expressed through automatic, or unintentional manifestations of physical and mental skill.</a:t>
            </a:r>
          </a:p>
          <a:p>
            <a:pPr marL="181154" indent="-181154">
              <a:buFont typeface="Arial" panose="020B0604020202020204" pitchFamily="34" charset="0"/>
              <a:buChar char="•"/>
            </a:pPr>
            <a:r>
              <a:rPr lang="en-GB" dirty="0"/>
              <a:t>In other words, whereas the explicit system represents the ‘what,’ the implicit system represents the ‘how.’</a:t>
            </a:r>
          </a:p>
          <a:p>
            <a:pPr marL="181154" indent="-181154">
              <a:buFont typeface="Arial" panose="020B0604020202020204" pitchFamily="34" charset="0"/>
              <a:buChar char="•"/>
            </a:pPr>
            <a:r>
              <a:rPr lang="en-GB" dirty="0"/>
              <a:t>It is thought that, experiences of ‘effortlessness,’ or ‘automaticity’ that characterise Flow states, imply that the explicit system is less active during these states, and that the implicit system is more engaged.</a:t>
            </a:r>
          </a:p>
        </p:txBody>
      </p:sp>
      <p:sp>
        <p:nvSpPr>
          <p:cNvPr id="4" name="Slide Number Placeholder 3"/>
          <p:cNvSpPr>
            <a:spLocks noGrp="1"/>
          </p:cNvSpPr>
          <p:nvPr>
            <p:ph type="sldNum" sz="quarter" idx="10"/>
          </p:nvPr>
        </p:nvSpPr>
        <p:spPr/>
        <p:txBody>
          <a:bodyPr/>
          <a:lstStyle/>
          <a:p>
            <a:fld id="{E02DEB90-1C73-4DC8-95CE-583612D22C12}" type="slidenum">
              <a:rPr lang="en-GB" smtClean="0"/>
              <a:t>3</a:t>
            </a:fld>
            <a:endParaRPr lang="en-GB"/>
          </a:p>
        </p:txBody>
      </p:sp>
    </p:spTree>
    <p:extLst>
      <p:ext uri="{BB962C8B-B14F-4D97-AF65-F5344CB8AC3E}">
        <p14:creationId xmlns:p14="http://schemas.microsoft.com/office/powerpoint/2010/main" val="28686658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dirty="0"/>
              <a:t>Neuroscientists who study </a:t>
            </a:r>
            <a:r>
              <a:rPr lang="en-GB" i="1" dirty="0"/>
              <a:t>meditative</a:t>
            </a:r>
            <a:r>
              <a:rPr lang="en-GB" dirty="0"/>
              <a:t> states and techniques have come up with a similar line of reasoning, stating that, during meditative activities, frontal regions of the brain are less active than in other, non-meditative instances in everyday life.</a:t>
            </a:r>
          </a:p>
          <a:p>
            <a:pPr marL="181154" indent="-181154">
              <a:buFont typeface="Arial" panose="020B0604020202020204" pitchFamily="34" charset="0"/>
              <a:buChar char="•"/>
            </a:pPr>
            <a:r>
              <a:rPr lang="en-GB" dirty="0"/>
              <a:t>They support this notion through neurological representations of the ‘self,’ explaining that the frontal regions of the brain are associated with autobiographic or objective self-processing, and the parietal regions of the brain are associated with subjective, experiential self-processing; they call these two self-representations the Narrative and Minimal Self, respectively.</a:t>
            </a:r>
          </a:p>
          <a:p>
            <a:pPr marL="181154" indent="-181154">
              <a:buFont typeface="Arial" panose="020B0604020202020204" pitchFamily="34" charset="0"/>
              <a:buChar char="•"/>
            </a:pPr>
            <a:r>
              <a:rPr lang="en-GB" dirty="0"/>
              <a:t>During meditative activities, the brain engages with real-time sensory cues (e.g. breath, heart-beat, proprioception), which shifts one’s attention away from self-reflective or autobiographical thoughts. This roots the meditator’s attention into the immediate first-person experience of </a:t>
            </a:r>
            <a:r>
              <a:rPr lang="en-GB" i="1" dirty="0"/>
              <a:t>being</a:t>
            </a:r>
            <a:r>
              <a:rPr lang="en-GB" dirty="0"/>
              <a:t> the ‘self,’ causing their self-awareness to shift from the Narrative to the Minimal Self.</a:t>
            </a:r>
          </a:p>
          <a:p>
            <a:pPr marL="181154" indent="-181154">
              <a:buFont typeface="Arial" panose="020B0604020202020204" pitchFamily="34" charset="0"/>
              <a:buChar char="•"/>
            </a:pPr>
            <a:r>
              <a:rPr lang="en-GB" dirty="0"/>
              <a:t>The researchers also point out an even deeper level of self-representation that appears through meditation, which is the ‘Self-less’ state; in this deepest state, the meditator releases both the Narrative and Minimal Self, simply </a:t>
            </a:r>
            <a:r>
              <a:rPr lang="en-GB" i="1" dirty="0"/>
              <a:t>receiving</a:t>
            </a:r>
            <a:r>
              <a:rPr lang="en-GB" dirty="0"/>
              <a:t> the moment-to-moment experience as it arises without intention. This state is characterised by a feeling of not ‘owning’ any of the sensations that appear, as the experiences seem to arise without conscious decision or action. The passivity of this experience creates an illusion of not owing a unified or autonomous body, which marks the essence of this ‘Self-less’ state.</a:t>
            </a:r>
          </a:p>
          <a:p>
            <a:pPr marL="181154" indent="-181154">
              <a:buFont typeface="Arial" panose="020B0604020202020204" pitchFamily="34" charset="0"/>
              <a:buChar char="•"/>
            </a:pPr>
            <a:r>
              <a:rPr lang="en-GB" dirty="0"/>
              <a:t>In terms of the brain, the theory suggests that such states involve deactivations not only in the frontal regions, but also the parietal regions, as the Minimal Self, or the subjective, first-person representations also disappear.</a:t>
            </a:r>
          </a:p>
        </p:txBody>
      </p:sp>
      <p:sp>
        <p:nvSpPr>
          <p:cNvPr id="4" name="Slide Number Placeholder 3"/>
          <p:cNvSpPr>
            <a:spLocks noGrp="1"/>
          </p:cNvSpPr>
          <p:nvPr>
            <p:ph type="sldNum" sz="quarter" idx="10"/>
          </p:nvPr>
        </p:nvSpPr>
        <p:spPr/>
        <p:txBody>
          <a:bodyPr/>
          <a:lstStyle/>
          <a:p>
            <a:fld id="{E02DEB90-1C73-4DC8-95CE-583612D22C12}" type="slidenum">
              <a:rPr lang="en-GB" smtClean="0"/>
              <a:t>4</a:t>
            </a:fld>
            <a:endParaRPr lang="en-GB"/>
          </a:p>
        </p:txBody>
      </p:sp>
    </p:spTree>
    <p:extLst>
      <p:ext uri="{BB962C8B-B14F-4D97-AF65-F5344CB8AC3E}">
        <p14:creationId xmlns:p14="http://schemas.microsoft.com/office/powerpoint/2010/main" val="804485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dirty="0"/>
              <a:t>Assuming that Flow experiences that occur in somatic or meditative movement episodes can be thought of as </a:t>
            </a:r>
            <a:r>
              <a:rPr lang="en-GB" i="1" dirty="0"/>
              <a:t>Meditative</a:t>
            </a:r>
            <a:r>
              <a:rPr lang="en-GB" dirty="0"/>
              <a:t> Flow, the previously mentioned deactivations are highly relevant theories in defining the phenomenon at hand.</a:t>
            </a:r>
          </a:p>
          <a:p>
            <a:pPr marL="181154" indent="-181154">
              <a:buFont typeface="Arial" panose="020B0604020202020204" pitchFamily="34" charset="0"/>
              <a:buChar char="•"/>
            </a:pPr>
            <a:r>
              <a:rPr lang="en-GB" dirty="0"/>
              <a:t>Another neuroscientist, James Austin, has looked at similar phenomena that occur in meditative instances, theorising that there is an energy affordance caused by deactivations in the frontal and parietal regions.</a:t>
            </a:r>
          </a:p>
          <a:p>
            <a:pPr marL="181154" indent="-181154">
              <a:buFont typeface="Arial" panose="020B0604020202020204" pitchFamily="34" charset="0"/>
              <a:buChar char="•"/>
            </a:pPr>
            <a:r>
              <a:rPr lang="en-GB" dirty="0"/>
              <a:t>Austin distinguishes between an ‘allocentric’ and ‘egocentric’ way of processing information, which relates to how we, as animals, try to survive in a constantly changing environment. He says that the ‘egocentric’ system, represented by the </a:t>
            </a:r>
            <a:r>
              <a:rPr lang="en-GB" i="1" dirty="0"/>
              <a:t>dorsal</a:t>
            </a:r>
            <a:r>
              <a:rPr lang="en-GB" dirty="0"/>
              <a:t> pathway within the brain, processes and filters sensory information in a way that supports the task at hand. For example, visual information reaches the occipital lobe, travels through the parietal lobe, then reaches the frontal lobe where the information is used to determine the next course of action. By contrast, the ‘allocentric’ system, represented in the </a:t>
            </a:r>
            <a:r>
              <a:rPr lang="en-GB" i="1" dirty="0"/>
              <a:t>ventral</a:t>
            </a:r>
            <a:r>
              <a:rPr lang="en-GB" dirty="0"/>
              <a:t> pathway, continuously receives and retains sensory information that are seemingly irrelevant to the task at hand. This system is crucial in picking out signals of danger, even when one is preoccupied in a task.</a:t>
            </a:r>
          </a:p>
          <a:p>
            <a:pPr marL="181154" indent="-181154">
              <a:buFont typeface="Arial" panose="020B0604020202020204" pitchFamily="34" charset="0"/>
              <a:buChar char="•"/>
            </a:pPr>
            <a:r>
              <a:rPr lang="en-GB" dirty="0"/>
              <a:t>Austin theorises that, during meditative states, the deactivation in the dorsal pathway (i.e. parietal &amp; frontal lobes), allows for an increased activation in the ventral pathway and other regions of the brain. This means that, along with the appearance of increased intuition and sharpened sensory awareness, there may also be an enhancement in implicit motor control.</a:t>
            </a:r>
          </a:p>
          <a:p>
            <a:pPr marL="181154" indent="-181154">
              <a:buFont typeface="Arial" panose="020B0604020202020204" pitchFamily="34" charset="0"/>
              <a:buChar char="•"/>
            </a:pPr>
            <a:r>
              <a:rPr lang="en-GB" dirty="0"/>
              <a:t>Taking all of these theories into account, I hypothesised that Meditative Flow states during movement could involve an enhancement in movement performance.</a:t>
            </a:r>
          </a:p>
        </p:txBody>
      </p:sp>
      <p:sp>
        <p:nvSpPr>
          <p:cNvPr id="4" name="Slide Number Placeholder 3"/>
          <p:cNvSpPr>
            <a:spLocks noGrp="1"/>
          </p:cNvSpPr>
          <p:nvPr>
            <p:ph type="sldNum" sz="quarter" idx="10"/>
          </p:nvPr>
        </p:nvSpPr>
        <p:spPr/>
        <p:txBody>
          <a:bodyPr/>
          <a:lstStyle/>
          <a:p>
            <a:fld id="{E02DEB90-1C73-4DC8-95CE-583612D22C12}" type="slidenum">
              <a:rPr lang="en-GB" smtClean="0"/>
              <a:t>5</a:t>
            </a:fld>
            <a:endParaRPr lang="en-GB"/>
          </a:p>
        </p:txBody>
      </p:sp>
    </p:spTree>
    <p:extLst>
      <p:ext uri="{BB962C8B-B14F-4D97-AF65-F5344CB8AC3E}">
        <p14:creationId xmlns:p14="http://schemas.microsoft.com/office/powerpoint/2010/main" val="265300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dirty="0"/>
              <a:t>Having examined various theories on Meditative Flow experiences and its relationship to movement, I raised the following hypotheses: (read slide)</a:t>
            </a:r>
          </a:p>
          <a:p>
            <a:pPr marL="181154" indent="-181154">
              <a:buFont typeface="Arial" panose="020B0604020202020204" pitchFamily="34" charset="0"/>
              <a:buChar char="•"/>
            </a:pPr>
            <a:r>
              <a:rPr lang="en-GB" dirty="0"/>
              <a:t>However, there are certain limitations in testing these hypotheses; for instance, while there are methods of measuring brain activity, like EEG ad fMRI, these methods often do not accommodate movement-based activities. This makes the task of </a:t>
            </a:r>
            <a:r>
              <a:rPr lang="en-GB" i="1" dirty="0"/>
              <a:t>measuring</a:t>
            </a:r>
            <a:r>
              <a:rPr lang="en-GB" dirty="0"/>
              <a:t> ‘Meditative Flow’ during movement very difficult to accomplish.</a:t>
            </a:r>
          </a:p>
          <a:p>
            <a:pPr marL="181154" indent="-181154">
              <a:buFont typeface="Arial" panose="020B0604020202020204" pitchFamily="34" charset="0"/>
              <a:buChar char="•"/>
            </a:pPr>
            <a:r>
              <a:rPr lang="en-GB" dirty="0"/>
              <a:t>Another obstacle is measuring movement outcomes to test the second hypothesis: </a:t>
            </a:r>
            <a:r>
              <a:rPr lang="en-GB" i="1" dirty="0"/>
              <a:t>does</a:t>
            </a:r>
            <a:r>
              <a:rPr lang="en-GB" dirty="0"/>
              <a:t> ‘Meditative Flow’ influence movement performance? Although there are multiple systems to capture movement qualities, like 3D motion capture, they often involve wearable tracking systems that disrupt the mover’s performance. Moreover, these systems struggle to capture the changes that occur in movement quality, especially when the movement is improvised and unpredictable. This is a significant limitation, considering that many ‘somatic’ or ‘meditative’ movement practices involve improvised - rather than choreographed - movements.</a:t>
            </a:r>
          </a:p>
          <a:p>
            <a:pPr marL="181154" indent="-181154" defTabSz="966155">
              <a:buFont typeface="Arial" panose="020B0604020202020204" pitchFamily="34" charset="0"/>
              <a:buChar char="•"/>
              <a:defRPr/>
            </a:pPr>
            <a:r>
              <a:rPr lang="en-GB" sz="1300" dirty="0">
                <a:solidFill>
                  <a:prstClr val="black"/>
                </a:solidFill>
              </a:rPr>
              <a:t>Having explored these quantitative methods which seem to pose crucial problems, I decided to approach my questions through a more phenomenological and qualitative method.</a:t>
            </a:r>
          </a:p>
          <a:p>
            <a:pPr marL="181154" indent="-181154">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E02DEB90-1C73-4DC8-95CE-583612D22C12}" type="slidenum">
              <a:rPr lang="en-GB" smtClean="0"/>
              <a:t>6</a:t>
            </a:fld>
            <a:endParaRPr lang="en-GB"/>
          </a:p>
        </p:txBody>
      </p:sp>
    </p:spTree>
    <p:extLst>
      <p:ext uri="{BB962C8B-B14F-4D97-AF65-F5344CB8AC3E}">
        <p14:creationId xmlns:p14="http://schemas.microsoft.com/office/powerpoint/2010/main" val="1301303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dirty="0"/>
              <a:t>In my study, I focused on the idea that ‘Meditative Flow’ may </a:t>
            </a:r>
            <a:r>
              <a:rPr lang="en-GB" b="0" dirty="0"/>
              <a:t>influence movement performance</a:t>
            </a:r>
            <a:r>
              <a:rPr lang="en-GB" dirty="0"/>
              <a:t>: the questions I asked are (read slide – ‘Questions’)</a:t>
            </a:r>
          </a:p>
          <a:p>
            <a:pPr marL="181154" indent="-181154">
              <a:buFont typeface="Arial" panose="020B0604020202020204" pitchFamily="34" charset="0"/>
              <a:buChar char="•"/>
            </a:pPr>
            <a:r>
              <a:rPr lang="en-GB" dirty="0"/>
              <a:t>Here, the idea was that observers may be able to identify certain movement qualities that signify the mover’s Meditative Flow state, simply by watching the performance.</a:t>
            </a:r>
          </a:p>
          <a:p>
            <a:pPr marL="181154" indent="-181154">
              <a:buFont typeface="Arial" panose="020B0604020202020204" pitchFamily="34" charset="0"/>
              <a:buChar char="•"/>
            </a:pPr>
            <a:r>
              <a:rPr lang="en-GB" dirty="0"/>
              <a:t>For the study, I recruited 1 mover who has experienced Meditative Flow during their regular movement practice, and 4 observers who had at least 3 years of experience in watching, analysing, and articulating their thoughts on that movement performance.</a:t>
            </a:r>
          </a:p>
          <a:p>
            <a:pPr marL="181154" indent="-181154">
              <a:buFont typeface="Arial" panose="020B0604020202020204" pitchFamily="34" charset="0"/>
              <a:buChar char="•"/>
            </a:pPr>
            <a:r>
              <a:rPr lang="en-GB" dirty="0"/>
              <a:t>The mover would first perform a 20min. segment of their regular movement practice, as the observers sat and watched. During the performance, the observers operated a device that recorded their real-time perceptions on the mover’s Meditative Flow level (point to mouse device), so that they can later reflect on those first impressions alongside the performance footage.</a:t>
            </a:r>
          </a:p>
          <a:p>
            <a:pPr marL="181154" indent="-181154">
              <a:buFont typeface="Arial" panose="020B0604020202020204" pitchFamily="34" charset="0"/>
              <a:buChar char="•"/>
            </a:pPr>
            <a:r>
              <a:rPr lang="en-GB" dirty="0"/>
              <a:t>After the performance, the mover also operated the same device as they viewed a video playback of their own performance. When the mover was done reviewing the footage, they were interviewed on their Meditative Flow experience during the performance. Here, a drawn line graph was created, that shows a visual representation of the mover’s Meditative Flow levels throughout time. The line graph was primarily based on the mouse recording, but adjustments were made by the mover upon their reflection.</a:t>
            </a:r>
          </a:p>
          <a:p>
            <a:pPr marL="181154" indent="-181154">
              <a:buFont typeface="Arial" panose="020B0604020202020204" pitchFamily="34" charset="0"/>
              <a:buChar char="•"/>
            </a:pPr>
            <a:r>
              <a:rPr lang="en-GB" dirty="0"/>
              <a:t>The observers were also interviewed one-on-one in a similar style, all producing a visual line graph on their perception of the mover’s Meditative Flow experience. The observers were also asked to explain </a:t>
            </a:r>
            <a:r>
              <a:rPr lang="en-GB" i="1" dirty="0"/>
              <a:t>why</a:t>
            </a:r>
            <a:r>
              <a:rPr lang="en-GB" dirty="0"/>
              <a:t> they thought the mover was experiencing that specific level of Meditative Flow, and how certain movement qualities may have informed that interpretation.</a:t>
            </a:r>
          </a:p>
          <a:p>
            <a:pPr marL="181154" indent="-181154">
              <a:buFont typeface="Arial" panose="020B0604020202020204" pitchFamily="34" charset="0"/>
              <a:buChar char="•"/>
            </a:pPr>
            <a:r>
              <a:rPr lang="en-GB" dirty="0"/>
              <a:t>Through this process, I obtained a set of verbal responses on both the mover’s and observers’ experiences, and a set of visual representations which show the mover’s and observers’ perceived levels of Meditative Flow (and their changes) throughout time.</a:t>
            </a:r>
          </a:p>
          <a:p>
            <a:pPr marL="181154" indent="-181154">
              <a:buFont typeface="Arial" panose="020B0604020202020204" pitchFamily="34" charset="0"/>
              <a:buChar char="•"/>
            </a:pPr>
            <a:r>
              <a:rPr lang="en-GB" dirty="0"/>
              <a:t>This was repeated for 3 trials, which left me with 3 mover reports (visual &amp; verbal) and 12 observer reports (visual &amp; verbal).</a:t>
            </a:r>
          </a:p>
        </p:txBody>
      </p:sp>
      <p:sp>
        <p:nvSpPr>
          <p:cNvPr id="4" name="Slide Number Placeholder 3"/>
          <p:cNvSpPr>
            <a:spLocks noGrp="1"/>
          </p:cNvSpPr>
          <p:nvPr>
            <p:ph type="sldNum" sz="quarter" idx="10"/>
          </p:nvPr>
        </p:nvSpPr>
        <p:spPr/>
        <p:txBody>
          <a:bodyPr/>
          <a:lstStyle/>
          <a:p>
            <a:fld id="{E02DEB90-1C73-4DC8-95CE-583612D22C12}" type="slidenum">
              <a:rPr lang="en-GB" smtClean="0"/>
              <a:t>7</a:t>
            </a:fld>
            <a:endParaRPr lang="en-GB"/>
          </a:p>
        </p:txBody>
      </p:sp>
    </p:spTree>
    <p:extLst>
      <p:ext uri="{BB962C8B-B14F-4D97-AF65-F5344CB8AC3E}">
        <p14:creationId xmlns:p14="http://schemas.microsoft.com/office/powerpoint/2010/main" val="29481262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dirty="0"/>
              <a:t>Here are examples of the drawn line graphs, manually digitalised into a quantified time-series data. (explain mover/observer &amp; trials)</a:t>
            </a:r>
          </a:p>
          <a:p>
            <a:pPr marL="181154" indent="-181154">
              <a:buFont typeface="Arial" panose="020B0604020202020204" pitchFamily="34" charset="0"/>
              <a:buChar char="•"/>
            </a:pPr>
            <a:r>
              <a:rPr lang="en-GB" dirty="0"/>
              <a:t>The first step of the analysis was to determine whether the observers’ perceptions of the mover’s Meditative Flow level matched the actual experience of the mover.</a:t>
            </a:r>
          </a:p>
          <a:p>
            <a:pPr marL="181154" indent="-181154">
              <a:buFont typeface="Arial" panose="020B0604020202020204" pitchFamily="34" charset="0"/>
              <a:buChar char="•"/>
            </a:pPr>
            <a:r>
              <a:rPr lang="en-GB" dirty="0"/>
              <a:t>At first glance, the observers’ graphs seem to resemble the overall structure of the mover’s.</a:t>
            </a:r>
          </a:p>
          <a:p>
            <a:pPr marL="181154" indent="-181154">
              <a:buFont typeface="Arial" panose="020B0604020202020204" pitchFamily="34" charset="0"/>
              <a:buChar char="•"/>
            </a:pPr>
            <a:r>
              <a:rPr lang="en-GB" dirty="0"/>
              <a:t>However, each graph seemed to have a unique signature of level representation. For instance, some have multiple sharp inclines and declines creating box-shapes across the graph, while others have curvilinear progressions that make it difficult to determine exact shifting points. There are also micro-shifts within a narrow range of levels across the graph, which may be quantitatively significant, but perhaps not too prominent to the mover herself. Therefore, it was difficult to compare the graphs directly against each other to determine a conclusive result on their overall similarity.</a:t>
            </a:r>
          </a:p>
          <a:p>
            <a:pPr marL="181154" indent="-181154">
              <a:buFont typeface="Arial" panose="020B0604020202020204" pitchFamily="34" charset="0"/>
              <a:buChar char="•"/>
            </a:pPr>
            <a:r>
              <a:rPr lang="en-GB" dirty="0"/>
              <a:t>This raised an alternative approach, which was to distinguish between </a:t>
            </a:r>
            <a:r>
              <a:rPr lang="en-GB" i="1" dirty="0"/>
              <a:t>phases</a:t>
            </a:r>
            <a:r>
              <a:rPr lang="en-GB" dirty="0"/>
              <a:t> of “agreement” and “non-agreement” between the mover and observers. By identifying specific timeframes of agreement, we may be able to better understand the relationships between [the level of Meditative Flow, the mover’s experience, or the point in time during the performance] and [the observers’ ability to recognise the mover’s mental state].</a:t>
            </a:r>
          </a:p>
        </p:txBody>
      </p:sp>
      <p:sp>
        <p:nvSpPr>
          <p:cNvPr id="4" name="Slide Number Placeholder 3"/>
          <p:cNvSpPr>
            <a:spLocks noGrp="1"/>
          </p:cNvSpPr>
          <p:nvPr>
            <p:ph type="sldNum" sz="quarter" idx="10"/>
          </p:nvPr>
        </p:nvSpPr>
        <p:spPr/>
        <p:txBody>
          <a:bodyPr/>
          <a:lstStyle/>
          <a:p>
            <a:fld id="{E02DEB90-1C73-4DC8-95CE-583612D22C12}" type="slidenum">
              <a:rPr lang="en-GB" smtClean="0"/>
              <a:t>8</a:t>
            </a:fld>
            <a:endParaRPr lang="en-GB"/>
          </a:p>
        </p:txBody>
      </p:sp>
    </p:spTree>
    <p:extLst>
      <p:ext uri="{BB962C8B-B14F-4D97-AF65-F5344CB8AC3E}">
        <p14:creationId xmlns:p14="http://schemas.microsoft.com/office/powerpoint/2010/main" val="4227855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154" indent="-181154">
              <a:buFont typeface="Arial" panose="020B0604020202020204" pitchFamily="34" charset="0"/>
              <a:buChar char="•"/>
            </a:pPr>
            <a:r>
              <a:rPr lang="en-GB" dirty="0"/>
              <a:t>I will breeze through the analysis process to save time, but please ask me questions later if you’re curious.</a:t>
            </a:r>
          </a:p>
          <a:p>
            <a:pPr marL="181154" indent="-181154">
              <a:buFont typeface="Arial" panose="020B0604020202020204" pitchFamily="34" charset="0"/>
              <a:buChar char="•"/>
            </a:pPr>
            <a:r>
              <a:rPr lang="en-GB" dirty="0"/>
              <a:t>Here, you can see that I’ve split up the mover’s graph into 8 phases, based on the changes in trajectory, and the their verbal reports from the interview.</a:t>
            </a:r>
          </a:p>
          <a:p>
            <a:pPr marL="181154" indent="-181154">
              <a:buFont typeface="Arial" panose="020B0604020202020204" pitchFamily="34" charset="0"/>
              <a:buChar char="•"/>
            </a:pPr>
            <a:r>
              <a:rPr lang="en-GB" dirty="0"/>
              <a:t>The phases were then mapped onto the observers graph, to see whether there were any similarities: I looked at the changes in average level from one phase to the next, and the overall trajectory of the line within the phase.</a:t>
            </a:r>
          </a:p>
          <a:p>
            <a:pPr marL="181154" indent="-181154">
              <a:buFont typeface="Arial" panose="020B0604020202020204" pitchFamily="34" charset="0"/>
              <a:buChar char="•"/>
            </a:pPr>
            <a:r>
              <a:rPr lang="en-GB" dirty="0"/>
              <a:t>For example, phases 1 and 2 show a similar change in overall level, but are different in terms of trajectory. I recorded all of these comparisons on a table like the one you see there, and made notes on which phases showed agreement on both level and trajectory.</a:t>
            </a:r>
          </a:p>
          <a:p>
            <a:r>
              <a:rPr lang="en-GB" dirty="0"/>
              <a:t>----------------------------------------------------------------------------------------------------------------------------</a:t>
            </a:r>
          </a:p>
          <a:p>
            <a:pPr marL="181154" indent="-181154">
              <a:buFont typeface="Arial" panose="020B0604020202020204" pitchFamily="34" charset="0"/>
              <a:buChar char="•"/>
            </a:pPr>
            <a:r>
              <a:rPr lang="en-GB" dirty="0"/>
              <a:t>While some quantitative methods were considered, it was decided that a visual/qualitative analysis is best suited to identify areas of agreement and non-agreement. This naturalistic approach was considered especially relevant because the line graphs are not representations of objective numerical data, but of subjective perceptions of the participants, developed visually and qualitatively.</a:t>
            </a:r>
          </a:p>
          <a:p>
            <a:pPr marL="181154" indent="-181154">
              <a:buFont typeface="Arial" panose="020B0604020202020204" pitchFamily="34" charset="0"/>
              <a:buChar char="•"/>
            </a:pPr>
            <a:r>
              <a:rPr lang="en-GB" dirty="0"/>
              <a:t>First, I sectioned the mover’s graph into multiple phases, based on the changes in trajectory, and the mover’s interview responses (here, I have 8 phases).</a:t>
            </a:r>
          </a:p>
          <a:p>
            <a:pPr marL="181154" indent="-181154">
              <a:buFont typeface="Arial" panose="020B0604020202020204" pitchFamily="34" charset="0"/>
              <a:buChar char="•"/>
            </a:pPr>
            <a:r>
              <a:rPr lang="en-GB" dirty="0"/>
              <a:t>Then, I compared each of these phases to the observer’s, paying attention to a.) the changes in average level from one phase to the next, and b.) the overall trajectory of the line within the phase. For example, the changes in level from phase 1 to 2 are similar, whereas the changes between 3 and 4 are not; on the other hand, phases 5 and 6 are similar in shape, but 2 and 4 are not.</a:t>
            </a:r>
          </a:p>
          <a:p>
            <a:pPr marL="181154" indent="-181154">
              <a:buFont typeface="Arial" panose="020B0604020202020204" pitchFamily="34" charset="0"/>
              <a:buChar char="•"/>
            </a:pPr>
            <a:r>
              <a:rPr lang="en-GB" dirty="0"/>
              <a:t>I made a table of similarities and differences for all observers versus the mover, for all 3 trials, and highlighted the phases that showed notable similarities as “agreement” phases. For example, this set of graphs are similar in phases 5 and 7. Phase 2 is very different in shape, but because the changes in level from phase 1-2 are similar, it is highlighted as a semi-similar phase.</a:t>
            </a:r>
          </a:p>
          <a:p>
            <a:pPr marL="181154" indent="-181154">
              <a:buFont typeface="Arial" panose="020B0604020202020204" pitchFamily="34" charset="0"/>
              <a:buChar char="•"/>
            </a:pPr>
            <a:r>
              <a:rPr lang="en-GB" dirty="0"/>
              <a:t>Here, “agreement phase” means that the observers’ perception seemed to agree with the mover’s experience. Everything else can be considered a “non-agreement phase.”</a:t>
            </a:r>
          </a:p>
        </p:txBody>
      </p:sp>
      <p:sp>
        <p:nvSpPr>
          <p:cNvPr id="4" name="Slide Number Placeholder 3"/>
          <p:cNvSpPr>
            <a:spLocks noGrp="1"/>
          </p:cNvSpPr>
          <p:nvPr>
            <p:ph type="sldNum" sz="quarter" idx="10"/>
          </p:nvPr>
        </p:nvSpPr>
        <p:spPr/>
        <p:txBody>
          <a:bodyPr/>
          <a:lstStyle/>
          <a:p>
            <a:fld id="{E02DEB90-1C73-4DC8-95CE-583612D22C12}" type="slidenum">
              <a:rPr lang="en-GB" smtClean="0"/>
              <a:t>9</a:t>
            </a:fld>
            <a:endParaRPr lang="en-GB"/>
          </a:p>
        </p:txBody>
      </p:sp>
    </p:spTree>
    <p:extLst>
      <p:ext uri="{BB962C8B-B14F-4D97-AF65-F5344CB8AC3E}">
        <p14:creationId xmlns:p14="http://schemas.microsoft.com/office/powerpoint/2010/main" val="2975366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4BF04D-49B8-4658-B705-28CE3343B40D}" type="datetimeFigureOut">
              <a:rPr lang="en-GB" smtClean="0"/>
              <a:t>21/06/2018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D8E9E-C0DC-4E6B-A98E-3C76CAD09941}" type="slidenum">
              <a:rPr lang="en-GB" smtClean="0"/>
              <a:t>‹#›</a:t>
            </a:fld>
            <a:endParaRPr lang="en-GB"/>
          </a:p>
        </p:txBody>
      </p:sp>
    </p:spTree>
    <p:extLst>
      <p:ext uri="{BB962C8B-B14F-4D97-AF65-F5344CB8AC3E}">
        <p14:creationId xmlns:p14="http://schemas.microsoft.com/office/powerpoint/2010/main" val="1443440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4BF04D-49B8-4658-B705-28CE3343B40D}" type="datetimeFigureOut">
              <a:rPr lang="en-GB" smtClean="0"/>
              <a:t>21/06/2018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D8E9E-C0DC-4E6B-A98E-3C76CAD09941}" type="slidenum">
              <a:rPr lang="en-GB" smtClean="0"/>
              <a:t>‹#›</a:t>
            </a:fld>
            <a:endParaRPr lang="en-GB"/>
          </a:p>
        </p:txBody>
      </p:sp>
    </p:spTree>
    <p:extLst>
      <p:ext uri="{BB962C8B-B14F-4D97-AF65-F5344CB8AC3E}">
        <p14:creationId xmlns:p14="http://schemas.microsoft.com/office/powerpoint/2010/main" val="3993864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4BF04D-49B8-4658-B705-28CE3343B40D}" type="datetimeFigureOut">
              <a:rPr lang="en-GB" smtClean="0"/>
              <a:t>21/06/2018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D8E9E-C0DC-4E6B-A98E-3C76CAD09941}" type="slidenum">
              <a:rPr lang="en-GB" smtClean="0"/>
              <a:t>‹#›</a:t>
            </a:fld>
            <a:endParaRPr lang="en-GB"/>
          </a:p>
        </p:txBody>
      </p:sp>
    </p:spTree>
    <p:extLst>
      <p:ext uri="{BB962C8B-B14F-4D97-AF65-F5344CB8AC3E}">
        <p14:creationId xmlns:p14="http://schemas.microsoft.com/office/powerpoint/2010/main" val="2981818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057352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9646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402921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769940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6398277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396167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7582038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890122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4BF04D-49B8-4658-B705-28CE3343B40D}" type="datetimeFigureOut">
              <a:rPr lang="en-GB" smtClean="0"/>
              <a:t>21/06/2018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D8E9E-C0DC-4E6B-A98E-3C76CAD09941}" type="slidenum">
              <a:rPr lang="en-GB" smtClean="0"/>
              <a:t>‹#›</a:t>
            </a:fld>
            <a:endParaRPr lang="en-GB"/>
          </a:p>
        </p:txBody>
      </p:sp>
    </p:spTree>
    <p:extLst>
      <p:ext uri="{BB962C8B-B14F-4D97-AF65-F5344CB8AC3E}">
        <p14:creationId xmlns:p14="http://schemas.microsoft.com/office/powerpoint/2010/main" val="1946470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302337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6183492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2996548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81203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9100960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056943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110180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19218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462707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3336197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4BF04D-49B8-4658-B705-28CE3343B40D}" type="datetimeFigureOut">
              <a:rPr lang="en-GB" smtClean="0"/>
              <a:t>21/06/2018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6BD8E9E-C0DC-4E6B-A98E-3C76CAD09941}" type="slidenum">
              <a:rPr lang="en-GB" smtClean="0"/>
              <a:t>‹#›</a:t>
            </a:fld>
            <a:endParaRPr lang="en-GB"/>
          </a:p>
        </p:txBody>
      </p:sp>
    </p:spTree>
    <p:extLst>
      <p:ext uri="{BB962C8B-B14F-4D97-AF65-F5344CB8AC3E}">
        <p14:creationId xmlns:p14="http://schemas.microsoft.com/office/powerpoint/2010/main" val="19202116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931706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516187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7095275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8097000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F362A-21A0-4067-8B10-1AB75739971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D4310C0-A577-4F6F-AB58-1577A160280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CFAA222-0B9E-4FCC-BB4A-6A1D897E1C9A}"/>
              </a:ext>
            </a:extLst>
          </p:cNvPr>
          <p:cNvSpPr>
            <a:spLocks noGrp="1"/>
          </p:cNvSpPr>
          <p:nvPr>
            <p:ph type="dt" sz="half" idx="10"/>
          </p:nvPr>
        </p:nvSpPr>
        <p:spPr/>
        <p:txBody>
          <a:bodyPr/>
          <a:lstStyle/>
          <a:p>
            <a:fld id="{E16F96A7-0F00-4440-B66B-6F453914A799}" type="datetimeFigureOut">
              <a:rPr lang="en-GB" smtClean="0"/>
              <a:t>21/06/2018</a:t>
            </a:fld>
            <a:endParaRPr lang="en-GB"/>
          </a:p>
        </p:txBody>
      </p:sp>
      <p:sp>
        <p:nvSpPr>
          <p:cNvPr id="5" name="Footer Placeholder 4">
            <a:extLst>
              <a:ext uri="{FF2B5EF4-FFF2-40B4-BE49-F238E27FC236}">
                <a16:creationId xmlns:a16="http://schemas.microsoft.com/office/drawing/2014/main" id="{DD33ABFA-5457-4BA7-BB17-73678B7FF0D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70F597-A933-4CE2-B14B-8250D10DE37E}"/>
              </a:ext>
            </a:extLst>
          </p:cNvPr>
          <p:cNvSpPr>
            <a:spLocks noGrp="1"/>
          </p:cNvSpPr>
          <p:nvPr>
            <p:ph type="sldNum" sz="quarter" idx="12"/>
          </p:nvPr>
        </p:nvSpPr>
        <p:spPr/>
        <p:txBody>
          <a:bodyPr/>
          <a:lstStyle/>
          <a:p>
            <a:fld id="{56D87D46-DCAE-4A80-ABD3-424146B3BB84}" type="slidenum">
              <a:rPr lang="en-GB" smtClean="0"/>
              <a:t>‹#›</a:t>
            </a:fld>
            <a:endParaRPr lang="en-GB"/>
          </a:p>
        </p:txBody>
      </p:sp>
    </p:spTree>
    <p:extLst>
      <p:ext uri="{BB962C8B-B14F-4D97-AF65-F5344CB8AC3E}">
        <p14:creationId xmlns:p14="http://schemas.microsoft.com/office/powerpoint/2010/main" val="598082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03A34-6839-40A4-A564-B252996275E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DCAD3E5-11E5-4171-89FD-8E4BEA0D1BA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A8062B6-7268-4D59-B7AD-3506896A1A4B}"/>
              </a:ext>
            </a:extLst>
          </p:cNvPr>
          <p:cNvSpPr>
            <a:spLocks noGrp="1"/>
          </p:cNvSpPr>
          <p:nvPr>
            <p:ph type="dt" sz="half" idx="10"/>
          </p:nvPr>
        </p:nvSpPr>
        <p:spPr/>
        <p:txBody>
          <a:bodyPr/>
          <a:lstStyle/>
          <a:p>
            <a:fld id="{E16F96A7-0F00-4440-B66B-6F453914A799}" type="datetimeFigureOut">
              <a:rPr lang="en-GB" smtClean="0"/>
              <a:t>21/06/2018</a:t>
            </a:fld>
            <a:endParaRPr lang="en-GB"/>
          </a:p>
        </p:txBody>
      </p:sp>
      <p:sp>
        <p:nvSpPr>
          <p:cNvPr id="5" name="Footer Placeholder 4">
            <a:extLst>
              <a:ext uri="{FF2B5EF4-FFF2-40B4-BE49-F238E27FC236}">
                <a16:creationId xmlns:a16="http://schemas.microsoft.com/office/drawing/2014/main" id="{41821449-4B14-46B6-82F2-673348ED6EB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40E9A3-64C0-491F-9787-2B6DCBD035FB}"/>
              </a:ext>
            </a:extLst>
          </p:cNvPr>
          <p:cNvSpPr>
            <a:spLocks noGrp="1"/>
          </p:cNvSpPr>
          <p:nvPr>
            <p:ph type="sldNum" sz="quarter" idx="12"/>
          </p:nvPr>
        </p:nvSpPr>
        <p:spPr/>
        <p:txBody>
          <a:bodyPr/>
          <a:lstStyle/>
          <a:p>
            <a:fld id="{56D87D46-DCAE-4A80-ABD3-424146B3BB84}" type="slidenum">
              <a:rPr lang="en-GB" smtClean="0"/>
              <a:t>‹#›</a:t>
            </a:fld>
            <a:endParaRPr lang="en-GB"/>
          </a:p>
        </p:txBody>
      </p:sp>
    </p:spTree>
    <p:extLst>
      <p:ext uri="{BB962C8B-B14F-4D97-AF65-F5344CB8AC3E}">
        <p14:creationId xmlns:p14="http://schemas.microsoft.com/office/powerpoint/2010/main" val="275848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43952-E009-4E7A-B9E2-7DA6ABE6C8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E902B3B-3FDD-453B-8515-229D5E2BAC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FE70C87-932A-4556-B1E7-FB860DF004CB}"/>
              </a:ext>
            </a:extLst>
          </p:cNvPr>
          <p:cNvSpPr>
            <a:spLocks noGrp="1"/>
          </p:cNvSpPr>
          <p:nvPr>
            <p:ph type="dt" sz="half" idx="10"/>
          </p:nvPr>
        </p:nvSpPr>
        <p:spPr/>
        <p:txBody>
          <a:bodyPr/>
          <a:lstStyle/>
          <a:p>
            <a:fld id="{E16F96A7-0F00-4440-B66B-6F453914A799}" type="datetimeFigureOut">
              <a:rPr lang="en-GB" smtClean="0"/>
              <a:t>21/06/2018</a:t>
            </a:fld>
            <a:endParaRPr lang="en-GB"/>
          </a:p>
        </p:txBody>
      </p:sp>
      <p:sp>
        <p:nvSpPr>
          <p:cNvPr id="5" name="Footer Placeholder 4">
            <a:extLst>
              <a:ext uri="{FF2B5EF4-FFF2-40B4-BE49-F238E27FC236}">
                <a16:creationId xmlns:a16="http://schemas.microsoft.com/office/drawing/2014/main" id="{EC56E16B-A342-4F90-B0EE-44319E7198E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1E462CF-5059-4CC9-9AE5-CE4926DED678}"/>
              </a:ext>
            </a:extLst>
          </p:cNvPr>
          <p:cNvSpPr>
            <a:spLocks noGrp="1"/>
          </p:cNvSpPr>
          <p:nvPr>
            <p:ph type="sldNum" sz="quarter" idx="12"/>
          </p:nvPr>
        </p:nvSpPr>
        <p:spPr/>
        <p:txBody>
          <a:bodyPr/>
          <a:lstStyle/>
          <a:p>
            <a:fld id="{56D87D46-DCAE-4A80-ABD3-424146B3BB84}" type="slidenum">
              <a:rPr lang="en-GB" smtClean="0"/>
              <a:t>‹#›</a:t>
            </a:fld>
            <a:endParaRPr lang="en-GB"/>
          </a:p>
        </p:txBody>
      </p:sp>
    </p:spTree>
    <p:extLst>
      <p:ext uri="{BB962C8B-B14F-4D97-AF65-F5344CB8AC3E}">
        <p14:creationId xmlns:p14="http://schemas.microsoft.com/office/powerpoint/2010/main" val="28690896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3BA53-8BBA-4249-956A-7200816B93D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44622FC-1EFB-4BB4-9FC0-E89AC6AF3CE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26BB0A8-E1C2-4464-8043-3CDEDE28CE8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1175DB99-156D-499C-A531-E65B8B4E5A11}"/>
              </a:ext>
            </a:extLst>
          </p:cNvPr>
          <p:cNvSpPr>
            <a:spLocks noGrp="1"/>
          </p:cNvSpPr>
          <p:nvPr>
            <p:ph type="dt" sz="half" idx="10"/>
          </p:nvPr>
        </p:nvSpPr>
        <p:spPr/>
        <p:txBody>
          <a:bodyPr/>
          <a:lstStyle/>
          <a:p>
            <a:fld id="{E16F96A7-0F00-4440-B66B-6F453914A799}" type="datetimeFigureOut">
              <a:rPr lang="en-GB" smtClean="0"/>
              <a:t>21/06/2018</a:t>
            </a:fld>
            <a:endParaRPr lang="en-GB"/>
          </a:p>
        </p:txBody>
      </p:sp>
      <p:sp>
        <p:nvSpPr>
          <p:cNvPr id="6" name="Footer Placeholder 5">
            <a:extLst>
              <a:ext uri="{FF2B5EF4-FFF2-40B4-BE49-F238E27FC236}">
                <a16:creationId xmlns:a16="http://schemas.microsoft.com/office/drawing/2014/main" id="{38F48B35-986A-4C14-983C-7E21E1FCD5C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8667F0-89BF-404F-ABDC-64F1A603D0FF}"/>
              </a:ext>
            </a:extLst>
          </p:cNvPr>
          <p:cNvSpPr>
            <a:spLocks noGrp="1"/>
          </p:cNvSpPr>
          <p:nvPr>
            <p:ph type="sldNum" sz="quarter" idx="12"/>
          </p:nvPr>
        </p:nvSpPr>
        <p:spPr/>
        <p:txBody>
          <a:bodyPr/>
          <a:lstStyle/>
          <a:p>
            <a:fld id="{56D87D46-DCAE-4A80-ABD3-424146B3BB84}" type="slidenum">
              <a:rPr lang="en-GB" smtClean="0"/>
              <a:t>‹#›</a:t>
            </a:fld>
            <a:endParaRPr lang="en-GB"/>
          </a:p>
        </p:txBody>
      </p:sp>
    </p:spTree>
    <p:extLst>
      <p:ext uri="{BB962C8B-B14F-4D97-AF65-F5344CB8AC3E}">
        <p14:creationId xmlns:p14="http://schemas.microsoft.com/office/powerpoint/2010/main" val="6069132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BA282-B69D-4095-954B-AC30385DCCB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DBC160-5CFB-44A2-B43C-79FD11C9AA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FDF1B20-E8CF-4B61-B96D-4D92FB106A4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E27D646-3C1C-41C6-9831-6C783787174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01E8A45-50C6-471A-AE4C-FF22B7D22FA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C656668-53BA-4EFA-B22A-3A38F802FC54}"/>
              </a:ext>
            </a:extLst>
          </p:cNvPr>
          <p:cNvSpPr>
            <a:spLocks noGrp="1"/>
          </p:cNvSpPr>
          <p:nvPr>
            <p:ph type="dt" sz="half" idx="10"/>
          </p:nvPr>
        </p:nvSpPr>
        <p:spPr/>
        <p:txBody>
          <a:bodyPr/>
          <a:lstStyle/>
          <a:p>
            <a:fld id="{E16F96A7-0F00-4440-B66B-6F453914A799}" type="datetimeFigureOut">
              <a:rPr lang="en-GB" smtClean="0"/>
              <a:t>21/06/2018</a:t>
            </a:fld>
            <a:endParaRPr lang="en-GB"/>
          </a:p>
        </p:txBody>
      </p:sp>
      <p:sp>
        <p:nvSpPr>
          <p:cNvPr id="8" name="Footer Placeholder 7">
            <a:extLst>
              <a:ext uri="{FF2B5EF4-FFF2-40B4-BE49-F238E27FC236}">
                <a16:creationId xmlns:a16="http://schemas.microsoft.com/office/drawing/2014/main" id="{7A70AC52-5CFA-4E1E-B7D9-535BE4BB545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A5A7A71-C4CC-4BD4-BB82-435743031B00}"/>
              </a:ext>
            </a:extLst>
          </p:cNvPr>
          <p:cNvSpPr>
            <a:spLocks noGrp="1"/>
          </p:cNvSpPr>
          <p:nvPr>
            <p:ph type="sldNum" sz="quarter" idx="12"/>
          </p:nvPr>
        </p:nvSpPr>
        <p:spPr/>
        <p:txBody>
          <a:bodyPr/>
          <a:lstStyle/>
          <a:p>
            <a:fld id="{56D87D46-DCAE-4A80-ABD3-424146B3BB84}" type="slidenum">
              <a:rPr lang="en-GB" smtClean="0"/>
              <a:t>‹#›</a:t>
            </a:fld>
            <a:endParaRPr lang="en-GB"/>
          </a:p>
        </p:txBody>
      </p:sp>
    </p:spTree>
    <p:extLst>
      <p:ext uri="{BB962C8B-B14F-4D97-AF65-F5344CB8AC3E}">
        <p14:creationId xmlns:p14="http://schemas.microsoft.com/office/powerpoint/2010/main" val="24870136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9D58A-B08F-48F1-A4F7-3B1CA0AABDB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DB06DA-4405-439F-993E-A90D26517DE8}"/>
              </a:ext>
            </a:extLst>
          </p:cNvPr>
          <p:cNvSpPr>
            <a:spLocks noGrp="1"/>
          </p:cNvSpPr>
          <p:nvPr>
            <p:ph type="dt" sz="half" idx="10"/>
          </p:nvPr>
        </p:nvSpPr>
        <p:spPr/>
        <p:txBody>
          <a:bodyPr/>
          <a:lstStyle/>
          <a:p>
            <a:fld id="{E16F96A7-0F00-4440-B66B-6F453914A799}" type="datetimeFigureOut">
              <a:rPr lang="en-GB" smtClean="0"/>
              <a:t>21/06/2018</a:t>
            </a:fld>
            <a:endParaRPr lang="en-GB"/>
          </a:p>
        </p:txBody>
      </p:sp>
      <p:sp>
        <p:nvSpPr>
          <p:cNvPr id="4" name="Footer Placeholder 3">
            <a:extLst>
              <a:ext uri="{FF2B5EF4-FFF2-40B4-BE49-F238E27FC236}">
                <a16:creationId xmlns:a16="http://schemas.microsoft.com/office/drawing/2014/main" id="{77A6E9CE-5E4F-496F-BD8C-D5A4635FA71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2CB9EB-F560-408F-A63E-5248DD3AF7B6}"/>
              </a:ext>
            </a:extLst>
          </p:cNvPr>
          <p:cNvSpPr>
            <a:spLocks noGrp="1"/>
          </p:cNvSpPr>
          <p:nvPr>
            <p:ph type="sldNum" sz="quarter" idx="12"/>
          </p:nvPr>
        </p:nvSpPr>
        <p:spPr/>
        <p:txBody>
          <a:bodyPr/>
          <a:lstStyle/>
          <a:p>
            <a:fld id="{56D87D46-DCAE-4A80-ABD3-424146B3BB84}" type="slidenum">
              <a:rPr lang="en-GB" smtClean="0"/>
              <a:t>‹#›</a:t>
            </a:fld>
            <a:endParaRPr lang="en-GB"/>
          </a:p>
        </p:txBody>
      </p:sp>
    </p:spTree>
    <p:extLst>
      <p:ext uri="{BB962C8B-B14F-4D97-AF65-F5344CB8AC3E}">
        <p14:creationId xmlns:p14="http://schemas.microsoft.com/office/powerpoint/2010/main" val="18899544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64BF04D-49B8-4658-B705-28CE3343B40D}" type="datetimeFigureOut">
              <a:rPr lang="en-GB" smtClean="0"/>
              <a:t>21/06/2018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BD8E9E-C0DC-4E6B-A98E-3C76CAD09941}" type="slidenum">
              <a:rPr lang="en-GB" smtClean="0"/>
              <a:t>‹#›</a:t>
            </a:fld>
            <a:endParaRPr lang="en-GB"/>
          </a:p>
        </p:txBody>
      </p:sp>
    </p:spTree>
    <p:extLst>
      <p:ext uri="{BB962C8B-B14F-4D97-AF65-F5344CB8AC3E}">
        <p14:creationId xmlns:p14="http://schemas.microsoft.com/office/powerpoint/2010/main" val="36613011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5EE3D3A-EFC1-4EA0-829A-042411A5E1E5}"/>
              </a:ext>
            </a:extLst>
          </p:cNvPr>
          <p:cNvSpPr>
            <a:spLocks noGrp="1"/>
          </p:cNvSpPr>
          <p:nvPr>
            <p:ph type="dt" sz="half" idx="10"/>
          </p:nvPr>
        </p:nvSpPr>
        <p:spPr/>
        <p:txBody>
          <a:bodyPr/>
          <a:lstStyle/>
          <a:p>
            <a:fld id="{E16F96A7-0F00-4440-B66B-6F453914A799}" type="datetimeFigureOut">
              <a:rPr lang="en-GB" smtClean="0"/>
              <a:t>21/06/2018</a:t>
            </a:fld>
            <a:endParaRPr lang="en-GB"/>
          </a:p>
        </p:txBody>
      </p:sp>
      <p:sp>
        <p:nvSpPr>
          <p:cNvPr id="3" name="Footer Placeholder 2">
            <a:extLst>
              <a:ext uri="{FF2B5EF4-FFF2-40B4-BE49-F238E27FC236}">
                <a16:creationId xmlns:a16="http://schemas.microsoft.com/office/drawing/2014/main" id="{5F8AC2A8-472A-4D3B-A393-7EDAF2B680B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956DCB5-6335-473A-AD52-7173A8793591}"/>
              </a:ext>
            </a:extLst>
          </p:cNvPr>
          <p:cNvSpPr>
            <a:spLocks noGrp="1"/>
          </p:cNvSpPr>
          <p:nvPr>
            <p:ph type="sldNum" sz="quarter" idx="12"/>
          </p:nvPr>
        </p:nvSpPr>
        <p:spPr/>
        <p:txBody>
          <a:bodyPr/>
          <a:lstStyle/>
          <a:p>
            <a:fld id="{56D87D46-DCAE-4A80-ABD3-424146B3BB84}" type="slidenum">
              <a:rPr lang="en-GB" smtClean="0"/>
              <a:t>‹#›</a:t>
            </a:fld>
            <a:endParaRPr lang="en-GB"/>
          </a:p>
        </p:txBody>
      </p:sp>
    </p:spTree>
    <p:extLst>
      <p:ext uri="{BB962C8B-B14F-4D97-AF65-F5344CB8AC3E}">
        <p14:creationId xmlns:p14="http://schemas.microsoft.com/office/powerpoint/2010/main" val="17216456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77FD4-D9DB-4E93-9262-2C0D58C49E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193B480-2C15-4C54-BF27-297B8C2AAD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AFD209-CA32-4585-B299-F6C9A21F95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647703B-DB62-440D-9729-A049B8ECCAF4}"/>
              </a:ext>
            </a:extLst>
          </p:cNvPr>
          <p:cNvSpPr>
            <a:spLocks noGrp="1"/>
          </p:cNvSpPr>
          <p:nvPr>
            <p:ph type="dt" sz="half" idx="10"/>
          </p:nvPr>
        </p:nvSpPr>
        <p:spPr/>
        <p:txBody>
          <a:bodyPr/>
          <a:lstStyle/>
          <a:p>
            <a:fld id="{E16F96A7-0F00-4440-B66B-6F453914A799}" type="datetimeFigureOut">
              <a:rPr lang="en-GB" smtClean="0"/>
              <a:t>21/06/2018</a:t>
            </a:fld>
            <a:endParaRPr lang="en-GB"/>
          </a:p>
        </p:txBody>
      </p:sp>
      <p:sp>
        <p:nvSpPr>
          <p:cNvPr id="6" name="Footer Placeholder 5">
            <a:extLst>
              <a:ext uri="{FF2B5EF4-FFF2-40B4-BE49-F238E27FC236}">
                <a16:creationId xmlns:a16="http://schemas.microsoft.com/office/drawing/2014/main" id="{EFCB87D6-D149-4726-8054-DABBF4641CB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C86DE48-93CF-488B-BBFF-1DDD61FA9BA1}"/>
              </a:ext>
            </a:extLst>
          </p:cNvPr>
          <p:cNvSpPr>
            <a:spLocks noGrp="1"/>
          </p:cNvSpPr>
          <p:nvPr>
            <p:ph type="sldNum" sz="quarter" idx="12"/>
          </p:nvPr>
        </p:nvSpPr>
        <p:spPr/>
        <p:txBody>
          <a:bodyPr/>
          <a:lstStyle/>
          <a:p>
            <a:fld id="{56D87D46-DCAE-4A80-ABD3-424146B3BB84}" type="slidenum">
              <a:rPr lang="en-GB" smtClean="0"/>
              <a:t>‹#›</a:t>
            </a:fld>
            <a:endParaRPr lang="en-GB"/>
          </a:p>
        </p:txBody>
      </p:sp>
    </p:spTree>
    <p:extLst>
      <p:ext uri="{BB962C8B-B14F-4D97-AF65-F5344CB8AC3E}">
        <p14:creationId xmlns:p14="http://schemas.microsoft.com/office/powerpoint/2010/main" val="366251267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99D82-06A4-44DE-9973-A691D84CBA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488A92D-A88E-400E-97D2-2C703E0478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0AE4A3-5596-4956-8762-48B85A9ACF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104E7EB-DEC2-46F8-AAAD-32D01E60EEF9}"/>
              </a:ext>
            </a:extLst>
          </p:cNvPr>
          <p:cNvSpPr>
            <a:spLocks noGrp="1"/>
          </p:cNvSpPr>
          <p:nvPr>
            <p:ph type="dt" sz="half" idx="10"/>
          </p:nvPr>
        </p:nvSpPr>
        <p:spPr/>
        <p:txBody>
          <a:bodyPr/>
          <a:lstStyle/>
          <a:p>
            <a:fld id="{E16F96A7-0F00-4440-B66B-6F453914A799}" type="datetimeFigureOut">
              <a:rPr lang="en-GB" smtClean="0"/>
              <a:t>21/06/2018</a:t>
            </a:fld>
            <a:endParaRPr lang="en-GB"/>
          </a:p>
        </p:txBody>
      </p:sp>
      <p:sp>
        <p:nvSpPr>
          <p:cNvPr id="6" name="Footer Placeholder 5">
            <a:extLst>
              <a:ext uri="{FF2B5EF4-FFF2-40B4-BE49-F238E27FC236}">
                <a16:creationId xmlns:a16="http://schemas.microsoft.com/office/drawing/2014/main" id="{AA2F63A2-6E57-41F6-8E18-F0076D570AF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428036-40F5-4808-ABAB-5641E8FC6EDA}"/>
              </a:ext>
            </a:extLst>
          </p:cNvPr>
          <p:cNvSpPr>
            <a:spLocks noGrp="1"/>
          </p:cNvSpPr>
          <p:nvPr>
            <p:ph type="sldNum" sz="quarter" idx="12"/>
          </p:nvPr>
        </p:nvSpPr>
        <p:spPr/>
        <p:txBody>
          <a:bodyPr/>
          <a:lstStyle/>
          <a:p>
            <a:fld id="{56D87D46-DCAE-4A80-ABD3-424146B3BB84}" type="slidenum">
              <a:rPr lang="en-GB" smtClean="0"/>
              <a:t>‹#›</a:t>
            </a:fld>
            <a:endParaRPr lang="en-GB"/>
          </a:p>
        </p:txBody>
      </p:sp>
    </p:spTree>
    <p:extLst>
      <p:ext uri="{BB962C8B-B14F-4D97-AF65-F5344CB8AC3E}">
        <p14:creationId xmlns:p14="http://schemas.microsoft.com/office/powerpoint/2010/main" val="8878958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6044B4-C7AD-4060-B87B-1DB657578B1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E8EB99-A5BB-4496-9265-FDF6518A356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190585-6197-47D0-B3AB-2AD468682B6A}"/>
              </a:ext>
            </a:extLst>
          </p:cNvPr>
          <p:cNvSpPr>
            <a:spLocks noGrp="1"/>
          </p:cNvSpPr>
          <p:nvPr>
            <p:ph type="dt" sz="half" idx="10"/>
          </p:nvPr>
        </p:nvSpPr>
        <p:spPr/>
        <p:txBody>
          <a:bodyPr/>
          <a:lstStyle/>
          <a:p>
            <a:fld id="{E16F96A7-0F00-4440-B66B-6F453914A799}" type="datetimeFigureOut">
              <a:rPr lang="en-GB" smtClean="0"/>
              <a:t>21/06/2018</a:t>
            </a:fld>
            <a:endParaRPr lang="en-GB"/>
          </a:p>
        </p:txBody>
      </p:sp>
      <p:sp>
        <p:nvSpPr>
          <p:cNvPr id="5" name="Footer Placeholder 4">
            <a:extLst>
              <a:ext uri="{FF2B5EF4-FFF2-40B4-BE49-F238E27FC236}">
                <a16:creationId xmlns:a16="http://schemas.microsoft.com/office/drawing/2014/main" id="{68916A28-B039-4B0C-849A-3F0D9DAE07B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729274-0BCF-44C7-8FF6-B5FD10F88D90}"/>
              </a:ext>
            </a:extLst>
          </p:cNvPr>
          <p:cNvSpPr>
            <a:spLocks noGrp="1"/>
          </p:cNvSpPr>
          <p:nvPr>
            <p:ph type="sldNum" sz="quarter" idx="12"/>
          </p:nvPr>
        </p:nvSpPr>
        <p:spPr/>
        <p:txBody>
          <a:bodyPr/>
          <a:lstStyle/>
          <a:p>
            <a:fld id="{56D87D46-DCAE-4A80-ABD3-424146B3BB84}" type="slidenum">
              <a:rPr lang="en-GB" smtClean="0"/>
              <a:t>‹#›</a:t>
            </a:fld>
            <a:endParaRPr lang="en-GB"/>
          </a:p>
        </p:txBody>
      </p:sp>
    </p:spTree>
    <p:extLst>
      <p:ext uri="{BB962C8B-B14F-4D97-AF65-F5344CB8AC3E}">
        <p14:creationId xmlns:p14="http://schemas.microsoft.com/office/powerpoint/2010/main" val="23329170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9A51E4-8C01-42D2-A2AC-65B143E0E0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45D3B8-48CC-4AF4-A506-FA41599DFB7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651233F-2FCD-4AA2-95F0-8112A5C870AA}"/>
              </a:ext>
            </a:extLst>
          </p:cNvPr>
          <p:cNvSpPr>
            <a:spLocks noGrp="1"/>
          </p:cNvSpPr>
          <p:nvPr>
            <p:ph type="dt" sz="half" idx="10"/>
          </p:nvPr>
        </p:nvSpPr>
        <p:spPr/>
        <p:txBody>
          <a:bodyPr/>
          <a:lstStyle/>
          <a:p>
            <a:fld id="{E16F96A7-0F00-4440-B66B-6F453914A799}" type="datetimeFigureOut">
              <a:rPr lang="en-GB" smtClean="0"/>
              <a:t>21/06/2018</a:t>
            </a:fld>
            <a:endParaRPr lang="en-GB"/>
          </a:p>
        </p:txBody>
      </p:sp>
      <p:sp>
        <p:nvSpPr>
          <p:cNvPr id="5" name="Footer Placeholder 4">
            <a:extLst>
              <a:ext uri="{FF2B5EF4-FFF2-40B4-BE49-F238E27FC236}">
                <a16:creationId xmlns:a16="http://schemas.microsoft.com/office/drawing/2014/main" id="{885A34C4-6FAC-4F99-91D0-CF00B827F5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706DF3B-CE85-47CB-B8FB-13F9B4A9BB77}"/>
              </a:ext>
            </a:extLst>
          </p:cNvPr>
          <p:cNvSpPr>
            <a:spLocks noGrp="1"/>
          </p:cNvSpPr>
          <p:nvPr>
            <p:ph type="sldNum" sz="quarter" idx="12"/>
          </p:nvPr>
        </p:nvSpPr>
        <p:spPr/>
        <p:txBody>
          <a:bodyPr/>
          <a:lstStyle/>
          <a:p>
            <a:fld id="{56D87D46-DCAE-4A80-ABD3-424146B3BB84}" type="slidenum">
              <a:rPr lang="en-GB" smtClean="0"/>
              <a:t>‹#›</a:t>
            </a:fld>
            <a:endParaRPr lang="en-GB"/>
          </a:p>
        </p:txBody>
      </p:sp>
    </p:spTree>
    <p:extLst>
      <p:ext uri="{BB962C8B-B14F-4D97-AF65-F5344CB8AC3E}">
        <p14:creationId xmlns:p14="http://schemas.microsoft.com/office/powerpoint/2010/main" val="2387231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64BF04D-49B8-4658-B705-28CE3343B40D}" type="datetimeFigureOut">
              <a:rPr lang="en-GB" smtClean="0"/>
              <a:t>21/06/2018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6BD8E9E-C0DC-4E6B-A98E-3C76CAD09941}" type="slidenum">
              <a:rPr lang="en-GB" smtClean="0"/>
              <a:t>‹#›</a:t>
            </a:fld>
            <a:endParaRPr lang="en-GB"/>
          </a:p>
        </p:txBody>
      </p:sp>
    </p:spTree>
    <p:extLst>
      <p:ext uri="{BB962C8B-B14F-4D97-AF65-F5344CB8AC3E}">
        <p14:creationId xmlns:p14="http://schemas.microsoft.com/office/powerpoint/2010/main" val="2138424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64BF04D-49B8-4658-B705-28CE3343B40D}" type="datetimeFigureOut">
              <a:rPr lang="en-GB" smtClean="0"/>
              <a:t>21/06/2018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6BD8E9E-C0DC-4E6B-A98E-3C76CAD09941}" type="slidenum">
              <a:rPr lang="en-GB" smtClean="0"/>
              <a:t>‹#›</a:t>
            </a:fld>
            <a:endParaRPr lang="en-GB"/>
          </a:p>
        </p:txBody>
      </p:sp>
    </p:spTree>
    <p:extLst>
      <p:ext uri="{BB962C8B-B14F-4D97-AF65-F5344CB8AC3E}">
        <p14:creationId xmlns:p14="http://schemas.microsoft.com/office/powerpoint/2010/main" val="648837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4BF04D-49B8-4658-B705-28CE3343B40D}" type="datetimeFigureOut">
              <a:rPr lang="en-GB" smtClean="0"/>
              <a:t>21/06/2018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6BD8E9E-C0DC-4E6B-A98E-3C76CAD09941}" type="slidenum">
              <a:rPr lang="en-GB" smtClean="0"/>
              <a:t>‹#›</a:t>
            </a:fld>
            <a:endParaRPr lang="en-GB"/>
          </a:p>
        </p:txBody>
      </p:sp>
    </p:spTree>
    <p:extLst>
      <p:ext uri="{BB962C8B-B14F-4D97-AF65-F5344CB8AC3E}">
        <p14:creationId xmlns:p14="http://schemas.microsoft.com/office/powerpoint/2010/main" val="3596955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4BF04D-49B8-4658-B705-28CE3343B40D}" type="datetimeFigureOut">
              <a:rPr lang="en-GB" smtClean="0"/>
              <a:t>21/06/2018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BD8E9E-C0DC-4E6B-A98E-3C76CAD09941}" type="slidenum">
              <a:rPr lang="en-GB" smtClean="0"/>
              <a:t>‹#›</a:t>
            </a:fld>
            <a:endParaRPr lang="en-GB"/>
          </a:p>
        </p:txBody>
      </p:sp>
    </p:spTree>
    <p:extLst>
      <p:ext uri="{BB962C8B-B14F-4D97-AF65-F5344CB8AC3E}">
        <p14:creationId xmlns:p14="http://schemas.microsoft.com/office/powerpoint/2010/main" val="16563441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4BF04D-49B8-4658-B705-28CE3343B40D}" type="datetimeFigureOut">
              <a:rPr lang="en-GB" smtClean="0"/>
              <a:t>21/06/2018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6BD8E9E-C0DC-4E6B-A98E-3C76CAD09941}" type="slidenum">
              <a:rPr lang="en-GB" smtClean="0"/>
              <a:t>‹#›</a:t>
            </a:fld>
            <a:endParaRPr lang="en-GB"/>
          </a:p>
        </p:txBody>
      </p:sp>
    </p:spTree>
    <p:extLst>
      <p:ext uri="{BB962C8B-B14F-4D97-AF65-F5344CB8AC3E}">
        <p14:creationId xmlns:p14="http://schemas.microsoft.com/office/powerpoint/2010/main" val="3188653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BF04D-49B8-4658-B705-28CE3343B40D}" type="datetimeFigureOut">
              <a:rPr lang="en-GB" smtClean="0"/>
              <a:t>21/06/2018</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D8E9E-C0DC-4E6B-A98E-3C76CAD09941}" type="slidenum">
              <a:rPr lang="en-GB" smtClean="0"/>
              <a:t>‹#›</a:t>
            </a:fld>
            <a:endParaRPr lang="en-GB"/>
          </a:p>
        </p:txBody>
      </p:sp>
    </p:spTree>
    <p:extLst>
      <p:ext uri="{BB962C8B-B14F-4D97-AF65-F5344CB8AC3E}">
        <p14:creationId xmlns:p14="http://schemas.microsoft.com/office/powerpoint/2010/main" val="3683776816"/>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996217706"/>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4BF04D-49B8-4658-B705-28CE3343B40D}" type="datetimeFigureOut">
              <a:rPr lang="en-GB" smtClean="0">
                <a:solidFill>
                  <a:prstClr val="black">
                    <a:tint val="75000"/>
                  </a:prstClr>
                </a:solidFill>
              </a:rPr>
              <a:pPr/>
              <a:t>21/06/2018</a:t>
            </a:fld>
            <a:endParaRPr lang="en-GB">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BD8E9E-C0DC-4E6B-A98E-3C76CAD09941}"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11373460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CDF967-49BD-4B86-BD76-80BD5ED1E7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F8DC36-E895-4E34-B282-C9C249E7D6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A2DA597-1C51-4D98-B617-6A45150158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6F96A7-0F00-4440-B66B-6F453914A799}" type="datetimeFigureOut">
              <a:rPr lang="en-GB" smtClean="0"/>
              <a:t>21/06/2018</a:t>
            </a:fld>
            <a:endParaRPr lang="en-GB"/>
          </a:p>
        </p:txBody>
      </p:sp>
      <p:sp>
        <p:nvSpPr>
          <p:cNvPr id="5" name="Footer Placeholder 4">
            <a:extLst>
              <a:ext uri="{FF2B5EF4-FFF2-40B4-BE49-F238E27FC236}">
                <a16:creationId xmlns:a16="http://schemas.microsoft.com/office/drawing/2014/main" id="{39417A36-35B8-4C63-A3B1-D438EB1352C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5CE4CF0-69A5-49A7-941F-18BA457F43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D87D46-DCAE-4A80-ABD3-424146B3BB84}" type="slidenum">
              <a:rPr lang="en-GB" smtClean="0"/>
              <a:t>‹#›</a:t>
            </a:fld>
            <a:endParaRPr lang="en-GB"/>
          </a:p>
        </p:txBody>
      </p:sp>
    </p:spTree>
    <p:extLst>
      <p:ext uri="{BB962C8B-B14F-4D97-AF65-F5344CB8AC3E}">
        <p14:creationId xmlns:p14="http://schemas.microsoft.com/office/powerpoint/2010/main" val="78790922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chart" Target="../charts/chart1.xml"/><Relationship Id="rId7"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chart" Target="../charts/char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Embodied Flow States and its Role in Movement Performance</a:t>
            </a:r>
          </a:p>
        </p:txBody>
      </p:sp>
      <p:sp>
        <p:nvSpPr>
          <p:cNvPr id="3" name="Subtitle 2"/>
          <p:cNvSpPr>
            <a:spLocks noGrp="1"/>
          </p:cNvSpPr>
          <p:nvPr>
            <p:ph type="subTitle" idx="1"/>
          </p:nvPr>
        </p:nvSpPr>
        <p:spPr/>
        <p:txBody>
          <a:bodyPr/>
          <a:lstStyle/>
          <a:p>
            <a:r>
              <a:rPr lang="en-GB" dirty="0"/>
              <a:t>Aska Sakuta</a:t>
            </a:r>
          </a:p>
          <a:p>
            <a:r>
              <a:rPr lang="en-GB" dirty="0"/>
              <a:t>PhD Candidate</a:t>
            </a:r>
          </a:p>
          <a:p>
            <a:r>
              <a:rPr lang="en-GB" dirty="0"/>
              <a:t>University of Chichester</a:t>
            </a:r>
          </a:p>
        </p:txBody>
      </p:sp>
    </p:spTree>
    <p:extLst>
      <p:ext uri="{BB962C8B-B14F-4D97-AF65-F5344CB8AC3E}">
        <p14:creationId xmlns:p14="http://schemas.microsoft.com/office/powerpoint/2010/main" val="37194697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C4E7A8-F902-465F-A9A5-55A02C202425}"/>
              </a:ext>
            </a:extLst>
          </p:cNvPr>
          <p:cNvSpPr>
            <a:spLocks noGrp="1"/>
          </p:cNvSpPr>
          <p:nvPr>
            <p:ph type="title"/>
          </p:nvPr>
        </p:nvSpPr>
        <p:spPr>
          <a:xfrm>
            <a:off x="1269241" y="437973"/>
            <a:ext cx="9771797" cy="790736"/>
          </a:xfrm>
        </p:spPr>
        <p:txBody>
          <a:bodyPr>
            <a:normAutofit/>
          </a:bodyPr>
          <a:lstStyle/>
          <a:p>
            <a:r>
              <a:rPr lang="en-GB" dirty="0"/>
              <a:t>Analysis: </a:t>
            </a:r>
            <a:r>
              <a:rPr lang="en-GB" b="1" dirty="0">
                <a:solidFill>
                  <a:srgbClr val="FF0000"/>
                </a:solidFill>
              </a:rPr>
              <a:t>verbal</a:t>
            </a:r>
            <a:r>
              <a:rPr lang="en-GB" dirty="0"/>
              <a:t> agreements (high / low)</a:t>
            </a:r>
          </a:p>
        </p:txBody>
      </p:sp>
      <p:pic>
        <p:nvPicPr>
          <p:cNvPr id="8" name="Content Placeholder 7">
            <a:extLst>
              <a:ext uri="{FF2B5EF4-FFF2-40B4-BE49-F238E27FC236}">
                <a16:creationId xmlns:a16="http://schemas.microsoft.com/office/drawing/2014/main" id="{FB1C4E7A-22EE-4344-AA6D-0AA9F9C5BE03}"/>
              </a:ext>
            </a:extLst>
          </p:cNvPr>
          <p:cNvPicPr>
            <a:picLocks noGrp="1"/>
          </p:cNvPicPr>
          <p:nvPr>
            <p:ph idx="1"/>
          </p:nvPr>
        </p:nvPicPr>
        <p:blipFill rotWithShape="1">
          <a:blip r:embed="rId3"/>
          <a:srcRect l="1666" t="28457" r="64332" b="10297"/>
          <a:stretch/>
        </p:blipFill>
        <p:spPr bwMode="auto">
          <a:xfrm>
            <a:off x="2984494" y="1653912"/>
            <a:ext cx="4424051" cy="4480267"/>
          </a:xfrm>
          <a:prstGeom prst="rect">
            <a:avLst/>
          </a:prstGeom>
          <a:ln>
            <a:solidFill>
              <a:schemeClr val="tx1">
                <a:lumMod val="15000"/>
                <a:lumOff val="85000"/>
              </a:schemeClr>
            </a:solid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8F8A12B0-8A7F-495C-BEF0-1E5166CC5873}"/>
              </a:ext>
            </a:extLst>
          </p:cNvPr>
          <p:cNvPicPr/>
          <p:nvPr/>
        </p:nvPicPr>
        <p:blipFill rotWithShape="1">
          <a:blip r:embed="rId4"/>
          <a:srcRect l="1597" t="28237" r="64537" b="10636"/>
          <a:stretch/>
        </p:blipFill>
        <p:spPr bwMode="auto">
          <a:xfrm>
            <a:off x="7588008" y="1653912"/>
            <a:ext cx="4406356" cy="4471562"/>
          </a:xfrm>
          <a:prstGeom prst="rect">
            <a:avLst/>
          </a:prstGeom>
          <a:ln>
            <a:solidFill>
              <a:schemeClr val="tx1">
                <a:lumMod val="15000"/>
                <a:lumOff val="85000"/>
              </a:schemeClr>
            </a:solidFill>
          </a:ln>
          <a:extLst>
            <a:ext uri="{53640926-AAD7-44D8-BBD7-CCE9431645EC}">
              <a14:shadowObscured xmlns:a14="http://schemas.microsoft.com/office/drawing/2010/main"/>
            </a:ext>
          </a:extLst>
        </p:spPr>
      </p:pic>
      <p:sp>
        <p:nvSpPr>
          <p:cNvPr id="10" name="Rectangle 9">
            <a:extLst>
              <a:ext uri="{FF2B5EF4-FFF2-40B4-BE49-F238E27FC236}">
                <a16:creationId xmlns:a16="http://schemas.microsoft.com/office/drawing/2014/main" id="{9D4FD543-DD46-4DEC-8A0A-285B1C8A2F4C}"/>
              </a:ext>
            </a:extLst>
          </p:cNvPr>
          <p:cNvSpPr/>
          <p:nvPr/>
        </p:nvSpPr>
        <p:spPr>
          <a:xfrm>
            <a:off x="2984493" y="2968308"/>
            <a:ext cx="4424051" cy="1426271"/>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12" name="Rectangle 11">
            <a:extLst>
              <a:ext uri="{FF2B5EF4-FFF2-40B4-BE49-F238E27FC236}">
                <a16:creationId xmlns:a16="http://schemas.microsoft.com/office/drawing/2014/main" id="{558A3AEF-AA18-46D1-BD07-A8FC5A5CF098}"/>
              </a:ext>
            </a:extLst>
          </p:cNvPr>
          <p:cNvSpPr/>
          <p:nvPr/>
        </p:nvSpPr>
        <p:spPr>
          <a:xfrm>
            <a:off x="7588007" y="2840354"/>
            <a:ext cx="3453032" cy="1868123"/>
          </a:xfrm>
          <a:prstGeom prst="rect">
            <a:avLst/>
          </a:prstGeom>
          <a:noFill/>
          <a:ln w="381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sp>
        <p:nvSpPr>
          <p:cNvPr id="3" name="TextBox 2">
            <a:extLst>
              <a:ext uri="{FF2B5EF4-FFF2-40B4-BE49-F238E27FC236}">
                <a16:creationId xmlns:a16="http://schemas.microsoft.com/office/drawing/2014/main" id="{4198D5E7-C618-4737-BC3A-B7DBC1FCE2FB}"/>
              </a:ext>
            </a:extLst>
          </p:cNvPr>
          <p:cNvSpPr txBox="1"/>
          <p:nvPr/>
        </p:nvSpPr>
        <p:spPr>
          <a:xfrm>
            <a:off x="395785" y="1897039"/>
            <a:ext cx="2588707" cy="3970318"/>
          </a:xfrm>
          <a:prstGeom prst="rect">
            <a:avLst/>
          </a:prstGeom>
          <a:noFill/>
        </p:spPr>
        <p:txBody>
          <a:bodyPr wrap="square" rtlCol="0">
            <a:spAutoFit/>
          </a:bodyPr>
          <a:lstStyle/>
          <a:p>
            <a:pPr marL="285750" indent="-285750">
              <a:buFont typeface="Arial" panose="020B0604020202020204" pitchFamily="34" charset="0"/>
              <a:buChar char="•"/>
            </a:pPr>
            <a:r>
              <a:rPr lang="en-GB" dirty="0"/>
              <a:t>Colour-code Observers’ comments in </a:t>
            </a:r>
            <a:r>
              <a:rPr lang="en-GB" dirty="0">
                <a:highlight>
                  <a:srgbClr val="FFFF00"/>
                </a:highlight>
              </a:rPr>
              <a:t>High</a:t>
            </a:r>
            <a:r>
              <a:rPr lang="en-GB" dirty="0"/>
              <a:t> vs </a:t>
            </a:r>
            <a:r>
              <a:rPr lang="en-GB" dirty="0">
                <a:solidFill>
                  <a:schemeClr val="bg1"/>
                </a:solidFill>
                <a:highlight>
                  <a:srgbClr val="0000FF"/>
                </a:highlight>
              </a:rPr>
              <a:t>Low</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Actual (Mover’s) experience in ‘seconds’ column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Identify agreements:  </a:t>
            </a:r>
            <a:r>
              <a:rPr lang="en-GB" b="1" dirty="0"/>
              <a:t>3 or more </a:t>
            </a:r>
            <a:r>
              <a:rPr lang="en-GB" dirty="0"/>
              <a:t>Observers match the Mover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Combine results with phase comparisons</a:t>
            </a:r>
          </a:p>
        </p:txBody>
      </p:sp>
    </p:spTree>
    <p:extLst>
      <p:ext uri="{BB962C8B-B14F-4D97-AF65-F5344CB8AC3E}">
        <p14:creationId xmlns:p14="http://schemas.microsoft.com/office/powerpoint/2010/main" val="31746773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B7D27-3143-4F7A-B45D-2A6CF80D53C4}"/>
              </a:ext>
            </a:extLst>
          </p:cNvPr>
          <p:cNvSpPr>
            <a:spLocks noGrp="1"/>
          </p:cNvSpPr>
          <p:nvPr>
            <p:ph type="title"/>
          </p:nvPr>
        </p:nvSpPr>
        <p:spPr>
          <a:xfrm>
            <a:off x="838200" y="365126"/>
            <a:ext cx="10515600" cy="1112520"/>
          </a:xfrm>
        </p:spPr>
        <p:txBody>
          <a:bodyPr/>
          <a:lstStyle/>
          <a:p>
            <a:pPr algn="ctr"/>
            <a:r>
              <a:rPr lang="en-GB" dirty="0"/>
              <a:t>Results: Agreement vs Non-agreement</a:t>
            </a:r>
          </a:p>
        </p:txBody>
      </p:sp>
      <p:graphicFrame>
        <p:nvGraphicFramePr>
          <p:cNvPr id="6" name="Content Placeholder 5">
            <a:extLst>
              <a:ext uri="{FF2B5EF4-FFF2-40B4-BE49-F238E27FC236}">
                <a16:creationId xmlns:a16="http://schemas.microsoft.com/office/drawing/2014/main" id="{9A45285E-D3F6-40A4-9A72-7AD7DD9ED9CF}"/>
              </a:ext>
            </a:extLst>
          </p:cNvPr>
          <p:cNvGraphicFramePr>
            <a:graphicFrameLocks noGrp="1"/>
          </p:cNvGraphicFramePr>
          <p:nvPr>
            <p:ph idx="1"/>
            <p:extLst>
              <p:ext uri="{D42A27DB-BD31-4B8C-83A1-F6EECF244321}">
                <p14:modId xmlns:p14="http://schemas.microsoft.com/office/powerpoint/2010/main" val="3817040687"/>
              </p:ext>
            </p:extLst>
          </p:nvPr>
        </p:nvGraphicFramePr>
        <p:xfrm>
          <a:off x="2568620" y="1477646"/>
          <a:ext cx="7054760" cy="1112520"/>
        </p:xfrm>
        <a:graphic>
          <a:graphicData uri="http://schemas.openxmlformats.org/drawingml/2006/table">
            <a:tbl>
              <a:tblPr firstRow="1" bandRow="1">
                <a:tableStyleId>{5C22544A-7EE6-4342-B048-85BDC9FD1C3A}</a:tableStyleId>
              </a:tblPr>
              <a:tblGrid>
                <a:gridCol w="1763690">
                  <a:extLst>
                    <a:ext uri="{9D8B030D-6E8A-4147-A177-3AD203B41FA5}">
                      <a16:colId xmlns:a16="http://schemas.microsoft.com/office/drawing/2014/main" val="2168945310"/>
                    </a:ext>
                  </a:extLst>
                </a:gridCol>
                <a:gridCol w="1763690">
                  <a:extLst>
                    <a:ext uri="{9D8B030D-6E8A-4147-A177-3AD203B41FA5}">
                      <a16:colId xmlns:a16="http://schemas.microsoft.com/office/drawing/2014/main" val="125807454"/>
                    </a:ext>
                  </a:extLst>
                </a:gridCol>
                <a:gridCol w="1763690">
                  <a:extLst>
                    <a:ext uri="{9D8B030D-6E8A-4147-A177-3AD203B41FA5}">
                      <a16:colId xmlns:a16="http://schemas.microsoft.com/office/drawing/2014/main" val="3005994073"/>
                    </a:ext>
                  </a:extLst>
                </a:gridCol>
                <a:gridCol w="1763690">
                  <a:extLst>
                    <a:ext uri="{9D8B030D-6E8A-4147-A177-3AD203B41FA5}">
                      <a16:colId xmlns:a16="http://schemas.microsoft.com/office/drawing/2014/main" val="965842976"/>
                    </a:ext>
                  </a:extLst>
                </a:gridCol>
              </a:tblGrid>
              <a:tr h="370840">
                <a:tc>
                  <a:txBody>
                    <a:bodyPr/>
                    <a:lstStyle/>
                    <a:p>
                      <a:endParaRPr lang="en-GB" dirty="0"/>
                    </a:p>
                  </a:txBody>
                  <a:tcPr>
                    <a:solidFill>
                      <a:schemeClr val="accent1"/>
                    </a:solidFill>
                  </a:tcPr>
                </a:tc>
                <a:tc>
                  <a:txBody>
                    <a:bodyPr/>
                    <a:lstStyle/>
                    <a:p>
                      <a:pPr algn="ctr"/>
                      <a:r>
                        <a:rPr lang="en-GB" dirty="0"/>
                        <a:t>High / Increased</a:t>
                      </a:r>
                    </a:p>
                  </a:txBody>
                  <a:tcPr/>
                </a:tc>
                <a:tc>
                  <a:txBody>
                    <a:bodyPr/>
                    <a:lstStyle/>
                    <a:p>
                      <a:pPr algn="ctr"/>
                      <a:r>
                        <a:rPr lang="en-GB" dirty="0"/>
                        <a:t>Low / Decreased</a:t>
                      </a:r>
                    </a:p>
                  </a:txBody>
                  <a:tcPr/>
                </a:tc>
                <a:tc>
                  <a:txBody>
                    <a:bodyPr/>
                    <a:lstStyle/>
                    <a:p>
                      <a:pPr algn="ctr"/>
                      <a:r>
                        <a:rPr lang="en-GB" dirty="0"/>
                        <a:t>Neutral</a:t>
                      </a:r>
                    </a:p>
                  </a:txBody>
                  <a:tcPr/>
                </a:tc>
                <a:extLst>
                  <a:ext uri="{0D108BD9-81ED-4DB2-BD59-A6C34878D82A}">
                    <a16:rowId xmlns:a16="http://schemas.microsoft.com/office/drawing/2014/main" val="4144262930"/>
                  </a:ext>
                </a:extLst>
              </a:tr>
              <a:tr h="370840">
                <a:tc>
                  <a:txBody>
                    <a:bodyPr/>
                    <a:lstStyle/>
                    <a:p>
                      <a:pPr algn="ctr"/>
                      <a:r>
                        <a:rPr lang="en-GB" b="1" dirty="0">
                          <a:solidFill>
                            <a:schemeClr val="bg1"/>
                          </a:solidFill>
                        </a:rPr>
                        <a:t>Agreement</a:t>
                      </a:r>
                    </a:p>
                  </a:txBody>
                  <a:tcPr>
                    <a:solidFill>
                      <a:schemeClr val="accent1"/>
                    </a:solidFill>
                  </a:tcPr>
                </a:tc>
                <a:tc>
                  <a:txBody>
                    <a:bodyPr/>
                    <a:lstStyle/>
                    <a:p>
                      <a:pPr algn="ctr"/>
                      <a:r>
                        <a:rPr lang="en-GB" dirty="0"/>
                        <a:t>12 phases</a:t>
                      </a:r>
                    </a:p>
                  </a:txBody>
                  <a:tcPr/>
                </a:tc>
                <a:tc>
                  <a:txBody>
                    <a:bodyPr/>
                    <a:lstStyle/>
                    <a:p>
                      <a:pPr algn="ctr"/>
                      <a:r>
                        <a:rPr lang="en-GB" dirty="0"/>
                        <a:t>3 phases</a:t>
                      </a:r>
                    </a:p>
                  </a:txBody>
                  <a:tcPr/>
                </a:tc>
                <a:tc>
                  <a:txBody>
                    <a:bodyPr/>
                    <a:lstStyle/>
                    <a:p>
                      <a:pPr algn="ctr"/>
                      <a:r>
                        <a:rPr lang="en-GB" dirty="0"/>
                        <a:t>0 phases</a:t>
                      </a:r>
                    </a:p>
                  </a:txBody>
                  <a:tcPr/>
                </a:tc>
                <a:extLst>
                  <a:ext uri="{0D108BD9-81ED-4DB2-BD59-A6C34878D82A}">
                    <a16:rowId xmlns:a16="http://schemas.microsoft.com/office/drawing/2014/main" val="827347377"/>
                  </a:ext>
                </a:extLst>
              </a:tr>
              <a:tr h="370840">
                <a:tc>
                  <a:txBody>
                    <a:bodyPr/>
                    <a:lstStyle/>
                    <a:p>
                      <a:pPr algn="ctr"/>
                      <a:r>
                        <a:rPr lang="en-GB" b="1" dirty="0">
                          <a:solidFill>
                            <a:schemeClr val="bg1"/>
                          </a:solidFill>
                        </a:rPr>
                        <a:t>Non-agreement</a:t>
                      </a:r>
                    </a:p>
                  </a:txBody>
                  <a:tcPr>
                    <a:solidFill>
                      <a:schemeClr val="accent1"/>
                    </a:solidFill>
                  </a:tcPr>
                </a:tc>
                <a:tc>
                  <a:txBody>
                    <a:bodyPr/>
                    <a:lstStyle/>
                    <a:p>
                      <a:pPr algn="ctr"/>
                      <a:r>
                        <a:rPr lang="en-GB" dirty="0"/>
                        <a:t>1 phases</a:t>
                      </a:r>
                    </a:p>
                  </a:txBody>
                  <a:tcPr/>
                </a:tc>
                <a:tc>
                  <a:txBody>
                    <a:bodyPr/>
                    <a:lstStyle/>
                    <a:p>
                      <a:pPr algn="ctr"/>
                      <a:r>
                        <a:rPr lang="en-GB" dirty="0"/>
                        <a:t>4 phases</a:t>
                      </a:r>
                    </a:p>
                  </a:txBody>
                  <a:tcPr/>
                </a:tc>
                <a:tc>
                  <a:txBody>
                    <a:bodyPr/>
                    <a:lstStyle/>
                    <a:p>
                      <a:pPr algn="ctr"/>
                      <a:r>
                        <a:rPr lang="en-GB" dirty="0"/>
                        <a:t>4 phases</a:t>
                      </a:r>
                    </a:p>
                  </a:txBody>
                  <a:tcPr/>
                </a:tc>
                <a:extLst>
                  <a:ext uri="{0D108BD9-81ED-4DB2-BD59-A6C34878D82A}">
                    <a16:rowId xmlns:a16="http://schemas.microsoft.com/office/drawing/2014/main" val="214318731"/>
                  </a:ext>
                </a:extLst>
              </a:tr>
            </a:tbl>
          </a:graphicData>
        </a:graphic>
      </p:graphicFrame>
      <p:sp>
        <p:nvSpPr>
          <p:cNvPr id="7" name="TextBox 6">
            <a:extLst>
              <a:ext uri="{FF2B5EF4-FFF2-40B4-BE49-F238E27FC236}">
                <a16:creationId xmlns:a16="http://schemas.microsoft.com/office/drawing/2014/main" id="{6EEF5E0F-644B-48D4-9CD8-5EBD631E45CF}"/>
              </a:ext>
            </a:extLst>
          </p:cNvPr>
          <p:cNvSpPr txBox="1"/>
          <p:nvPr/>
        </p:nvSpPr>
        <p:spPr>
          <a:xfrm>
            <a:off x="1203846" y="2849474"/>
            <a:ext cx="9784307" cy="3139321"/>
          </a:xfrm>
          <a:prstGeom prst="rect">
            <a:avLst/>
          </a:prstGeom>
          <a:noFill/>
        </p:spPr>
        <p:txBody>
          <a:bodyPr wrap="square" rtlCol="0">
            <a:spAutoFit/>
          </a:bodyPr>
          <a:lstStyle/>
          <a:p>
            <a:pPr marL="285750" indent="-285750">
              <a:buFont typeface="Arial" panose="020B0604020202020204" pitchFamily="34" charset="0"/>
              <a:buChar char="•"/>
            </a:pPr>
            <a:r>
              <a:rPr lang="en-GB" dirty="0"/>
              <a:t>Most </a:t>
            </a:r>
            <a:r>
              <a:rPr lang="en-GB" b="1" dirty="0"/>
              <a:t>Agreement phases </a:t>
            </a:r>
            <a:r>
              <a:rPr lang="en-GB" dirty="0"/>
              <a:t>are in </a:t>
            </a:r>
            <a:r>
              <a:rPr lang="en-GB" dirty="0">
                <a:highlight>
                  <a:srgbClr val="FFFF00"/>
                </a:highlight>
              </a:rPr>
              <a:t>High / Increased</a:t>
            </a:r>
          </a:p>
          <a:p>
            <a:pPr marL="285750" indent="-285750">
              <a:buFont typeface="Arial" panose="020B0604020202020204" pitchFamily="34" charset="0"/>
              <a:buChar char="•"/>
            </a:pPr>
            <a:r>
              <a:rPr lang="en-GB" b="1" dirty="0"/>
              <a:t>Non-agreement</a:t>
            </a:r>
            <a:r>
              <a:rPr lang="en-GB" dirty="0"/>
              <a:t> phases in </a:t>
            </a:r>
            <a:r>
              <a:rPr lang="en-GB" dirty="0">
                <a:solidFill>
                  <a:schemeClr val="bg1"/>
                </a:solidFill>
                <a:highlight>
                  <a:srgbClr val="0000FF"/>
                </a:highlight>
              </a:rPr>
              <a:t>Low / Decreased </a:t>
            </a:r>
            <a:r>
              <a:rPr lang="en-GB" dirty="0"/>
              <a:t>or </a:t>
            </a:r>
            <a:r>
              <a:rPr lang="en-GB" dirty="0">
                <a:highlight>
                  <a:srgbClr val="C0C0C0"/>
                </a:highlight>
              </a:rPr>
              <a:t>Neutral</a:t>
            </a:r>
          </a:p>
          <a:p>
            <a:r>
              <a:rPr lang="en-GB" dirty="0"/>
              <a:t>= Observers tend to identify </a:t>
            </a:r>
            <a:r>
              <a:rPr lang="en-GB" b="1" dirty="0"/>
              <a:t>High / Increases </a:t>
            </a:r>
            <a:r>
              <a:rPr lang="en-GB" dirty="0"/>
              <a:t>more accurately than Low / Decreases or Neutral levels</a:t>
            </a:r>
          </a:p>
          <a:p>
            <a:r>
              <a:rPr lang="en-GB" dirty="0"/>
              <a:t>= Higher Meditative Flow level manifests in </a:t>
            </a:r>
            <a:r>
              <a:rPr lang="en-GB" b="1" dirty="0"/>
              <a:t>movement performance</a:t>
            </a:r>
            <a:r>
              <a:rPr lang="en-GB" dirty="0"/>
              <a:t>?</a:t>
            </a:r>
          </a:p>
          <a:p>
            <a:endParaRPr lang="en-GB" dirty="0"/>
          </a:p>
          <a:p>
            <a:pPr marL="285750" indent="-285750">
              <a:buFont typeface="Arial" panose="020B0604020202020204" pitchFamily="34" charset="0"/>
              <a:buChar char="•"/>
            </a:pPr>
            <a:r>
              <a:rPr lang="en-GB" b="1" dirty="0"/>
              <a:t>Agreement phases</a:t>
            </a:r>
            <a:r>
              <a:rPr lang="en-GB" dirty="0"/>
              <a:t> in </a:t>
            </a:r>
            <a:r>
              <a:rPr lang="en-GB" dirty="0">
                <a:solidFill>
                  <a:schemeClr val="bg1"/>
                </a:solidFill>
                <a:highlight>
                  <a:srgbClr val="0000FF"/>
                </a:highlight>
              </a:rPr>
              <a:t>Low / Decreased</a:t>
            </a:r>
            <a:r>
              <a:rPr lang="en-GB" dirty="0"/>
              <a:t> phases involve </a:t>
            </a:r>
            <a:r>
              <a:rPr lang="en-GB" b="1" dirty="0">
                <a:solidFill>
                  <a:srgbClr val="FF0000"/>
                </a:solidFill>
              </a:rPr>
              <a:t>abrupt, full pauses </a:t>
            </a:r>
            <a:r>
              <a:rPr lang="en-GB" dirty="0"/>
              <a:t>in movement</a:t>
            </a:r>
          </a:p>
          <a:p>
            <a:pPr marL="285750" indent="-285750">
              <a:buFont typeface="Arial" panose="020B0604020202020204" pitchFamily="34" charset="0"/>
              <a:buChar char="•"/>
            </a:pPr>
            <a:r>
              <a:rPr lang="en-GB" dirty="0"/>
              <a:t>Pauses in High / Increased phases are “pregnant” &amp; “alive,” full of possibilities</a:t>
            </a:r>
          </a:p>
          <a:p>
            <a:r>
              <a:rPr lang="en-GB" dirty="0"/>
              <a:t>= </a:t>
            </a:r>
            <a:r>
              <a:rPr lang="en-GB" b="1" dirty="0">
                <a:solidFill>
                  <a:srgbClr val="FF0000"/>
                </a:solidFill>
              </a:rPr>
              <a:t>Stagnant, resting pauses </a:t>
            </a:r>
            <a:r>
              <a:rPr lang="en-GB" dirty="0"/>
              <a:t>in movement can be considered observable </a:t>
            </a:r>
            <a:r>
              <a:rPr lang="en-GB" b="1" dirty="0"/>
              <a:t>Low / Decrease</a:t>
            </a:r>
          </a:p>
          <a:p>
            <a:endParaRPr lang="en-GB" dirty="0"/>
          </a:p>
          <a:p>
            <a:pPr marL="273050"/>
            <a:r>
              <a:rPr lang="en-GB" dirty="0"/>
              <a:t>Qualitative questions:</a:t>
            </a:r>
          </a:p>
          <a:p>
            <a:pPr marL="273050"/>
            <a:r>
              <a:rPr lang="en-GB" dirty="0"/>
              <a:t>What does it </a:t>
            </a:r>
            <a:r>
              <a:rPr lang="en-GB" b="1" dirty="0"/>
              <a:t>feel</a:t>
            </a:r>
            <a:r>
              <a:rPr lang="en-GB" dirty="0"/>
              <a:t> like, and what does it </a:t>
            </a:r>
            <a:r>
              <a:rPr lang="en-GB" b="1" dirty="0"/>
              <a:t>look</a:t>
            </a:r>
            <a:r>
              <a:rPr lang="en-GB" dirty="0"/>
              <a:t> like? </a:t>
            </a:r>
            <a:r>
              <a:rPr lang="en-GB" dirty="0">
                <a:sym typeface="Wingdings" panose="05000000000000000000" pitchFamily="2" charset="2"/>
              </a:rPr>
              <a:t> thematic analysis on comments &amp; footage…</a:t>
            </a:r>
            <a:endParaRPr lang="en-GB" dirty="0"/>
          </a:p>
        </p:txBody>
      </p:sp>
    </p:spTree>
    <p:extLst>
      <p:ext uri="{BB962C8B-B14F-4D97-AF65-F5344CB8AC3E}">
        <p14:creationId xmlns:p14="http://schemas.microsoft.com/office/powerpoint/2010/main" val="2678064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425878C6-28C4-4B07-AAEE-E00EB9592D0E}"/>
              </a:ext>
            </a:extLst>
          </p:cNvPr>
          <p:cNvSpPr/>
          <p:nvPr/>
        </p:nvSpPr>
        <p:spPr>
          <a:xfrm>
            <a:off x="0" y="1596788"/>
            <a:ext cx="12187451" cy="5281684"/>
          </a:xfrm>
          <a:custGeom>
            <a:avLst/>
            <a:gdLst>
              <a:gd name="connsiteX0" fmla="*/ 0 w 12187451"/>
              <a:gd name="connsiteY0" fmla="*/ 5624380 h 5624380"/>
              <a:gd name="connsiteX1" fmla="*/ 4913194 w 12187451"/>
              <a:gd name="connsiteY1" fmla="*/ 15150 h 5624380"/>
              <a:gd name="connsiteX2" fmla="*/ 9389660 w 12187451"/>
              <a:gd name="connsiteY2" fmla="*/ 3850171 h 5624380"/>
              <a:gd name="connsiteX3" fmla="*/ 12187451 w 12187451"/>
              <a:gd name="connsiteY3" fmla="*/ 15150 h 5624380"/>
            </a:gdLst>
            <a:ahLst/>
            <a:cxnLst>
              <a:cxn ang="0">
                <a:pos x="connsiteX0" y="connsiteY0"/>
              </a:cxn>
              <a:cxn ang="0">
                <a:pos x="connsiteX1" y="connsiteY1"/>
              </a:cxn>
              <a:cxn ang="0">
                <a:pos x="connsiteX2" y="connsiteY2"/>
              </a:cxn>
              <a:cxn ang="0">
                <a:pos x="connsiteX3" y="connsiteY3"/>
              </a:cxn>
            </a:cxnLst>
            <a:rect l="l" t="t" r="r" b="b"/>
            <a:pathLst>
              <a:path w="12187451" h="5624380">
                <a:moveTo>
                  <a:pt x="0" y="5624380"/>
                </a:moveTo>
                <a:cubicBezTo>
                  <a:pt x="1674125" y="2967615"/>
                  <a:pt x="3348251" y="310851"/>
                  <a:pt x="4913194" y="15150"/>
                </a:cubicBezTo>
                <a:cubicBezTo>
                  <a:pt x="6478137" y="-280551"/>
                  <a:pt x="8177284" y="3850171"/>
                  <a:pt x="9389660" y="3850171"/>
                </a:cubicBezTo>
                <a:cubicBezTo>
                  <a:pt x="10602036" y="3850171"/>
                  <a:pt x="11436824" y="592905"/>
                  <a:pt x="12187451" y="15150"/>
                </a:cubicBez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D1139238-50F5-4D30-93D7-CBEDB0191EC3}"/>
              </a:ext>
            </a:extLst>
          </p:cNvPr>
          <p:cNvCxnSpPr>
            <a:cxnSpLocks/>
          </p:cNvCxnSpPr>
          <p:nvPr/>
        </p:nvCxnSpPr>
        <p:spPr>
          <a:xfrm>
            <a:off x="1951616" y="958926"/>
            <a:ext cx="15" cy="5899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023EDD3-AB20-4A77-BA53-5AD92731E937}"/>
              </a:ext>
            </a:extLst>
          </p:cNvPr>
          <p:cNvCxnSpPr>
            <a:cxnSpLocks/>
          </p:cNvCxnSpPr>
          <p:nvPr/>
        </p:nvCxnSpPr>
        <p:spPr>
          <a:xfrm>
            <a:off x="3700819" y="958926"/>
            <a:ext cx="0" cy="5899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CA7E825-95EF-40A1-A000-13E5E8CEF855}"/>
              </a:ext>
            </a:extLst>
          </p:cNvPr>
          <p:cNvCxnSpPr>
            <a:cxnSpLocks/>
          </p:cNvCxnSpPr>
          <p:nvPr/>
        </p:nvCxnSpPr>
        <p:spPr>
          <a:xfrm>
            <a:off x="5475027" y="958926"/>
            <a:ext cx="0" cy="5899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A2C7327-EFBF-4C78-933C-2CA2AAD7785A}"/>
              </a:ext>
            </a:extLst>
          </p:cNvPr>
          <p:cNvCxnSpPr>
            <a:cxnSpLocks/>
          </p:cNvCxnSpPr>
          <p:nvPr/>
        </p:nvCxnSpPr>
        <p:spPr>
          <a:xfrm>
            <a:off x="8873319" y="958926"/>
            <a:ext cx="0" cy="5919546"/>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07AFF17-F95F-43EC-B147-CA9BF794A1DF}"/>
              </a:ext>
            </a:extLst>
          </p:cNvPr>
          <p:cNvCxnSpPr>
            <a:cxnSpLocks/>
          </p:cNvCxnSpPr>
          <p:nvPr/>
        </p:nvCxnSpPr>
        <p:spPr>
          <a:xfrm>
            <a:off x="10470105" y="958926"/>
            <a:ext cx="3" cy="589907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FDAA7D1-EC0F-47D6-81FD-5DDAC486F997}"/>
              </a:ext>
            </a:extLst>
          </p:cNvPr>
          <p:cNvCxnSpPr>
            <a:cxnSpLocks/>
          </p:cNvCxnSpPr>
          <p:nvPr/>
        </p:nvCxnSpPr>
        <p:spPr>
          <a:xfrm>
            <a:off x="11752982" y="958926"/>
            <a:ext cx="15" cy="5899074"/>
          </a:xfrm>
          <a:prstGeom prst="line">
            <a:avLst/>
          </a:prstGeom>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BF9E27B-6E54-47D1-B3EE-60BEE8B2AB47}"/>
              </a:ext>
            </a:extLst>
          </p:cNvPr>
          <p:cNvSpPr txBox="1"/>
          <p:nvPr/>
        </p:nvSpPr>
        <p:spPr>
          <a:xfrm>
            <a:off x="0" y="948690"/>
            <a:ext cx="1951616" cy="5909310"/>
          </a:xfrm>
          <a:prstGeom prst="rect">
            <a:avLst/>
          </a:prstGeom>
          <a:solidFill>
            <a:srgbClr val="FFFF00">
              <a:alpha val="28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Entering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Releasing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Settling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Following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Movement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Consistency in momentum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Internal listening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Continuity in movement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31880E3-A66D-49CB-92CC-8199D0EEFDDF}"/>
              </a:ext>
            </a:extLst>
          </p:cNvPr>
          <p:cNvSpPr txBox="1"/>
          <p:nvPr/>
        </p:nvSpPr>
        <p:spPr>
          <a:xfrm>
            <a:off x="1951616" y="958926"/>
            <a:ext cx="1749203" cy="5909310"/>
          </a:xfrm>
          <a:prstGeom prst="rect">
            <a:avLst/>
          </a:prstGeom>
          <a:solidFill>
            <a:srgbClr val="FFC000">
              <a:alpha val="24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Risk-taking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Emerging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Movement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Open to the ‘unknown’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Exploration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Honesty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Growth &amp; expansion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D227156-5663-4D22-8DD0-9932F7A36880}"/>
              </a:ext>
            </a:extLst>
          </p:cNvPr>
          <p:cNvSpPr txBox="1"/>
          <p:nvPr/>
        </p:nvSpPr>
        <p:spPr>
          <a:xfrm>
            <a:off x="3712160" y="958926"/>
            <a:ext cx="1774207" cy="5909310"/>
          </a:xfrm>
          <a:prstGeom prst="rect">
            <a:avLst/>
          </a:prstGeom>
          <a:solidFill>
            <a:srgbClr val="FF0000">
              <a:alpha val="1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Riding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Surrendering: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NO THINKING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Automaticity: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NO ‘SELF’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Movement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Effective use of weight &amp; momentum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FF0000"/>
                </a:solidFill>
                <a:effectLst/>
                <a:uLnTx/>
                <a:uFillTx/>
                <a:latin typeface="Calibri" panose="020F0502020204030204"/>
                <a:ea typeface="+mn-ea"/>
                <a:cs typeface="+mn-cs"/>
              </a:rPr>
              <a:t>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Liveliness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Nuanced texture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A4A59789-C1A7-4B6A-9E0D-7B6DC5B84A7A}"/>
              </a:ext>
            </a:extLst>
          </p:cNvPr>
          <p:cNvSpPr txBox="1"/>
          <p:nvPr/>
        </p:nvSpPr>
        <p:spPr>
          <a:xfrm>
            <a:off x="5475026" y="948690"/>
            <a:ext cx="3393743" cy="5909310"/>
          </a:xfrm>
          <a:prstGeom prst="rect">
            <a:avLst/>
          </a:prstGeom>
          <a:solidFill>
            <a:srgbClr val="7030A0">
              <a:alpha val="16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Ebbing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Natural closure in idea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Halted by distraction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Rational thinking: self-evaluations, decision making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Movement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Abrupt pause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Resting on floor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Stagnant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Noticeable effort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Uninviting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BF60DC4D-8ECA-44EF-850D-F04FB94DB234}"/>
              </a:ext>
            </a:extLst>
          </p:cNvPr>
          <p:cNvSpPr txBox="1"/>
          <p:nvPr/>
        </p:nvSpPr>
        <p:spPr>
          <a:xfrm>
            <a:off x="8877864" y="961300"/>
            <a:ext cx="1596791" cy="5909310"/>
          </a:xfrm>
          <a:prstGeom prst="rect">
            <a:avLst/>
          </a:prstGeom>
          <a:solidFill>
            <a:srgbClr val="0070C0">
              <a:alpha val="12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Resetting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Calibri" panose="020F0502020204030204"/>
                <a:ea typeface="+mn-ea"/>
                <a:cs typeface="+mn-cs"/>
              </a:rPr>
              <a:t>Experience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Releasing: judgements on previous actions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Settling: returning to self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R="0" lvl="0" algn="l" defTabSz="914400" rtl="0" eaLnBrk="1" fontAlgn="auto" latinLnBrk="0" hangingPunct="1">
              <a:lnSpc>
                <a:spcPct val="100000"/>
              </a:lnSpc>
              <a:spcBef>
                <a:spcPts val="0"/>
              </a:spcBef>
              <a:spcAft>
                <a:spcPts val="0"/>
              </a:spcAft>
              <a:buClrTx/>
              <a:buSzTx/>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43736641-47C4-4E8A-9575-7CA1648EC493}"/>
              </a:ext>
            </a:extLst>
          </p:cNvPr>
          <p:cNvSpPr txBox="1"/>
          <p:nvPr/>
        </p:nvSpPr>
        <p:spPr>
          <a:xfrm>
            <a:off x="10474648" y="958926"/>
            <a:ext cx="1282881" cy="5909310"/>
          </a:xfrm>
          <a:prstGeom prst="rect">
            <a:avLst/>
          </a:prstGeom>
          <a:solidFill>
            <a:srgbClr val="FFC000">
              <a:alpha val="2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Opening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7C9FE4A6-595C-4C06-8F12-D967282BDFFA}"/>
              </a:ext>
            </a:extLst>
          </p:cNvPr>
          <p:cNvSpPr txBox="1"/>
          <p:nvPr/>
        </p:nvSpPr>
        <p:spPr>
          <a:xfrm>
            <a:off x="11752982" y="958926"/>
            <a:ext cx="439018" cy="5909310"/>
          </a:xfrm>
          <a:prstGeom prst="rect">
            <a:avLst/>
          </a:prstGeom>
          <a:solidFill>
            <a:srgbClr val="FF0000">
              <a:alpha val="10000"/>
            </a:srgb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Arrow: Right 1">
            <a:extLst>
              <a:ext uri="{FF2B5EF4-FFF2-40B4-BE49-F238E27FC236}">
                <a16:creationId xmlns:a16="http://schemas.microsoft.com/office/drawing/2014/main" id="{2732FAE9-EE70-4D21-BF26-F6013473D03A}"/>
              </a:ext>
            </a:extLst>
          </p:cNvPr>
          <p:cNvSpPr/>
          <p:nvPr/>
        </p:nvSpPr>
        <p:spPr>
          <a:xfrm>
            <a:off x="439002" y="5527207"/>
            <a:ext cx="11202529" cy="484632"/>
          </a:xfrm>
          <a:prstGeom prst="rightArrow">
            <a:avLst/>
          </a:prstGeom>
          <a:solidFill>
            <a:schemeClr val="bg1">
              <a:lumMod val="6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itle 1">
            <a:extLst>
              <a:ext uri="{FF2B5EF4-FFF2-40B4-BE49-F238E27FC236}">
                <a16:creationId xmlns:a16="http://schemas.microsoft.com/office/drawing/2014/main" id="{B5959AFB-556F-4130-B941-421D184A394D}"/>
              </a:ext>
            </a:extLst>
          </p:cNvPr>
          <p:cNvSpPr>
            <a:spLocks noGrp="1"/>
          </p:cNvSpPr>
          <p:nvPr>
            <p:ph type="title"/>
          </p:nvPr>
        </p:nvSpPr>
        <p:spPr>
          <a:xfrm>
            <a:off x="835925" y="1"/>
            <a:ext cx="10515600" cy="958925"/>
          </a:xfrm>
        </p:spPr>
        <p:txBody>
          <a:bodyPr/>
          <a:lstStyle/>
          <a:p>
            <a:pPr algn="ctr"/>
            <a:r>
              <a:rPr lang="en-GB" dirty="0"/>
              <a:t>Thematic results: cyclical model</a:t>
            </a:r>
          </a:p>
        </p:txBody>
      </p:sp>
    </p:spTree>
    <p:extLst>
      <p:ext uri="{BB962C8B-B14F-4D97-AF65-F5344CB8AC3E}">
        <p14:creationId xmlns:p14="http://schemas.microsoft.com/office/powerpoint/2010/main" val="3341023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References</a:t>
            </a:r>
          </a:p>
        </p:txBody>
      </p:sp>
      <p:sp>
        <p:nvSpPr>
          <p:cNvPr id="3" name="Content Placeholder 2"/>
          <p:cNvSpPr>
            <a:spLocks noGrp="1"/>
          </p:cNvSpPr>
          <p:nvPr>
            <p:ph idx="1"/>
          </p:nvPr>
        </p:nvSpPr>
        <p:spPr>
          <a:xfrm>
            <a:off x="838200" y="1593613"/>
            <a:ext cx="9834349" cy="4351338"/>
          </a:xfrm>
        </p:spPr>
        <p:txBody>
          <a:bodyPr>
            <a:normAutofit fontScale="85000" lnSpcReduction="20000"/>
          </a:bodyPr>
          <a:lstStyle/>
          <a:p>
            <a:pPr marL="531813" indent="-531813">
              <a:buNone/>
            </a:pPr>
            <a:r>
              <a:rPr lang="en-GB" dirty="0"/>
              <a:t>Williamson, A., Batson, G., Whatley, S. and Weber, R. (2015) </a:t>
            </a:r>
            <a:r>
              <a:rPr lang="en-GB" i="1" dirty="0"/>
              <a:t>Dance, </a:t>
            </a:r>
            <a:r>
              <a:rPr lang="en-GB" i="1" dirty="0" err="1"/>
              <a:t>Somatics</a:t>
            </a:r>
            <a:r>
              <a:rPr lang="en-GB" i="1" dirty="0"/>
              <a:t> and Spiritualities: Contemporary Sacred Narratives.</a:t>
            </a:r>
            <a:r>
              <a:rPr lang="en-GB" dirty="0"/>
              <a:t> Bristol, U.K.: Intellect Books.</a:t>
            </a:r>
          </a:p>
          <a:p>
            <a:pPr marL="531813" indent="-531813">
              <a:buNone/>
            </a:pPr>
            <a:r>
              <a:rPr lang="en-GB" dirty="0"/>
              <a:t>Austin, J. H. (2010) 'The Thalamic Gateway: How the Meditative Training of Attention Evolves Toward Selfless Transformations of Consciousness', in </a:t>
            </a:r>
            <a:r>
              <a:rPr lang="en-GB" dirty="0" err="1"/>
              <a:t>Bruya</a:t>
            </a:r>
            <a:r>
              <a:rPr lang="en-GB" dirty="0"/>
              <a:t>, B. (ed.) </a:t>
            </a:r>
            <a:r>
              <a:rPr lang="en-GB" i="1" dirty="0"/>
              <a:t>Effortless Attention: A New Perspective in the Cognitive Science of Attention and Action</a:t>
            </a:r>
            <a:r>
              <a:rPr lang="en-GB" dirty="0"/>
              <a:t>.  MA: MIT Press,  pp. 373-407.</a:t>
            </a:r>
          </a:p>
          <a:p>
            <a:pPr marL="531813" indent="-531813">
              <a:buNone/>
            </a:pPr>
            <a:r>
              <a:rPr lang="en-GB" dirty="0"/>
              <a:t>Csikszentmihalyi, M. (1990) </a:t>
            </a:r>
            <a:r>
              <a:rPr lang="en-GB" i="1" dirty="0"/>
              <a:t>Flow: the Psychology of Optimal Experience</a:t>
            </a:r>
            <a:r>
              <a:rPr lang="en-GB" dirty="0"/>
              <a:t>. 1st </a:t>
            </a:r>
            <a:r>
              <a:rPr lang="en-GB" dirty="0" err="1"/>
              <a:t>edn</a:t>
            </a:r>
            <a:r>
              <a:rPr lang="en-GB" dirty="0"/>
              <a:t>. New York: Harper Perennial.</a:t>
            </a:r>
          </a:p>
          <a:p>
            <a:pPr marL="531813" indent="-531813">
              <a:buNone/>
            </a:pPr>
            <a:r>
              <a:rPr lang="en-GB" dirty="0"/>
              <a:t>Dietrich, A. (2004). ‘Neurocognitive Mechanisms Underlying the Experience of Flow.’ </a:t>
            </a:r>
            <a:r>
              <a:rPr lang="en-GB" i="1" dirty="0"/>
              <a:t>Consciousness and Cognition</a:t>
            </a:r>
            <a:r>
              <a:rPr lang="en-GB" dirty="0"/>
              <a:t>, 13:4, p.746-761.</a:t>
            </a:r>
          </a:p>
          <a:p>
            <a:pPr marL="531813" indent="-531813">
              <a:buNone/>
            </a:pPr>
            <a:r>
              <a:rPr lang="en-GB" dirty="0" err="1"/>
              <a:t>Dor-Ziderman</a:t>
            </a:r>
            <a:r>
              <a:rPr lang="en-GB" dirty="0"/>
              <a:t>, Y., </a:t>
            </a:r>
            <a:r>
              <a:rPr lang="en-GB" dirty="0" err="1"/>
              <a:t>Berkovich-Ohana</a:t>
            </a:r>
            <a:r>
              <a:rPr lang="en-GB" dirty="0"/>
              <a:t>, A., </a:t>
            </a:r>
            <a:r>
              <a:rPr lang="en-GB" dirty="0" err="1"/>
              <a:t>Glicksohn</a:t>
            </a:r>
            <a:r>
              <a:rPr lang="en-GB" dirty="0"/>
              <a:t>, J., &amp; Goldstein, A. (2013). ‘Mindfulness-induced Selflessness: a MEG Neurophenomenological Study.’ </a:t>
            </a:r>
            <a:r>
              <a:rPr lang="en-GB" i="1" dirty="0"/>
              <a:t>Frontiers in human neuroscience</a:t>
            </a:r>
            <a:r>
              <a:rPr lang="en-GB" dirty="0"/>
              <a:t>, 7</a:t>
            </a:r>
          </a:p>
          <a:p>
            <a:endParaRPr lang="en-GB" dirty="0"/>
          </a:p>
          <a:p>
            <a:endParaRPr lang="en-GB" dirty="0"/>
          </a:p>
        </p:txBody>
      </p:sp>
    </p:spTree>
    <p:extLst>
      <p:ext uri="{BB962C8B-B14F-4D97-AF65-F5344CB8AC3E}">
        <p14:creationId xmlns:p14="http://schemas.microsoft.com/office/powerpoint/2010/main" val="4025245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54240"/>
          </a:xfrm>
        </p:spPr>
        <p:txBody>
          <a:bodyPr/>
          <a:lstStyle/>
          <a:p>
            <a:r>
              <a:rPr lang="en-GB" dirty="0"/>
              <a:t>Background of Research</a:t>
            </a:r>
          </a:p>
        </p:txBody>
      </p:sp>
      <p:sp>
        <p:nvSpPr>
          <p:cNvPr id="3" name="Content Placeholder 2"/>
          <p:cNvSpPr>
            <a:spLocks noGrp="1"/>
          </p:cNvSpPr>
          <p:nvPr>
            <p:ph idx="1"/>
          </p:nvPr>
        </p:nvSpPr>
        <p:spPr>
          <a:xfrm>
            <a:off x="697860" y="1992573"/>
            <a:ext cx="4082143" cy="4148920"/>
          </a:xfrm>
        </p:spPr>
        <p:txBody>
          <a:bodyPr>
            <a:normAutofit fontScale="77500" lnSpcReduction="20000"/>
          </a:bodyPr>
          <a:lstStyle/>
          <a:p>
            <a:r>
              <a:rPr lang="en-GB" dirty="0"/>
              <a:t>Somatic practices: sensory awareness (Williamson et al., 2010)</a:t>
            </a:r>
          </a:p>
          <a:p>
            <a:pPr marL="0" indent="0">
              <a:buNone/>
            </a:pPr>
            <a:endParaRPr lang="en-GB" dirty="0"/>
          </a:p>
          <a:p>
            <a:r>
              <a:rPr lang="en-GB" dirty="0"/>
              <a:t>Roots in Eastern philosophy (Zen Buddhism)</a:t>
            </a:r>
          </a:p>
          <a:p>
            <a:pPr marL="0" indent="0">
              <a:buNone/>
            </a:pPr>
            <a:endParaRPr lang="en-GB" dirty="0"/>
          </a:p>
          <a:p>
            <a:r>
              <a:rPr lang="en-GB" dirty="0"/>
              <a:t>Element of ‘meditation’ embedded in movement</a:t>
            </a:r>
          </a:p>
          <a:p>
            <a:pPr marL="0" indent="0">
              <a:buNone/>
            </a:pPr>
            <a:endParaRPr lang="en-GB" dirty="0"/>
          </a:p>
          <a:p>
            <a:r>
              <a:rPr lang="en-GB" dirty="0"/>
              <a:t>Pre-reflective state of consciousness =‘</a:t>
            </a:r>
            <a:r>
              <a:rPr lang="en-GB" b="1" dirty="0"/>
              <a:t>Flow</a:t>
            </a:r>
            <a:r>
              <a:rPr lang="en-GB" dirty="0"/>
              <a:t>’?</a:t>
            </a:r>
          </a:p>
          <a:p>
            <a:pPr marL="177800" indent="0">
              <a:buNone/>
            </a:pPr>
            <a:r>
              <a:rPr lang="en-GB" dirty="0"/>
              <a:t>(Csikszentmihalyi, 1990)</a:t>
            </a:r>
          </a:p>
        </p:txBody>
      </p:sp>
      <p:pic>
        <p:nvPicPr>
          <p:cNvPr id="5" name="Picture 4"/>
          <p:cNvPicPr>
            <a:picLocks noChangeAspect="1"/>
          </p:cNvPicPr>
          <p:nvPr/>
        </p:nvPicPr>
        <p:blipFill>
          <a:blip r:embed="rId3"/>
          <a:stretch>
            <a:fillRect/>
          </a:stretch>
        </p:blipFill>
        <p:spPr>
          <a:xfrm>
            <a:off x="4639662" y="1419366"/>
            <a:ext cx="7374273" cy="4844955"/>
          </a:xfrm>
          <a:prstGeom prst="rect">
            <a:avLst/>
          </a:prstGeom>
        </p:spPr>
      </p:pic>
    </p:spTree>
    <p:extLst>
      <p:ext uri="{BB962C8B-B14F-4D97-AF65-F5344CB8AC3E}">
        <p14:creationId xmlns:p14="http://schemas.microsoft.com/office/powerpoint/2010/main" val="2822101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GB" dirty="0"/>
              <a:t>Neurocognitive Theories</a:t>
            </a:r>
          </a:p>
        </p:txBody>
      </p:sp>
      <p:sp>
        <p:nvSpPr>
          <p:cNvPr id="3" name="Content Placeholder 2"/>
          <p:cNvSpPr>
            <a:spLocks noGrp="1"/>
          </p:cNvSpPr>
          <p:nvPr>
            <p:ph idx="1"/>
          </p:nvPr>
        </p:nvSpPr>
        <p:spPr>
          <a:xfrm>
            <a:off x="838201" y="1690688"/>
            <a:ext cx="3965812" cy="4177850"/>
          </a:xfrm>
        </p:spPr>
        <p:txBody>
          <a:bodyPr>
            <a:normAutofit fontScale="85000" lnSpcReduction="20000"/>
          </a:bodyPr>
          <a:lstStyle/>
          <a:p>
            <a:pPr marL="0" indent="0">
              <a:lnSpc>
                <a:spcPct val="110000"/>
              </a:lnSpc>
              <a:buNone/>
            </a:pPr>
            <a:r>
              <a:rPr lang="en-GB" dirty="0"/>
              <a:t>During </a:t>
            </a:r>
            <a:r>
              <a:rPr lang="en-GB" dirty="0">
                <a:solidFill>
                  <a:srgbClr val="FF0000"/>
                </a:solidFill>
              </a:rPr>
              <a:t>Flow</a:t>
            </a:r>
            <a:r>
              <a:rPr lang="en-GB" dirty="0"/>
              <a:t>…</a:t>
            </a:r>
          </a:p>
          <a:p>
            <a:pPr>
              <a:lnSpc>
                <a:spcPct val="110000"/>
              </a:lnSpc>
            </a:pPr>
            <a:r>
              <a:rPr lang="en-GB" dirty="0"/>
              <a:t>“Hypo-frontality”</a:t>
            </a:r>
          </a:p>
          <a:p>
            <a:pPr marL="0" indent="0">
              <a:lnSpc>
                <a:spcPct val="110000"/>
              </a:lnSpc>
              <a:buNone/>
            </a:pPr>
            <a:endParaRPr lang="en-GB" dirty="0"/>
          </a:p>
          <a:p>
            <a:pPr marL="360363" indent="-360363">
              <a:lnSpc>
                <a:spcPct val="110000"/>
              </a:lnSpc>
              <a:buFont typeface="Wingdings" panose="05000000000000000000" pitchFamily="2" charset="2"/>
              <a:buChar char="Ø"/>
            </a:pPr>
            <a:r>
              <a:rPr lang="en-GB" dirty="0"/>
              <a:t>Deactivation of areas in the </a:t>
            </a:r>
            <a:r>
              <a:rPr lang="en-GB" u="sng" dirty="0"/>
              <a:t>frontal lobe</a:t>
            </a:r>
          </a:p>
          <a:p>
            <a:pPr marL="360363" indent="-360363">
              <a:lnSpc>
                <a:spcPct val="110000"/>
              </a:lnSpc>
              <a:buFont typeface="Wingdings" panose="05000000000000000000" pitchFamily="2" charset="2"/>
              <a:buChar char="Ø"/>
            </a:pPr>
            <a:r>
              <a:rPr lang="en-GB" dirty="0"/>
              <a:t>No interference from </a:t>
            </a:r>
            <a:r>
              <a:rPr lang="en-GB" u="sng" dirty="0"/>
              <a:t>explicit system</a:t>
            </a:r>
          </a:p>
          <a:p>
            <a:pPr marL="360363" indent="-360363">
              <a:lnSpc>
                <a:spcPct val="110000"/>
              </a:lnSpc>
              <a:buFont typeface="Wingdings" panose="05000000000000000000" pitchFamily="2" charset="2"/>
              <a:buChar char="Ø"/>
            </a:pPr>
            <a:r>
              <a:rPr lang="en-GB" dirty="0"/>
              <a:t>Efficient, </a:t>
            </a:r>
            <a:r>
              <a:rPr lang="en-GB" i="1" dirty="0"/>
              <a:t>implicit</a:t>
            </a:r>
            <a:r>
              <a:rPr lang="en-GB" dirty="0"/>
              <a:t> processing</a:t>
            </a:r>
          </a:p>
          <a:p>
            <a:pPr marL="355600" indent="0">
              <a:lnSpc>
                <a:spcPct val="110000"/>
              </a:lnSpc>
              <a:buNone/>
            </a:pPr>
            <a:r>
              <a:rPr lang="en-GB" dirty="0"/>
              <a:t>(Dietrich, 2004)</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5139" y="1127651"/>
            <a:ext cx="7405232" cy="5049312"/>
          </a:xfrm>
          <a:prstGeom prst="rect">
            <a:avLst/>
          </a:prstGeom>
        </p:spPr>
      </p:pic>
      <p:sp>
        <p:nvSpPr>
          <p:cNvPr id="6" name="TextBox 5"/>
          <p:cNvSpPr txBox="1"/>
          <p:nvPr/>
        </p:nvSpPr>
        <p:spPr>
          <a:xfrm>
            <a:off x="5212339" y="3029803"/>
            <a:ext cx="1937981" cy="492443"/>
          </a:xfrm>
          <a:prstGeom prst="rect">
            <a:avLst/>
          </a:prstGeom>
          <a:solidFill>
            <a:schemeClr val="bg1">
              <a:alpha val="70000"/>
            </a:schemeClr>
          </a:solidFill>
          <a:ln>
            <a:solidFill>
              <a:schemeClr val="tx1"/>
            </a:solidFill>
          </a:ln>
        </p:spPr>
        <p:txBody>
          <a:bodyPr wrap="square" rtlCol="0">
            <a:spAutoFit/>
          </a:bodyPr>
          <a:lstStyle/>
          <a:p>
            <a:r>
              <a:rPr lang="en-GB" sz="2600" dirty="0">
                <a:solidFill>
                  <a:prstClr val="black"/>
                </a:solidFill>
              </a:rPr>
              <a:t>Deactivation</a:t>
            </a:r>
          </a:p>
        </p:txBody>
      </p:sp>
    </p:spTree>
    <p:extLst>
      <p:ext uri="{BB962C8B-B14F-4D97-AF65-F5344CB8AC3E}">
        <p14:creationId xmlns:p14="http://schemas.microsoft.com/office/powerpoint/2010/main" val="670717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13033"/>
            <a:ext cx="10515600" cy="1325563"/>
          </a:xfrm>
        </p:spPr>
        <p:txBody>
          <a:bodyPr/>
          <a:lstStyle/>
          <a:p>
            <a:r>
              <a:rPr lang="en-GB" dirty="0"/>
              <a:t>Neurocognitive Theories</a:t>
            </a:r>
          </a:p>
        </p:txBody>
      </p:sp>
      <p:sp>
        <p:nvSpPr>
          <p:cNvPr id="4" name="Content Placeholder 2"/>
          <p:cNvSpPr>
            <a:spLocks noGrp="1"/>
          </p:cNvSpPr>
          <p:nvPr>
            <p:ph idx="1"/>
          </p:nvPr>
        </p:nvSpPr>
        <p:spPr>
          <a:xfrm>
            <a:off x="838199" y="1825625"/>
            <a:ext cx="3938517" cy="4290696"/>
          </a:xfrm>
        </p:spPr>
        <p:txBody>
          <a:bodyPr>
            <a:normAutofit fontScale="85000" lnSpcReduction="20000"/>
          </a:bodyPr>
          <a:lstStyle/>
          <a:p>
            <a:pPr marL="0" indent="0">
              <a:buNone/>
            </a:pPr>
            <a:r>
              <a:rPr lang="en-GB" dirty="0"/>
              <a:t>During </a:t>
            </a:r>
            <a:r>
              <a:rPr lang="en-GB" dirty="0">
                <a:solidFill>
                  <a:schemeClr val="accent1"/>
                </a:solidFill>
              </a:rPr>
              <a:t>meditation</a:t>
            </a:r>
            <a:r>
              <a:rPr lang="en-GB" dirty="0"/>
              <a:t>…</a:t>
            </a:r>
          </a:p>
          <a:p>
            <a:r>
              <a:rPr lang="en-GB" dirty="0"/>
              <a:t>“Self-less” state</a:t>
            </a:r>
          </a:p>
          <a:p>
            <a:pPr marL="0" indent="0">
              <a:buNone/>
            </a:pPr>
            <a:endParaRPr lang="en-GB" dirty="0"/>
          </a:p>
          <a:p>
            <a:pPr marL="273050" indent="-273050">
              <a:buFont typeface="Wingdings" panose="05000000000000000000" pitchFamily="2" charset="2"/>
              <a:buChar char="Ø"/>
            </a:pPr>
            <a:r>
              <a:rPr lang="en-GB" dirty="0"/>
              <a:t>Three levels of ‘self’: </a:t>
            </a:r>
            <a:r>
              <a:rPr lang="en-GB" b="1" dirty="0"/>
              <a:t>releasing</a:t>
            </a:r>
            <a:r>
              <a:rPr lang="en-GB" dirty="0"/>
              <a:t> NS &amp; ES</a:t>
            </a:r>
          </a:p>
          <a:p>
            <a:pPr marL="0" indent="0">
              <a:buNone/>
            </a:pPr>
            <a:endParaRPr lang="en-GB" dirty="0"/>
          </a:p>
          <a:p>
            <a:pPr marL="273050" indent="-273050">
              <a:buFont typeface="Wingdings" panose="05000000000000000000" pitchFamily="2" charset="2"/>
              <a:buChar char="Ø"/>
            </a:pPr>
            <a:r>
              <a:rPr lang="en-GB" dirty="0"/>
              <a:t>Deepest level:                     </a:t>
            </a:r>
            <a:r>
              <a:rPr lang="en-GB" b="1" dirty="0"/>
              <a:t>no ownership, no ‘self’</a:t>
            </a:r>
          </a:p>
          <a:p>
            <a:pPr marL="0" indent="0">
              <a:buNone/>
            </a:pPr>
            <a:endParaRPr lang="en-GB" b="1" dirty="0"/>
          </a:p>
          <a:p>
            <a:pPr marL="273050" indent="-273050">
              <a:buFont typeface="Wingdings" panose="05000000000000000000" pitchFamily="2" charset="2"/>
              <a:buChar char="Ø"/>
            </a:pPr>
            <a:r>
              <a:rPr lang="en-GB" i="1" dirty="0"/>
              <a:t>Non-egocentric</a:t>
            </a:r>
            <a:r>
              <a:rPr lang="en-GB" dirty="0"/>
              <a:t> state</a:t>
            </a:r>
          </a:p>
          <a:p>
            <a:pPr marL="273050" indent="0">
              <a:buNone/>
            </a:pPr>
            <a:r>
              <a:rPr lang="en-GB" dirty="0"/>
              <a:t>(</a:t>
            </a:r>
            <a:r>
              <a:rPr lang="en-GB" dirty="0" err="1"/>
              <a:t>Dor-Ziderman</a:t>
            </a:r>
            <a:r>
              <a:rPr lang="en-GB" dirty="0"/>
              <a:t> et al., 2013)</a:t>
            </a:r>
          </a:p>
        </p:txBody>
      </p:sp>
      <p:graphicFrame>
        <p:nvGraphicFramePr>
          <p:cNvPr id="6" name="Table 5"/>
          <p:cNvGraphicFramePr>
            <a:graphicFrameLocks noGrp="1"/>
          </p:cNvGraphicFramePr>
          <p:nvPr>
            <p:extLst>
              <p:ext uri="{D42A27DB-BD31-4B8C-83A1-F6EECF244321}">
                <p14:modId xmlns:p14="http://schemas.microsoft.com/office/powerpoint/2010/main" val="1459893080"/>
              </p:ext>
            </p:extLst>
          </p:nvPr>
        </p:nvGraphicFramePr>
        <p:xfrm>
          <a:off x="4776717" y="1825625"/>
          <a:ext cx="6781799" cy="4056560"/>
        </p:xfrm>
        <a:graphic>
          <a:graphicData uri="http://schemas.openxmlformats.org/drawingml/2006/table">
            <a:tbl>
              <a:tblPr firstRow="1" bandRow="1">
                <a:tableStyleId>{5C22544A-7EE6-4342-B048-85BDC9FD1C3A}</a:tableStyleId>
              </a:tblPr>
              <a:tblGrid>
                <a:gridCol w="5216637">
                  <a:extLst>
                    <a:ext uri="{9D8B030D-6E8A-4147-A177-3AD203B41FA5}">
                      <a16:colId xmlns:a16="http://schemas.microsoft.com/office/drawing/2014/main" val="1179076599"/>
                    </a:ext>
                  </a:extLst>
                </a:gridCol>
                <a:gridCol w="1565162">
                  <a:extLst>
                    <a:ext uri="{9D8B030D-6E8A-4147-A177-3AD203B41FA5}">
                      <a16:colId xmlns:a16="http://schemas.microsoft.com/office/drawing/2014/main" val="2937725565"/>
                    </a:ext>
                  </a:extLst>
                </a:gridCol>
              </a:tblGrid>
              <a:tr h="465437">
                <a:tc>
                  <a:txBody>
                    <a:bodyPr/>
                    <a:lstStyle/>
                    <a:p>
                      <a:pPr algn="ctr"/>
                      <a:r>
                        <a:rPr lang="en-GB" sz="2000" dirty="0"/>
                        <a:t>Levels of ‘self’</a:t>
                      </a:r>
                    </a:p>
                  </a:txBody>
                  <a:tcPr>
                    <a:solidFill>
                      <a:schemeClr val="tx2"/>
                    </a:solidFill>
                  </a:tcPr>
                </a:tc>
                <a:tc>
                  <a:txBody>
                    <a:bodyPr/>
                    <a:lstStyle/>
                    <a:p>
                      <a:pPr algn="ctr"/>
                      <a:r>
                        <a:rPr lang="en-GB" sz="2000" dirty="0"/>
                        <a:t>Activation:</a:t>
                      </a:r>
                    </a:p>
                  </a:txBody>
                  <a:tcPr>
                    <a:solidFill>
                      <a:schemeClr val="tx2"/>
                    </a:solidFill>
                  </a:tcPr>
                </a:tc>
                <a:extLst>
                  <a:ext uri="{0D108BD9-81ED-4DB2-BD59-A6C34878D82A}">
                    <a16:rowId xmlns:a16="http://schemas.microsoft.com/office/drawing/2014/main" val="4083660385"/>
                  </a:ext>
                </a:extLst>
              </a:tr>
              <a:tr h="1085898">
                <a:tc>
                  <a:txBody>
                    <a:bodyPr/>
                    <a:lstStyle/>
                    <a:p>
                      <a:pPr algn="ctr"/>
                      <a:r>
                        <a:rPr lang="en-GB" sz="2000" dirty="0">
                          <a:solidFill>
                            <a:schemeClr val="bg1"/>
                          </a:solidFill>
                        </a:rPr>
                        <a:t>Narrative Self:</a:t>
                      </a:r>
                    </a:p>
                    <a:p>
                      <a:pPr algn="ctr"/>
                      <a:r>
                        <a:rPr lang="en-GB" sz="2000" dirty="0">
                          <a:solidFill>
                            <a:schemeClr val="bg1"/>
                          </a:solidFill>
                        </a:rPr>
                        <a:t>Autobiographic, self-referential thoughts</a:t>
                      </a:r>
                    </a:p>
                  </a:txBody>
                  <a:tcPr>
                    <a:solidFill>
                      <a:srgbClr val="0070C0"/>
                    </a:solidFill>
                  </a:tcPr>
                </a:tc>
                <a:tc>
                  <a:txBody>
                    <a:bodyPr/>
                    <a:lstStyle/>
                    <a:p>
                      <a:pPr algn="ctr">
                        <a:lnSpc>
                          <a:spcPct val="100000"/>
                        </a:lnSpc>
                      </a:pPr>
                      <a:r>
                        <a:rPr lang="en-GB" sz="2000" dirty="0">
                          <a:solidFill>
                            <a:schemeClr val="bg1"/>
                          </a:solidFill>
                        </a:rPr>
                        <a:t>Frontal regions</a:t>
                      </a:r>
                    </a:p>
                  </a:txBody>
                  <a:tcPr>
                    <a:solidFill>
                      <a:srgbClr val="0070C0"/>
                    </a:solidFill>
                  </a:tcPr>
                </a:tc>
                <a:extLst>
                  <a:ext uri="{0D108BD9-81ED-4DB2-BD59-A6C34878D82A}">
                    <a16:rowId xmlns:a16="http://schemas.microsoft.com/office/drawing/2014/main" val="1548784437"/>
                  </a:ext>
                </a:extLst>
              </a:tr>
              <a:tr h="1199586">
                <a:tc>
                  <a:txBody>
                    <a:bodyPr/>
                    <a:lstStyle/>
                    <a:p>
                      <a:pPr algn="ctr"/>
                      <a:r>
                        <a:rPr lang="en-GB" sz="2000" dirty="0"/>
                        <a:t>Minimal (Experiential) Self: </a:t>
                      </a:r>
                    </a:p>
                    <a:p>
                      <a:pPr algn="ctr"/>
                      <a:r>
                        <a:rPr lang="en-GB" sz="2000" dirty="0"/>
                        <a:t>Awareness of the ‘I’ experiencing the</a:t>
                      </a:r>
                    </a:p>
                    <a:p>
                      <a:pPr algn="ctr"/>
                      <a:r>
                        <a:rPr lang="en-GB" sz="2000" dirty="0"/>
                        <a:t>present moment</a:t>
                      </a:r>
                    </a:p>
                  </a:txBody>
                  <a:tcPr>
                    <a:solidFill>
                      <a:schemeClr val="accent1">
                        <a:lumMod val="40000"/>
                        <a:lumOff val="60000"/>
                      </a:schemeClr>
                    </a:solidFill>
                  </a:tcPr>
                </a:tc>
                <a:tc>
                  <a:txBody>
                    <a:bodyPr/>
                    <a:lstStyle/>
                    <a:p>
                      <a:pPr algn="ctr">
                        <a:lnSpc>
                          <a:spcPct val="100000"/>
                        </a:lnSpc>
                      </a:pPr>
                      <a:r>
                        <a:rPr lang="en-GB" sz="2000" u="sng" dirty="0"/>
                        <a:t>Parietal</a:t>
                      </a:r>
                      <a:r>
                        <a:rPr lang="en-GB" sz="2000" dirty="0"/>
                        <a:t> regions</a:t>
                      </a:r>
                    </a:p>
                  </a:txBody>
                  <a:tcPr>
                    <a:solidFill>
                      <a:schemeClr val="accent1">
                        <a:lumMod val="40000"/>
                        <a:lumOff val="60000"/>
                      </a:schemeClr>
                    </a:solidFill>
                  </a:tcPr>
                </a:tc>
                <a:extLst>
                  <a:ext uri="{0D108BD9-81ED-4DB2-BD59-A6C34878D82A}">
                    <a16:rowId xmlns:a16="http://schemas.microsoft.com/office/drawing/2014/main" val="1354840935"/>
                  </a:ext>
                </a:extLst>
              </a:tr>
              <a:tr h="1305639">
                <a:tc>
                  <a:txBody>
                    <a:bodyPr/>
                    <a:lstStyle/>
                    <a:p>
                      <a:pPr algn="ctr"/>
                      <a:r>
                        <a:rPr lang="en-GB" sz="2000" dirty="0"/>
                        <a:t>“Self-less”:</a:t>
                      </a:r>
                    </a:p>
                    <a:p>
                      <a:pPr algn="ctr"/>
                      <a:r>
                        <a:rPr lang="en-GB" sz="2000" dirty="0"/>
                        <a:t>No intentions / passing through</a:t>
                      </a:r>
                    </a:p>
                    <a:p>
                      <a:pPr algn="ctr"/>
                      <a:r>
                        <a:rPr lang="en-GB" sz="2000" dirty="0"/>
                        <a:t>moment-to-moment experience</a:t>
                      </a:r>
                    </a:p>
                  </a:txBody>
                  <a:tcPr>
                    <a:solidFill>
                      <a:schemeClr val="accent5">
                        <a:lumMod val="20000"/>
                        <a:lumOff val="80000"/>
                      </a:schemeClr>
                    </a:solidFill>
                  </a:tcPr>
                </a:tc>
                <a:tc>
                  <a:txBody>
                    <a:bodyPr/>
                    <a:lstStyle/>
                    <a:p>
                      <a:pPr algn="ctr">
                        <a:lnSpc>
                          <a:spcPct val="100000"/>
                        </a:lnSpc>
                      </a:pPr>
                      <a:r>
                        <a:rPr lang="en-GB" sz="2000" u="sng" dirty="0"/>
                        <a:t>Thalamic </a:t>
                      </a:r>
                      <a:r>
                        <a:rPr lang="en-GB" sz="2000" dirty="0"/>
                        <a:t>structures?</a:t>
                      </a:r>
                    </a:p>
                  </a:txBody>
                  <a:tcPr>
                    <a:solidFill>
                      <a:schemeClr val="accent5">
                        <a:lumMod val="20000"/>
                        <a:lumOff val="80000"/>
                      </a:schemeClr>
                    </a:solidFill>
                  </a:tcPr>
                </a:tc>
                <a:extLst>
                  <a:ext uri="{0D108BD9-81ED-4DB2-BD59-A6C34878D82A}">
                    <a16:rowId xmlns:a16="http://schemas.microsoft.com/office/drawing/2014/main" val="735043397"/>
                  </a:ext>
                </a:extLst>
              </a:tr>
            </a:tbl>
          </a:graphicData>
        </a:graphic>
      </p:graphicFrame>
    </p:spTree>
    <p:extLst>
      <p:ext uri="{BB962C8B-B14F-4D97-AF65-F5344CB8AC3E}">
        <p14:creationId xmlns:p14="http://schemas.microsoft.com/office/powerpoint/2010/main" val="3208885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Neurocognitive Theories</a:t>
            </a:r>
          </a:p>
        </p:txBody>
      </p:sp>
      <p:sp>
        <p:nvSpPr>
          <p:cNvPr id="4" name="Content Placeholder 2"/>
          <p:cNvSpPr>
            <a:spLocks noGrp="1"/>
          </p:cNvSpPr>
          <p:nvPr>
            <p:ph idx="1"/>
          </p:nvPr>
        </p:nvSpPr>
        <p:spPr>
          <a:xfrm>
            <a:off x="838200" y="1825625"/>
            <a:ext cx="4840705" cy="4233981"/>
          </a:xfrm>
        </p:spPr>
        <p:txBody>
          <a:bodyPr>
            <a:normAutofit fontScale="85000" lnSpcReduction="20000"/>
          </a:bodyPr>
          <a:lstStyle/>
          <a:p>
            <a:pPr marL="0" indent="0">
              <a:buNone/>
            </a:pPr>
            <a:r>
              <a:rPr lang="en-GB" dirty="0"/>
              <a:t>During </a:t>
            </a:r>
            <a:r>
              <a:rPr lang="en-GB" dirty="0">
                <a:solidFill>
                  <a:schemeClr val="accent1"/>
                </a:solidFill>
              </a:rPr>
              <a:t>Meditative</a:t>
            </a:r>
            <a:r>
              <a:rPr lang="en-GB" dirty="0"/>
              <a:t> </a:t>
            </a:r>
            <a:r>
              <a:rPr lang="en-GB" dirty="0">
                <a:solidFill>
                  <a:srgbClr val="FF0000"/>
                </a:solidFill>
              </a:rPr>
              <a:t>Flow</a:t>
            </a:r>
            <a:r>
              <a:rPr lang="en-GB" dirty="0"/>
              <a:t>…</a:t>
            </a:r>
          </a:p>
          <a:p>
            <a:r>
              <a:rPr lang="en-GB" dirty="0"/>
              <a:t>“</a:t>
            </a:r>
            <a:r>
              <a:rPr lang="en-GB" dirty="0" err="1"/>
              <a:t>Allocentricism</a:t>
            </a:r>
            <a:r>
              <a:rPr lang="en-GB" dirty="0"/>
              <a:t>”</a:t>
            </a:r>
          </a:p>
          <a:p>
            <a:pPr marL="0" indent="0">
              <a:buNone/>
            </a:pPr>
            <a:endParaRPr lang="en-GB" dirty="0"/>
          </a:p>
          <a:p>
            <a:pPr marL="273050" indent="-273050">
              <a:buFont typeface="Wingdings" panose="05000000000000000000" pitchFamily="2" charset="2"/>
              <a:buChar char="Ø"/>
            </a:pPr>
            <a:r>
              <a:rPr lang="en-GB" dirty="0"/>
              <a:t>Deactivation of </a:t>
            </a:r>
            <a:r>
              <a:rPr lang="en-GB" b="1" i="1" dirty="0"/>
              <a:t>dorsal</a:t>
            </a:r>
            <a:r>
              <a:rPr lang="en-GB" dirty="0"/>
              <a:t> pathway, giving rein to </a:t>
            </a:r>
            <a:r>
              <a:rPr lang="en-GB" b="1" i="1" dirty="0"/>
              <a:t>ventral</a:t>
            </a:r>
            <a:r>
              <a:rPr lang="en-GB" dirty="0"/>
              <a:t> pathway</a:t>
            </a:r>
          </a:p>
          <a:p>
            <a:pPr marL="0" indent="0">
              <a:buNone/>
            </a:pPr>
            <a:endParaRPr lang="en-GB" dirty="0"/>
          </a:p>
          <a:p>
            <a:pPr marL="273050" indent="-273050">
              <a:buFont typeface="Wingdings" panose="05000000000000000000" pitchFamily="2" charset="2"/>
              <a:buChar char="Ø"/>
            </a:pPr>
            <a:r>
              <a:rPr lang="en-GB" dirty="0"/>
              <a:t>Enhancement in implicit motor control?</a:t>
            </a:r>
          </a:p>
          <a:p>
            <a:pPr marL="0" indent="0">
              <a:buNone/>
            </a:pPr>
            <a:endParaRPr lang="en-GB" dirty="0"/>
          </a:p>
          <a:p>
            <a:pPr marL="273050" indent="-273050">
              <a:buFont typeface="Wingdings" panose="05000000000000000000" pitchFamily="2" charset="2"/>
              <a:buChar char="Ø"/>
            </a:pPr>
            <a:r>
              <a:rPr lang="en-GB" dirty="0">
                <a:sym typeface="Wingdings" panose="05000000000000000000" pitchFamily="2" charset="2"/>
              </a:rPr>
              <a:t>Enhanced </a:t>
            </a:r>
            <a:r>
              <a:rPr lang="en-GB" b="1" dirty="0">
                <a:sym typeface="Wingdings" panose="05000000000000000000" pitchFamily="2" charset="2"/>
              </a:rPr>
              <a:t>movement performance</a:t>
            </a:r>
            <a:r>
              <a:rPr lang="en-GB" dirty="0">
                <a:sym typeface="Wingdings" panose="05000000000000000000" pitchFamily="2" charset="2"/>
              </a:rPr>
              <a:t>?</a:t>
            </a:r>
            <a:r>
              <a:rPr lang="en-GB" dirty="0"/>
              <a:t> </a:t>
            </a:r>
          </a:p>
          <a:p>
            <a:pPr marL="273050" indent="0">
              <a:buNone/>
            </a:pPr>
            <a:r>
              <a:rPr lang="en-GB" dirty="0"/>
              <a:t>(Austin, 2010)</a:t>
            </a:r>
          </a:p>
        </p:txBody>
      </p:sp>
      <p:pic>
        <p:nvPicPr>
          <p:cNvPr id="5" name="Picture 4"/>
          <p:cNvPicPr>
            <a:picLocks noChangeAspect="1"/>
          </p:cNvPicPr>
          <p:nvPr/>
        </p:nvPicPr>
        <p:blipFill>
          <a:blip r:embed="rId3"/>
          <a:stretch>
            <a:fillRect/>
          </a:stretch>
        </p:blipFill>
        <p:spPr>
          <a:xfrm>
            <a:off x="4221159" y="1396389"/>
            <a:ext cx="7407282" cy="5047926"/>
          </a:xfrm>
          <a:prstGeom prst="rect">
            <a:avLst/>
          </a:prstGeom>
        </p:spPr>
      </p:pic>
      <p:sp>
        <p:nvSpPr>
          <p:cNvPr id="8" name="TextBox 7"/>
          <p:cNvSpPr txBox="1"/>
          <p:nvPr/>
        </p:nvSpPr>
        <p:spPr>
          <a:xfrm>
            <a:off x="6715691" y="2721952"/>
            <a:ext cx="1937981" cy="492443"/>
          </a:xfrm>
          <a:prstGeom prst="rect">
            <a:avLst/>
          </a:prstGeom>
          <a:solidFill>
            <a:schemeClr val="bg1">
              <a:alpha val="70000"/>
            </a:schemeClr>
          </a:solidFill>
          <a:ln>
            <a:solidFill>
              <a:schemeClr val="tx1"/>
            </a:solidFill>
          </a:ln>
        </p:spPr>
        <p:txBody>
          <a:bodyPr wrap="square" rtlCol="0">
            <a:spAutoFit/>
          </a:bodyPr>
          <a:lstStyle/>
          <a:p>
            <a:r>
              <a:rPr lang="en-GB" sz="2600" dirty="0">
                <a:solidFill>
                  <a:prstClr val="black"/>
                </a:solidFill>
              </a:rPr>
              <a:t>Deactivation</a:t>
            </a:r>
          </a:p>
        </p:txBody>
      </p:sp>
      <p:sp>
        <p:nvSpPr>
          <p:cNvPr id="9" name="TextBox 8"/>
          <p:cNvSpPr txBox="1"/>
          <p:nvPr/>
        </p:nvSpPr>
        <p:spPr>
          <a:xfrm>
            <a:off x="7814581" y="4001294"/>
            <a:ext cx="1732275" cy="492443"/>
          </a:xfrm>
          <a:prstGeom prst="rect">
            <a:avLst/>
          </a:prstGeom>
          <a:solidFill>
            <a:schemeClr val="bg1">
              <a:alpha val="70000"/>
            </a:schemeClr>
          </a:solidFill>
          <a:ln>
            <a:solidFill>
              <a:schemeClr val="tx1"/>
            </a:solidFill>
          </a:ln>
        </p:spPr>
        <p:txBody>
          <a:bodyPr wrap="square" rtlCol="0">
            <a:spAutoFit/>
          </a:bodyPr>
          <a:lstStyle/>
          <a:p>
            <a:r>
              <a:rPr lang="en-GB" sz="2600" dirty="0">
                <a:solidFill>
                  <a:prstClr val="black"/>
                </a:solidFill>
              </a:rPr>
              <a:t>Activation?</a:t>
            </a:r>
          </a:p>
        </p:txBody>
      </p:sp>
      <p:sp>
        <p:nvSpPr>
          <p:cNvPr id="10" name="Arrow: Curved Down 9">
            <a:extLst>
              <a:ext uri="{FF2B5EF4-FFF2-40B4-BE49-F238E27FC236}">
                <a16:creationId xmlns:a16="http://schemas.microsoft.com/office/drawing/2014/main" id="{E2C24298-D6C4-4CF1-88D3-3D636A255EEA}"/>
              </a:ext>
            </a:extLst>
          </p:cNvPr>
          <p:cNvSpPr/>
          <p:nvPr/>
        </p:nvSpPr>
        <p:spPr>
          <a:xfrm rot="857669" flipH="1">
            <a:off x="6298193" y="2693173"/>
            <a:ext cx="3860800" cy="911816"/>
          </a:xfrm>
          <a:prstGeom prst="curvedDownArrow">
            <a:avLst>
              <a:gd name="adj1" fmla="val 16657"/>
              <a:gd name="adj2" fmla="val 86173"/>
              <a:gd name="adj3" fmla="val 5042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rrow: Left 11">
            <a:extLst>
              <a:ext uri="{FF2B5EF4-FFF2-40B4-BE49-F238E27FC236}">
                <a16:creationId xmlns:a16="http://schemas.microsoft.com/office/drawing/2014/main" id="{76458ADD-BC65-4C6B-8D9E-B9C8744D9141}"/>
              </a:ext>
            </a:extLst>
          </p:cNvPr>
          <p:cNvSpPr/>
          <p:nvPr/>
        </p:nvSpPr>
        <p:spPr>
          <a:xfrm rot="21296236">
            <a:off x="7270740" y="4115875"/>
            <a:ext cx="2621309" cy="553593"/>
          </a:xfrm>
          <a:prstGeom prst="leftArrow">
            <a:avLst>
              <a:gd name="adj1" fmla="val 28062"/>
              <a:gd name="adj2" fmla="val 83230"/>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1704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257E8-1CDA-40F6-8BCB-E5EF04D7A30E}"/>
              </a:ext>
            </a:extLst>
          </p:cNvPr>
          <p:cNvSpPr>
            <a:spLocks noGrp="1"/>
          </p:cNvSpPr>
          <p:nvPr>
            <p:ph type="title"/>
          </p:nvPr>
        </p:nvSpPr>
        <p:spPr>
          <a:xfrm>
            <a:off x="838200" y="365125"/>
            <a:ext cx="10515600" cy="1108833"/>
          </a:xfrm>
        </p:spPr>
        <p:txBody>
          <a:bodyPr/>
          <a:lstStyle/>
          <a:p>
            <a:r>
              <a:rPr lang="en-GB" dirty="0"/>
              <a:t>From theory to practice…</a:t>
            </a:r>
          </a:p>
        </p:txBody>
      </p:sp>
      <p:sp>
        <p:nvSpPr>
          <p:cNvPr id="3" name="Content Placeholder 2">
            <a:extLst>
              <a:ext uri="{FF2B5EF4-FFF2-40B4-BE49-F238E27FC236}">
                <a16:creationId xmlns:a16="http://schemas.microsoft.com/office/drawing/2014/main" id="{6057E597-0758-4D71-8F6B-4441011C8154}"/>
              </a:ext>
            </a:extLst>
          </p:cNvPr>
          <p:cNvSpPr>
            <a:spLocks noGrp="1"/>
          </p:cNvSpPr>
          <p:nvPr>
            <p:ph idx="1"/>
          </p:nvPr>
        </p:nvSpPr>
        <p:spPr>
          <a:xfrm>
            <a:off x="838200" y="1473958"/>
            <a:ext cx="10515600" cy="4858602"/>
          </a:xfrm>
        </p:spPr>
        <p:txBody>
          <a:bodyPr>
            <a:normAutofit fontScale="85000" lnSpcReduction="20000"/>
          </a:bodyPr>
          <a:lstStyle/>
          <a:p>
            <a:pPr marL="0" indent="0">
              <a:buNone/>
            </a:pPr>
            <a:r>
              <a:rPr lang="en-GB" sz="3300" b="1" dirty="0"/>
              <a:t>Hypotheses:</a:t>
            </a:r>
          </a:p>
          <a:p>
            <a:pPr marL="514350" indent="-514350">
              <a:buAutoNum type="arabicPeriod"/>
            </a:pPr>
            <a:r>
              <a:rPr lang="en-GB" sz="3300" dirty="0"/>
              <a:t>‘Meditative Flow’ seems to occur within somatic movement</a:t>
            </a:r>
          </a:p>
          <a:p>
            <a:pPr marL="514350" indent="-514350">
              <a:buAutoNum type="arabicPeriod"/>
            </a:pPr>
            <a:r>
              <a:rPr lang="en-GB" sz="3300" dirty="0"/>
              <a:t>‘Meditative Flow’ might influence movement performance</a:t>
            </a:r>
          </a:p>
          <a:p>
            <a:pPr marL="0" indent="0">
              <a:buNone/>
            </a:pPr>
            <a:endParaRPr lang="en-GB" sz="3300" dirty="0"/>
          </a:p>
          <a:p>
            <a:pPr marL="0" indent="0">
              <a:buNone/>
            </a:pPr>
            <a:r>
              <a:rPr lang="en-GB" sz="3300" b="1" dirty="0"/>
              <a:t>Limitations in method:</a:t>
            </a:r>
          </a:p>
          <a:p>
            <a:r>
              <a:rPr lang="en-GB" sz="3300" dirty="0"/>
              <a:t>Lack of methods to measure brain activity </a:t>
            </a:r>
            <a:r>
              <a:rPr lang="en-GB" sz="3300" u="sng" dirty="0"/>
              <a:t>during movement</a:t>
            </a:r>
          </a:p>
          <a:p>
            <a:pPr marL="273050" indent="0">
              <a:buNone/>
            </a:pPr>
            <a:r>
              <a:rPr lang="en-GB" sz="3300" dirty="0">
                <a:sym typeface="Wingdings" panose="05000000000000000000" pitchFamily="2" charset="2"/>
              </a:rPr>
              <a:t> No neurological proof that ‘Meditative Flow’ has occurred</a:t>
            </a:r>
            <a:endParaRPr lang="en-GB" sz="3300" dirty="0"/>
          </a:p>
          <a:p>
            <a:r>
              <a:rPr lang="en-GB" sz="3300" dirty="0"/>
              <a:t>Lack of methods to track &amp; analyse </a:t>
            </a:r>
            <a:r>
              <a:rPr lang="en-GB" sz="3300" u="sng" dirty="0"/>
              <a:t>improvised</a:t>
            </a:r>
            <a:r>
              <a:rPr lang="en-GB" sz="3300" dirty="0"/>
              <a:t>* movement</a:t>
            </a:r>
          </a:p>
          <a:p>
            <a:pPr marL="273050" indent="0">
              <a:buFont typeface="Wingdings" panose="05000000000000000000" pitchFamily="2" charset="2"/>
              <a:buChar char="à"/>
            </a:pPr>
            <a:r>
              <a:rPr lang="en-GB" sz="3300" dirty="0">
                <a:sym typeface="Wingdings" panose="05000000000000000000" pitchFamily="2" charset="2"/>
              </a:rPr>
              <a:t> No quantitative proof that movement qualities have changed</a:t>
            </a:r>
          </a:p>
          <a:p>
            <a:pPr marL="0" indent="0">
              <a:buNone/>
            </a:pPr>
            <a:endParaRPr lang="en-GB" dirty="0">
              <a:sym typeface="Wingdings" panose="05000000000000000000" pitchFamily="2" charset="2"/>
            </a:endParaRPr>
          </a:p>
          <a:p>
            <a:pPr marL="177800" indent="-177800">
              <a:buNone/>
            </a:pPr>
            <a:r>
              <a:rPr lang="en-GB" dirty="0">
                <a:sym typeface="Wingdings" panose="05000000000000000000" pitchFamily="2" charset="2"/>
              </a:rPr>
              <a:t>*Many movement practices that have ‘somatic’ or ‘meditative’ elements are improvisational (evidence from previous survey study)</a:t>
            </a:r>
            <a:endParaRPr lang="en-GB" dirty="0"/>
          </a:p>
        </p:txBody>
      </p:sp>
    </p:spTree>
    <p:extLst>
      <p:ext uri="{BB962C8B-B14F-4D97-AF65-F5344CB8AC3E}">
        <p14:creationId xmlns:p14="http://schemas.microsoft.com/office/powerpoint/2010/main" val="7631140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521656" cy="1013299"/>
          </a:xfrm>
        </p:spPr>
        <p:txBody>
          <a:bodyPr>
            <a:normAutofit fontScale="90000"/>
          </a:bodyPr>
          <a:lstStyle/>
          <a:p>
            <a:pPr algn="ctr"/>
            <a:r>
              <a:rPr lang="en-GB" sz="3600" dirty="0"/>
              <a:t>Method:</a:t>
            </a:r>
            <a:br>
              <a:rPr lang="en-GB" sz="3600"/>
            </a:br>
            <a:r>
              <a:rPr lang="en-GB" sz="3600" b="1">
                <a:solidFill>
                  <a:srgbClr val="FF0000"/>
                </a:solidFill>
              </a:rPr>
              <a:t>phenomenological</a:t>
            </a:r>
            <a:r>
              <a:rPr lang="en-GB" sz="3600"/>
              <a:t> </a:t>
            </a:r>
            <a:r>
              <a:rPr lang="en-GB" sz="3600" dirty="0"/>
              <a:t>approach</a:t>
            </a:r>
          </a:p>
        </p:txBody>
      </p:sp>
      <p:sp>
        <p:nvSpPr>
          <p:cNvPr id="3" name="Content Placeholder 2"/>
          <p:cNvSpPr>
            <a:spLocks noGrp="1"/>
          </p:cNvSpPr>
          <p:nvPr>
            <p:ph idx="1"/>
          </p:nvPr>
        </p:nvSpPr>
        <p:spPr>
          <a:xfrm>
            <a:off x="838199" y="1484337"/>
            <a:ext cx="5521657" cy="4872060"/>
          </a:xfrm>
        </p:spPr>
        <p:txBody>
          <a:bodyPr>
            <a:noAutofit/>
          </a:bodyPr>
          <a:lstStyle/>
          <a:p>
            <a:pPr marL="0" indent="0">
              <a:buNone/>
            </a:pPr>
            <a:r>
              <a:rPr lang="en-GB" sz="2100" b="1" dirty="0"/>
              <a:t>Questions:</a:t>
            </a:r>
          </a:p>
          <a:p>
            <a:pPr marL="0" indent="0">
              <a:buNone/>
            </a:pPr>
            <a:r>
              <a:rPr lang="en-GB" sz="2100" dirty="0"/>
              <a:t>1. Does Meditative Flow influence movement?</a:t>
            </a:r>
          </a:p>
          <a:p>
            <a:pPr marL="0" indent="0">
              <a:buNone/>
            </a:pPr>
            <a:r>
              <a:rPr lang="en-GB" sz="2100" dirty="0"/>
              <a:t>2. What might that look &amp; feel like?</a:t>
            </a:r>
            <a:endParaRPr lang="en-GB" sz="2100" b="1" u="sng" dirty="0"/>
          </a:p>
          <a:p>
            <a:pPr marL="0" indent="0">
              <a:buNone/>
            </a:pPr>
            <a:endParaRPr lang="en-GB" sz="2100" b="1" u="sng" dirty="0"/>
          </a:p>
          <a:p>
            <a:pPr marL="0" indent="0">
              <a:buNone/>
            </a:pPr>
            <a:r>
              <a:rPr lang="en-GB" sz="2100" b="1" u="sng" dirty="0"/>
              <a:t>Observation + interview</a:t>
            </a:r>
            <a:endParaRPr lang="en-GB" sz="2100" b="1" dirty="0"/>
          </a:p>
          <a:p>
            <a:pPr marL="355600" indent="-355600">
              <a:buFont typeface="Wingdings" panose="05000000000000000000" pitchFamily="2" charset="2"/>
              <a:buChar char="q"/>
            </a:pPr>
            <a:r>
              <a:rPr lang="en-GB" sz="2100" dirty="0"/>
              <a:t>1 Mover + 4 Observers: 20min. performance</a:t>
            </a:r>
          </a:p>
          <a:p>
            <a:pPr marL="355600" indent="-355600">
              <a:buFont typeface="Wingdings" panose="05000000000000000000" pitchFamily="2" charset="2"/>
              <a:buChar char="q"/>
            </a:pPr>
            <a:r>
              <a:rPr lang="en-GB" sz="2100" dirty="0"/>
              <a:t>Real-time measurement of observers’ perception (used in reflection)</a:t>
            </a:r>
          </a:p>
          <a:p>
            <a:pPr marL="355600" indent="-355600">
              <a:buFont typeface="Wingdings" panose="05000000000000000000" pitchFamily="2" charset="2"/>
              <a:buChar char="q"/>
            </a:pPr>
            <a:r>
              <a:rPr lang="en-GB" sz="2100" dirty="0"/>
              <a:t>Post-performance interview on Mover &amp; Observer</a:t>
            </a:r>
          </a:p>
          <a:p>
            <a:pPr>
              <a:buFont typeface="Wingdings" panose="05000000000000000000" pitchFamily="2" charset="2"/>
              <a:buChar char="à"/>
            </a:pPr>
            <a:r>
              <a:rPr lang="en-GB" sz="2100" dirty="0">
                <a:sym typeface="Wingdings" panose="05000000000000000000" pitchFamily="2" charset="2"/>
              </a:rPr>
              <a:t> Verbal reports (interview responses)</a:t>
            </a:r>
          </a:p>
          <a:p>
            <a:pPr>
              <a:buFont typeface="Wingdings" panose="05000000000000000000" pitchFamily="2" charset="2"/>
              <a:buChar char="à"/>
            </a:pPr>
            <a:r>
              <a:rPr lang="en-GB" sz="2100" dirty="0">
                <a:sym typeface="Wingdings" panose="05000000000000000000" pitchFamily="2" charset="2"/>
              </a:rPr>
              <a:t> Visual reports (</a:t>
            </a:r>
            <a:r>
              <a:rPr lang="en-GB" sz="2100" b="1" dirty="0">
                <a:sym typeface="Wingdings" panose="05000000000000000000" pitchFamily="2" charset="2"/>
              </a:rPr>
              <a:t>drawn line graphs</a:t>
            </a:r>
            <a:r>
              <a:rPr lang="en-GB" sz="2100" dirty="0">
                <a:sym typeface="Wingdings" panose="05000000000000000000" pitchFamily="2" charset="2"/>
              </a:rPr>
              <a:t>)</a:t>
            </a:r>
            <a:endParaRPr lang="en-GB" sz="2100" dirty="0"/>
          </a:p>
        </p:txBody>
      </p:sp>
      <p:pic>
        <p:nvPicPr>
          <p:cNvPr id="4" name="Picture 3"/>
          <p:cNvPicPr>
            <a:picLocks noChangeAspect="1"/>
          </p:cNvPicPr>
          <p:nvPr/>
        </p:nvPicPr>
        <p:blipFill rotWithShape="1">
          <a:blip r:embed="rId3"/>
          <a:srcRect l="10022" t="30684" r="7398" b="29311"/>
          <a:stretch/>
        </p:blipFill>
        <p:spPr>
          <a:xfrm>
            <a:off x="6635945" y="4474070"/>
            <a:ext cx="4680045" cy="1702893"/>
          </a:xfrm>
          <a:prstGeom prst="rect">
            <a:avLst/>
          </a:prstGeom>
        </p:spPr>
      </p:pic>
      <p:pic>
        <p:nvPicPr>
          <p:cNvPr id="5" name="Picture 4"/>
          <p:cNvPicPr>
            <a:picLocks noChangeAspect="1"/>
          </p:cNvPicPr>
          <p:nvPr/>
        </p:nvPicPr>
        <p:blipFill>
          <a:blip r:embed="rId4"/>
          <a:stretch>
            <a:fillRect/>
          </a:stretch>
        </p:blipFill>
        <p:spPr>
          <a:xfrm>
            <a:off x="6629982" y="426157"/>
            <a:ext cx="4686008" cy="4047913"/>
          </a:xfrm>
          <a:prstGeom prst="rect">
            <a:avLst/>
          </a:prstGeom>
        </p:spPr>
      </p:pic>
    </p:spTree>
    <p:extLst>
      <p:ext uri="{BB962C8B-B14F-4D97-AF65-F5344CB8AC3E}">
        <p14:creationId xmlns:p14="http://schemas.microsoft.com/office/powerpoint/2010/main" val="33396837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E7377-3E2B-41F1-B420-C02F0D7D65DC}"/>
              </a:ext>
            </a:extLst>
          </p:cNvPr>
          <p:cNvSpPr>
            <a:spLocks noGrp="1"/>
          </p:cNvSpPr>
          <p:nvPr>
            <p:ph type="title"/>
          </p:nvPr>
        </p:nvSpPr>
        <p:spPr>
          <a:xfrm>
            <a:off x="838200" y="365125"/>
            <a:ext cx="10515600" cy="767639"/>
          </a:xfrm>
        </p:spPr>
        <p:txBody>
          <a:bodyPr>
            <a:normAutofit/>
          </a:bodyPr>
          <a:lstStyle/>
          <a:p>
            <a:pPr algn="ctr"/>
            <a:r>
              <a:rPr lang="en-GB" sz="4000" dirty="0"/>
              <a:t>Mover vs Observer line graph (digitalised)</a:t>
            </a:r>
          </a:p>
        </p:txBody>
      </p:sp>
      <p:graphicFrame>
        <p:nvGraphicFramePr>
          <p:cNvPr id="4" name="Content Placeholder 3">
            <a:extLst>
              <a:ext uri="{FF2B5EF4-FFF2-40B4-BE49-F238E27FC236}">
                <a16:creationId xmlns:a16="http://schemas.microsoft.com/office/drawing/2014/main" id="{3D299048-A852-4077-8034-15D8834ECE37}"/>
              </a:ext>
            </a:extLst>
          </p:cNvPr>
          <p:cNvGraphicFramePr>
            <a:graphicFrameLocks noGrp="1"/>
          </p:cNvGraphicFramePr>
          <p:nvPr>
            <p:ph idx="1"/>
            <p:extLst>
              <p:ext uri="{D42A27DB-BD31-4B8C-83A1-F6EECF244321}">
                <p14:modId xmlns:p14="http://schemas.microsoft.com/office/powerpoint/2010/main" val="3553943225"/>
              </p:ext>
            </p:extLst>
          </p:nvPr>
        </p:nvGraphicFramePr>
        <p:xfrm>
          <a:off x="265653" y="1253960"/>
          <a:ext cx="3780000" cy="252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7BCAE1AB-9F69-45F8-A557-6E4320F84E5D}"/>
              </a:ext>
            </a:extLst>
          </p:cNvPr>
          <p:cNvGraphicFramePr/>
          <p:nvPr>
            <p:extLst>
              <p:ext uri="{D42A27DB-BD31-4B8C-83A1-F6EECF244321}">
                <p14:modId xmlns:p14="http://schemas.microsoft.com/office/powerpoint/2010/main" val="3439785762"/>
              </p:ext>
            </p:extLst>
          </p:nvPr>
        </p:nvGraphicFramePr>
        <p:xfrm>
          <a:off x="426000" y="3972875"/>
          <a:ext cx="3780000" cy="25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6973D38E-4C5C-48FA-A9D0-7544EE013EE5}"/>
              </a:ext>
            </a:extLst>
          </p:cNvPr>
          <p:cNvGraphicFramePr/>
          <p:nvPr>
            <p:extLst>
              <p:ext uri="{D42A27DB-BD31-4B8C-83A1-F6EECF244321}">
                <p14:modId xmlns:p14="http://schemas.microsoft.com/office/powerpoint/2010/main" val="2590383412"/>
              </p:ext>
            </p:extLst>
          </p:nvPr>
        </p:nvGraphicFramePr>
        <p:xfrm>
          <a:off x="4206000" y="1253960"/>
          <a:ext cx="3780000" cy="252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8" name="Chart 7">
            <a:extLst>
              <a:ext uri="{FF2B5EF4-FFF2-40B4-BE49-F238E27FC236}">
                <a16:creationId xmlns:a16="http://schemas.microsoft.com/office/drawing/2014/main" id="{A8E8C858-6A14-496A-B436-D55F8BBC9C71}"/>
              </a:ext>
            </a:extLst>
          </p:cNvPr>
          <p:cNvGraphicFramePr/>
          <p:nvPr>
            <p:extLst>
              <p:ext uri="{D42A27DB-BD31-4B8C-83A1-F6EECF244321}">
                <p14:modId xmlns:p14="http://schemas.microsoft.com/office/powerpoint/2010/main" val="800281435"/>
              </p:ext>
            </p:extLst>
          </p:nvPr>
        </p:nvGraphicFramePr>
        <p:xfrm>
          <a:off x="4366347" y="3972875"/>
          <a:ext cx="3780000" cy="25200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96F9A94B-D836-4FE7-B72C-349DBFAA6008}"/>
              </a:ext>
            </a:extLst>
          </p:cNvPr>
          <p:cNvGraphicFramePr/>
          <p:nvPr>
            <p:extLst>
              <p:ext uri="{D42A27DB-BD31-4B8C-83A1-F6EECF244321}">
                <p14:modId xmlns:p14="http://schemas.microsoft.com/office/powerpoint/2010/main" val="2801360622"/>
              </p:ext>
            </p:extLst>
          </p:nvPr>
        </p:nvGraphicFramePr>
        <p:xfrm>
          <a:off x="8146347" y="1253960"/>
          <a:ext cx="3780000" cy="25200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0" name="Chart 9">
            <a:extLst>
              <a:ext uri="{FF2B5EF4-FFF2-40B4-BE49-F238E27FC236}">
                <a16:creationId xmlns:a16="http://schemas.microsoft.com/office/drawing/2014/main" id="{AF14D88A-25B7-49B1-BE47-A880D91C2784}"/>
              </a:ext>
            </a:extLst>
          </p:cNvPr>
          <p:cNvGraphicFramePr/>
          <p:nvPr>
            <p:extLst>
              <p:ext uri="{D42A27DB-BD31-4B8C-83A1-F6EECF244321}">
                <p14:modId xmlns:p14="http://schemas.microsoft.com/office/powerpoint/2010/main" val="2953634304"/>
              </p:ext>
            </p:extLst>
          </p:nvPr>
        </p:nvGraphicFramePr>
        <p:xfrm>
          <a:off x="8146347" y="3972875"/>
          <a:ext cx="3780000" cy="2520000"/>
        </p:xfrm>
        <a:graphic>
          <a:graphicData uri="http://schemas.openxmlformats.org/drawingml/2006/chart">
            <c:chart xmlns:c="http://schemas.openxmlformats.org/drawingml/2006/chart" xmlns:r="http://schemas.openxmlformats.org/officeDocument/2006/relationships" r:id="rId8"/>
          </a:graphicData>
        </a:graphic>
      </p:graphicFrame>
      <p:cxnSp>
        <p:nvCxnSpPr>
          <p:cNvPr id="12" name="Straight Arrow Connector 11">
            <a:extLst>
              <a:ext uri="{FF2B5EF4-FFF2-40B4-BE49-F238E27FC236}">
                <a16:creationId xmlns:a16="http://schemas.microsoft.com/office/drawing/2014/main" id="{F66D24DC-D7FA-45E0-95BE-EAB796A717F4}"/>
              </a:ext>
            </a:extLst>
          </p:cNvPr>
          <p:cNvCxnSpPr>
            <a:cxnSpLocks/>
          </p:cNvCxnSpPr>
          <p:nvPr/>
        </p:nvCxnSpPr>
        <p:spPr>
          <a:xfrm>
            <a:off x="3066627" y="2725142"/>
            <a:ext cx="0" cy="208469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FA63A6B-4009-49FF-AF04-6595EF7EFFFD}"/>
              </a:ext>
            </a:extLst>
          </p:cNvPr>
          <p:cNvCxnSpPr>
            <a:cxnSpLocks/>
          </p:cNvCxnSpPr>
          <p:nvPr/>
        </p:nvCxnSpPr>
        <p:spPr>
          <a:xfrm>
            <a:off x="7013103" y="2731612"/>
            <a:ext cx="0" cy="208469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FD3172B-AE0C-44A2-8425-6412EBE9850A}"/>
              </a:ext>
            </a:extLst>
          </p:cNvPr>
          <p:cNvCxnSpPr>
            <a:cxnSpLocks/>
          </p:cNvCxnSpPr>
          <p:nvPr/>
        </p:nvCxnSpPr>
        <p:spPr>
          <a:xfrm>
            <a:off x="10850400" y="2718672"/>
            <a:ext cx="0" cy="2084696"/>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4457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FB5B-9854-45B2-B6E1-6D1E7C64C59F}"/>
              </a:ext>
            </a:extLst>
          </p:cNvPr>
          <p:cNvSpPr>
            <a:spLocks noGrp="1"/>
          </p:cNvSpPr>
          <p:nvPr>
            <p:ph type="title"/>
          </p:nvPr>
        </p:nvSpPr>
        <p:spPr>
          <a:xfrm>
            <a:off x="838199" y="365125"/>
            <a:ext cx="5030337" cy="1325563"/>
          </a:xfrm>
        </p:spPr>
        <p:txBody>
          <a:bodyPr>
            <a:normAutofit fontScale="90000"/>
          </a:bodyPr>
          <a:lstStyle/>
          <a:p>
            <a:r>
              <a:rPr lang="en-GB" dirty="0"/>
              <a:t>Analysis: visual comparison of </a:t>
            </a:r>
            <a:r>
              <a:rPr lang="en-GB" b="1" dirty="0">
                <a:solidFill>
                  <a:srgbClr val="FF0000"/>
                </a:solidFill>
              </a:rPr>
              <a:t>phases</a:t>
            </a:r>
          </a:p>
        </p:txBody>
      </p:sp>
      <p:sp>
        <p:nvSpPr>
          <p:cNvPr id="6" name="TextBox 5">
            <a:extLst>
              <a:ext uri="{FF2B5EF4-FFF2-40B4-BE49-F238E27FC236}">
                <a16:creationId xmlns:a16="http://schemas.microsoft.com/office/drawing/2014/main" id="{34704811-7B62-4BE4-B7E9-325AAC5A0821}"/>
              </a:ext>
            </a:extLst>
          </p:cNvPr>
          <p:cNvSpPr txBox="1"/>
          <p:nvPr/>
        </p:nvSpPr>
        <p:spPr>
          <a:xfrm>
            <a:off x="724466" y="1921041"/>
            <a:ext cx="5257801" cy="3970318"/>
          </a:xfrm>
          <a:prstGeom prst="rect">
            <a:avLst/>
          </a:prstGeom>
          <a:noFill/>
        </p:spPr>
        <p:txBody>
          <a:bodyPr wrap="square" rtlCol="0">
            <a:spAutoFit/>
          </a:bodyPr>
          <a:lstStyle/>
          <a:p>
            <a:r>
              <a:rPr lang="en-GB" dirty="0"/>
              <a:t>1. Identification of phases in Mover’s line graph</a:t>
            </a:r>
          </a:p>
          <a:p>
            <a:pPr marL="536575" indent="-285750">
              <a:buFont typeface="Wingdings" panose="05000000000000000000" pitchFamily="2" charset="2"/>
              <a:buChar char="à"/>
            </a:pPr>
            <a:r>
              <a:rPr lang="en-GB" dirty="0">
                <a:sym typeface="Wingdings" panose="05000000000000000000" pitchFamily="2" charset="2"/>
              </a:rPr>
              <a:t>Changes in trajectory + interview responses</a:t>
            </a:r>
          </a:p>
          <a:p>
            <a:endParaRPr lang="en-GB" dirty="0"/>
          </a:p>
          <a:p>
            <a:r>
              <a:rPr lang="en-GB" dirty="0"/>
              <a:t>2. Check agreement between Mover &amp; Observer</a:t>
            </a:r>
          </a:p>
          <a:p>
            <a:pPr marL="604838" indent="-342900">
              <a:buAutoNum type="alphaLcPeriod"/>
            </a:pPr>
            <a:r>
              <a:rPr lang="en-GB" dirty="0"/>
              <a:t>Changes in </a:t>
            </a:r>
            <a:r>
              <a:rPr lang="en-GB" u="sng" dirty="0"/>
              <a:t>level</a:t>
            </a:r>
            <a:r>
              <a:rPr lang="en-GB" dirty="0"/>
              <a:t> from previous phase</a:t>
            </a:r>
          </a:p>
          <a:p>
            <a:pPr marL="604838" indent="-342900">
              <a:buAutoNum type="alphaLcPeriod"/>
            </a:pPr>
            <a:r>
              <a:rPr lang="en-GB" u="sng" dirty="0"/>
              <a:t>Trajectory</a:t>
            </a:r>
            <a:r>
              <a:rPr lang="en-GB" dirty="0"/>
              <a:t> of the line within the phase</a:t>
            </a:r>
          </a:p>
          <a:p>
            <a:endParaRPr lang="en-GB" dirty="0"/>
          </a:p>
          <a:p>
            <a:r>
              <a:rPr lang="en-GB" dirty="0"/>
              <a:t>Example:</a:t>
            </a:r>
          </a:p>
          <a:p>
            <a:endParaRPr lang="en-GB" dirty="0"/>
          </a:p>
          <a:p>
            <a:endParaRPr lang="en-GB" dirty="0"/>
          </a:p>
          <a:p>
            <a:endParaRPr lang="en-GB" dirty="0"/>
          </a:p>
          <a:p>
            <a:endParaRPr lang="en-GB" dirty="0"/>
          </a:p>
          <a:p>
            <a:endParaRPr lang="en-GB" dirty="0"/>
          </a:p>
          <a:p>
            <a:r>
              <a:rPr lang="en-GB" dirty="0"/>
              <a:t>…for Mover vs Obs. 1 – 4 </a:t>
            </a:r>
            <a:r>
              <a:rPr lang="en-US" altLang="ja-JP" dirty="0"/>
              <a:t>× 3 trials = 12 comparisons</a:t>
            </a:r>
            <a:endParaRPr lang="en-GB" dirty="0"/>
          </a:p>
        </p:txBody>
      </p:sp>
      <p:graphicFrame>
        <p:nvGraphicFramePr>
          <p:cNvPr id="7" name="Chart 6">
            <a:extLst>
              <a:ext uri="{FF2B5EF4-FFF2-40B4-BE49-F238E27FC236}">
                <a16:creationId xmlns:a16="http://schemas.microsoft.com/office/drawing/2014/main" id="{3D299048-A852-4077-8034-15D8834ECE37}"/>
              </a:ext>
            </a:extLst>
          </p:cNvPr>
          <p:cNvGraphicFramePr/>
          <p:nvPr>
            <p:extLst>
              <p:ext uri="{D42A27DB-BD31-4B8C-83A1-F6EECF244321}">
                <p14:modId xmlns:p14="http://schemas.microsoft.com/office/powerpoint/2010/main" val="3736891349"/>
              </p:ext>
            </p:extLst>
          </p:nvPr>
        </p:nvGraphicFramePr>
        <p:xfrm>
          <a:off x="6714576" y="394819"/>
          <a:ext cx="5030337" cy="305244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BF978B73-3789-4F41-BFEB-3F5A74DC95C4}"/>
              </a:ext>
            </a:extLst>
          </p:cNvPr>
          <p:cNvGraphicFramePr/>
          <p:nvPr>
            <p:extLst>
              <p:ext uri="{D42A27DB-BD31-4B8C-83A1-F6EECF244321}">
                <p14:modId xmlns:p14="http://schemas.microsoft.com/office/powerpoint/2010/main" val="260747509"/>
              </p:ext>
            </p:extLst>
          </p:nvPr>
        </p:nvGraphicFramePr>
        <p:xfrm>
          <a:off x="6714576" y="3551965"/>
          <a:ext cx="5030337" cy="305117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Table 11">
            <a:extLst>
              <a:ext uri="{FF2B5EF4-FFF2-40B4-BE49-F238E27FC236}">
                <a16:creationId xmlns:a16="http://schemas.microsoft.com/office/drawing/2014/main" id="{62628477-E70A-429C-8345-C86946516C1C}"/>
              </a:ext>
            </a:extLst>
          </p:cNvPr>
          <p:cNvGraphicFramePr>
            <a:graphicFrameLocks noGrp="1"/>
          </p:cNvGraphicFramePr>
          <p:nvPr>
            <p:extLst>
              <p:ext uri="{D42A27DB-BD31-4B8C-83A1-F6EECF244321}">
                <p14:modId xmlns:p14="http://schemas.microsoft.com/office/powerpoint/2010/main" val="3613682105"/>
              </p:ext>
            </p:extLst>
          </p:nvPr>
        </p:nvGraphicFramePr>
        <p:xfrm>
          <a:off x="447087" y="4256424"/>
          <a:ext cx="6149612" cy="952500"/>
        </p:xfrm>
        <a:graphic>
          <a:graphicData uri="http://schemas.openxmlformats.org/drawingml/2006/table">
            <a:tbl>
              <a:tblPr/>
              <a:tblGrid>
                <a:gridCol w="466985">
                  <a:extLst>
                    <a:ext uri="{9D8B030D-6E8A-4147-A177-3AD203B41FA5}">
                      <a16:colId xmlns:a16="http://schemas.microsoft.com/office/drawing/2014/main" val="1165546589"/>
                    </a:ext>
                  </a:extLst>
                </a:gridCol>
                <a:gridCol w="770526">
                  <a:extLst>
                    <a:ext uri="{9D8B030D-6E8A-4147-A177-3AD203B41FA5}">
                      <a16:colId xmlns:a16="http://schemas.microsoft.com/office/drawing/2014/main" val="598481721"/>
                    </a:ext>
                  </a:extLst>
                </a:gridCol>
                <a:gridCol w="621674">
                  <a:extLst>
                    <a:ext uri="{9D8B030D-6E8A-4147-A177-3AD203B41FA5}">
                      <a16:colId xmlns:a16="http://schemas.microsoft.com/office/drawing/2014/main" val="1504309230"/>
                    </a:ext>
                  </a:extLst>
                </a:gridCol>
                <a:gridCol w="621674">
                  <a:extLst>
                    <a:ext uri="{9D8B030D-6E8A-4147-A177-3AD203B41FA5}">
                      <a16:colId xmlns:a16="http://schemas.microsoft.com/office/drawing/2014/main" val="151241248"/>
                    </a:ext>
                  </a:extLst>
                </a:gridCol>
                <a:gridCol w="621674">
                  <a:extLst>
                    <a:ext uri="{9D8B030D-6E8A-4147-A177-3AD203B41FA5}">
                      <a16:colId xmlns:a16="http://schemas.microsoft.com/office/drawing/2014/main" val="2330198601"/>
                    </a:ext>
                  </a:extLst>
                </a:gridCol>
                <a:gridCol w="621674">
                  <a:extLst>
                    <a:ext uri="{9D8B030D-6E8A-4147-A177-3AD203B41FA5}">
                      <a16:colId xmlns:a16="http://schemas.microsoft.com/office/drawing/2014/main" val="1346671007"/>
                    </a:ext>
                  </a:extLst>
                </a:gridCol>
                <a:gridCol w="621674">
                  <a:extLst>
                    <a:ext uri="{9D8B030D-6E8A-4147-A177-3AD203B41FA5}">
                      <a16:colId xmlns:a16="http://schemas.microsoft.com/office/drawing/2014/main" val="2296773404"/>
                    </a:ext>
                  </a:extLst>
                </a:gridCol>
                <a:gridCol w="621674">
                  <a:extLst>
                    <a:ext uri="{9D8B030D-6E8A-4147-A177-3AD203B41FA5}">
                      <a16:colId xmlns:a16="http://schemas.microsoft.com/office/drawing/2014/main" val="494376511"/>
                    </a:ext>
                  </a:extLst>
                </a:gridCol>
                <a:gridCol w="621674">
                  <a:extLst>
                    <a:ext uri="{9D8B030D-6E8A-4147-A177-3AD203B41FA5}">
                      <a16:colId xmlns:a16="http://schemas.microsoft.com/office/drawing/2014/main" val="1200937982"/>
                    </a:ext>
                  </a:extLst>
                </a:gridCol>
                <a:gridCol w="560383">
                  <a:extLst>
                    <a:ext uri="{9D8B030D-6E8A-4147-A177-3AD203B41FA5}">
                      <a16:colId xmlns:a16="http://schemas.microsoft.com/office/drawing/2014/main" val="2650052880"/>
                    </a:ext>
                  </a:extLst>
                </a:gridCol>
              </a:tblGrid>
              <a:tr h="190500">
                <a:tc>
                  <a:txBody>
                    <a:bodyPr/>
                    <a:lstStyle/>
                    <a:p>
                      <a:pPr algn="ctr"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Phase 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Phase 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GB" sz="1100" b="0" i="0" u="none" strike="noStrike">
                          <a:solidFill>
                            <a:srgbClr val="000000"/>
                          </a:solidFill>
                          <a:effectLst/>
                          <a:latin typeface="Calibri" panose="020F0502020204030204" pitchFamily="34" charset="0"/>
                        </a:rPr>
                        <a:t>Phase 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Phase 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Phase 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Phase 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Phase 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Phase 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13359608"/>
                  </a:ext>
                </a:extLst>
              </a:tr>
              <a:tr h="190500">
                <a:tc rowSpan="2">
                  <a:txBody>
                    <a:bodyPr/>
                    <a:lstStyle/>
                    <a:p>
                      <a:pPr algn="ctr" fontAlgn="ctr"/>
                      <a:r>
                        <a:rPr lang="en-GB" sz="1100" b="0" i="0" u="none" strike="noStrike">
                          <a:solidFill>
                            <a:srgbClr val="000000"/>
                          </a:solidFill>
                          <a:effectLst/>
                          <a:latin typeface="Calibri" panose="020F0502020204030204" pitchFamily="34" charset="0"/>
                        </a:rPr>
                        <a:t>Mover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level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20.08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GB" sz="1100" b="0" i="0" u="none" strike="noStrike">
                          <a:solidFill>
                            <a:srgbClr val="000000"/>
                          </a:solidFill>
                          <a:effectLst/>
                          <a:latin typeface="Calibri" panose="020F0502020204030204" pitchFamily="34" charset="0"/>
                        </a:rPr>
                        <a:t>-3.37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8.00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7.07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14.63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-2.31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0090926"/>
                  </a:ext>
                </a:extLst>
              </a:tr>
              <a:tr h="190500">
                <a:tc vMerge="1">
                  <a:txBody>
                    <a:bodyPr/>
                    <a:lstStyle/>
                    <a:p>
                      <a:endParaRPr lang="en-GB"/>
                    </a:p>
                  </a:txBody>
                  <a:tcPr/>
                </a:tc>
                <a:tc>
                  <a:txBody>
                    <a:bodyPr/>
                    <a:lstStyle/>
                    <a:p>
                      <a:pPr algn="l" fontAlgn="b"/>
                      <a:r>
                        <a:rPr lang="en-GB" sz="1100" b="0" i="0" u="none" strike="noStrike">
                          <a:solidFill>
                            <a:srgbClr val="000000"/>
                          </a:solidFill>
                          <a:effectLst/>
                          <a:latin typeface="Calibri" panose="020F0502020204030204" pitchFamily="34" charset="0"/>
                        </a:rPr>
                        <a:t>shape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incline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plateau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GB" sz="1100" b="0" i="0" u="none" strike="noStrike">
                          <a:solidFill>
                            <a:srgbClr val="000000"/>
                          </a:solidFill>
                          <a:effectLst/>
                          <a:latin typeface="Calibri" panose="020F0502020204030204" pitchFamily="34" charset="0"/>
                        </a:rPr>
                        <a:t>(unstable)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plateau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incline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dent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incline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decline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50371275"/>
                  </a:ext>
                </a:extLst>
              </a:tr>
              <a:tr h="190500">
                <a:tc rowSpan="2">
                  <a:txBody>
                    <a:bodyPr/>
                    <a:lstStyle/>
                    <a:p>
                      <a:pPr algn="ctr" fontAlgn="ctr"/>
                      <a:r>
                        <a:rPr lang="en-GB" sz="1100" b="0" i="0" u="none" strike="noStrike">
                          <a:solidFill>
                            <a:srgbClr val="000000"/>
                          </a:solidFill>
                          <a:effectLst/>
                          <a:latin typeface="Calibri" panose="020F0502020204030204" pitchFamily="34" charset="0"/>
                        </a:rPr>
                        <a:t>Obs.1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GB" sz="1100" b="0" i="0" u="none" strike="noStrike">
                          <a:solidFill>
                            <a:srgbClr val="000000"/>
                          </a:solidFill>
                          <a:effectLst/>
                          <a:latin typeface="Calibri" panose="020F0502020204030204" pitchFamily="34" charset="0"/>
                        </a:rPr>
                        <a:t>level change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43.23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GB" sz="1100" b="0" i="0" u="none" strike="noStrike">
                          <a:solidFill>
                            <a:srgbClr val="000000"/>
                          </a:solidFill>
                          <a:effectLst/>
                          <a:latin typeface="Calibri" panose="020F0502020204030204" pitchFamily="34" charset="0"/>
                        </a:rPr>
                        <a:t>22.09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-16.02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10.67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20.34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5.78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9.81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34498"/>
                  </a:ext>
                </a:extLst>
              </a:tr>
              <a:tr h="190500">
                <a:tc vMerge="1">
                  <a:txBody>
                    <a:bodyPr/>
                    <a:lstStyle/>
                    <a:p>
                      <a:endParaRPr lang="en-GB"/>
                    </a:p>
                  </a:txBody>
                  <a:tcPr/>
                </a:tc>
                <a:tc>
                  <a:txBody>
                    <a:bodyPr/>
                    <a:lstStyle/>
                    <a:p>
                      <a:pPr algn="l" fontAlgn="b"/>
                      <a:r>
                        <a:rPr lang="en-GB" sz="1100" b="0" i="0" u="none" strike="noStrike" dirty="0">
                          <a:solidFill>
                            <a:srgbClr val="000000"/>
                          </a:solidFill>
                          <a:effectLst/>
                          <a:latin typeface="Calibri" panose="020F0502020204030204" pitchFamily="34" charset="0"/>
                        </a:rPr>
                        <a:t>shape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plateau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dirty="0">
                          <a:solidFill>
                            <a:srgbClr val="000000"/>
                          </a:solidFill>
                          <a:effectLst/>
                          <a:latin typeface="Calibri" panose="020F0502020204030204" pitchFamily="34" charset="0"/>
                        </a:rPr>
                        <a:t>incline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b"/>
                      <a:r>
                        <a:rPr lang="en-GB" sz="1100" b="0" i="0" u="none" strike="noStrike">
                          <a:solidFill>
                            <a:srgbClr val="000000"/>
                          </a:solidFill>
                          <a:effectLst/>
                          <a:latin typeface="Calibri" panose="020F0502020204030204" pitchFamily="34" charset="0"/>
                        </a:rPr>
                        <a:t>(unstable)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dec./plat.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incline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a:solidFill>
                            <a:srgbClr val="000000"/>
                          </a:solidFill>
                          <a:effectLst/>
                          <a:latin typeface="Calibri" panose="020F0502020204030204" pitchFamily="34" charset="0"/>
                        </a:rPr>
                        <a:t>incline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GB" sz="1100" b="0" i="0" u="none" strike="noStrike">
                          <a:solidFill>
                            <a:srgbClr val="000000"/>
                          </a:solidFill>
                          <a:effectLst/>
                          <a:latin typeface="Calibri" panose="020F0502020204030204" pitchFamily="34" charset="0"/>
                        </a:rPr>
                        <a:t>incline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en-GB" sz="1100" b="0" i="0" u="none" strike="noStrike" dirty="0">
                          <a:solidFill>
                            <a:srgbClr val="000000"/>
                          </a:solidFill>
                          <a:effectLst/>
                          <a:latin typeface="Calibri" panose="020F0502020204030204" pitchFamily="34" charset="0"/>
                        </a:rPr>
                        <a:t>plateau</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10230851"/>
                  </a:ext>
                </a:extLst>
              </a:tr>
            </a:tbl>
          </a:graphicData>
        </a:graphic>
      </p:graphicFrame>
    </p:spTree>
    <p:extLst>
      <p:ext uri="{BB962C8B-B14F-4D97-AF65-F5344CB8AC3E}">
        <p14:creationId xmlns:p14="http://schemas.microsoft.com/office/powerpoint/2010/main" val="3660902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21638</TotalTime>
  <Words>4725</Words>
  <Application>Microsoft Office PowerPoint</Application>
  <PresentationFormat>Widescreen</PresentationFormat>
  <Paragraphs>411</Paragraphs>
  <Slides>13</Slides>
  <Notes>13</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13</vt:i4>
      </vt:variant>
    </vt:vector>
  </HeadingPairs>
  <TitlesOfParts>
    <vt:vector size="25" baseType="lpstr">
      <vt:lpstr>ＭＳ 明朝</vt:lpstr>
      <vt:lpstr>游ゴシック</vt:lpstr>
      <vt:lpstr>Arial</vt:lpstr>
      <vt:lpstr>Calibri</vt:lpstr>
      <vt:lpstr>Calibri Light</vt:lpstr>
      <vt:lpstr>Century</vt:lpstr>
      <vt:lpstr>Times New Roman</vt:lpstr>
      <vt:lpstr>Wingdings</vt:lpstr>
      <vt:lpstr>Office Theme</vt:lpstr>
      <vt:lpstr>1_Office Theme</vt:lpstr>
      <vt:lpstr>2_Office Theme</vt:lpstr>
      <vt:lpstr>3_Office Theme</vt:lpstr>
      <vt:lpstr>Embodied Flow States and its Role in Movement Performance</vt:lpstr>
      <vt:lpstr>Background of Research</vt:lpstr>
      <vt:lpstr>Neurocognitive Theories</vt:lpstr>
      <vt:lpstr>Neurocognitive Theories</vt:lpstr>
      <vt:lpstr>Neurocognitive Theories</vt:lpstr>
      <vt:lpstr>From theory to practice…</vt:lpstr>
      <vt:lpstr>Method: phenomenological approach</vt:lpstr>
      <vt:lpstr>Mover vs Observer line graph (digitalised)</vt:lpstr>
      <vt:lpstr>Analysis: visual comparison of phases</vt:lpstr>
      <vt:lpstr>Analysis: verbal agreements (high / low)</vt:lpstr>
      <vt:lpstr>Results: Agreement vs Non-agreement</vt:lpstr>
      <vt:lpstr>Thematic results: cyclical model</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Embodied Consciousness During Meditative Moving: Neurocognitive Theories</dc:title>
  <dc:creator>Sakuta Aska</dc:creator>
  <cp:lastModifiedBy>Asuka Sakuta</cp:lastModifiedBy>
  <cp:revision>188</cp:revision>
  <cp:lastPrinted>2018-06-15T18:05:12Z</cp:lastPrinted>
  <dcterms:created xsi:type="dcterms:W3CDTF">2017-05-01T15:34:07Z</dcterms:created>
  <dcterms:modified xsi:type="dcterms:W3CDTF">2018-06-21T17:41:42Z</dcterms:modified>
</cp:coreProperties>
</file>