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6" r:id="rId3"/>
    <p:sldId id="267" r:id="rId4"/>
    <p:sldId id="269" r:id="rId5"/>
    <p:sldId id="270" r:id="rId6"/>
    <p:sldId id="265" r:id="rId7"/>
    <p:sldId id="275" r:id="rId8"/>
    <p:sldId id="272" r:id="rId9"/>
    <p:sldId id="257" r:id="rId10"/>
    <p:sldId id="273" r:id="rId11"/>
    <p:sldId id="259" r:id="rId12"/>
    <p:sldId id="268" r:id="rId13"/>
    <p:sldId id="260" r:id="rId14"/>
    <p:sldId id="261" r:id="rId15"/>
    <p:sldId id="271" r:id="rId16"/>
    <p:sldId id="274" r:id="rId17"/>
    <p:sldId id="263" r:id="rId18"/>
    <p:sldId id="264" r:id="rId19"/>
    <p:sldId id="258" r:id="rId2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99"/>
    <a:srgbClr val="66CCFF"/>
    <a:srgbClr val="6699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B067-E98C-42A4-8300-67327F0761AA}" type="datetimeFigureOut">
              <a:rPr lang="en-GB" smtClean="0"/>
              <a:t>03/04/2016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CDE03-F1F7-49D1-9A7F-F24CCCC7A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4217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B067-E98C-42A4-8300-67327F0761AA}" type="datetimeFigureOut">
              <a:rPr lang="en-GB" smtClean="0"/>
              <a:t>03/04/2016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CDE03-F1F7-49D1-9A7F-F24CCCC7A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3124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B067-E98C-42A4-8300-67327F0761AA}" type="datetimeFigureOut">
              <a:rPr lang="en-GB" smtClean="0"/>
              <a:t>03/04/2016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CDE03-F1F7-49D1-9A7F-F24CCCC7A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416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B067-E98C-42A4-8300-67327F0761AA}" type="datetimeFigureOut">
              <a:rPr lang="en-GB" smtClean="0"/>
              <a:t>03/04/2016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CDE03-F1F7-49D1-9A7F-F24CCCC7A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490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B067-E98C-42A4-8300-67327F0761AA}" type="datetimeFigureOut">
              <a:rPr lang="en-GB" smtClean="0"/>
              <a:t>03/04/2016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CDE03-F1F7-49D1-9A7F-F24CCCC7A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8036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B067-E98C-42A4-8300-67327F0761AA}" type="datetimeFigureOut">
              <a:rPr lang="en-GB" smtClean="0"/>
              <a:t>03/04/2016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CDE03-F1F7-49D1-9A7F-F24CCCC7A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522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B067-E98C-42A4-8300-67327F0761AA}" type="datetimeFigureOut">
              <a:rPr lang="en-GB" smtClean="0"/>
              <a:t>03/04/2016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CDE03-F1F7-49D1-9A7F-F24CCCC7A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18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B067-E98C-42A4-8300-67327F0761AA}" type="datetimeFigureOut">
              <a:rPr lang="en-GB" smtClean="0"/>
              <a:t>03/04/2016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CDE03-F1F7-49D1-9A7F-F24CCCC7A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772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B067-E98C-42A4-8300-67327F0761AA}" type="datetimeFigureOut">
              <a:rPr lang="en-GB" smtClean="0"/>
              <a:t>03/04/2016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CDE03-F1F7-49D1-9A7F-F24CCCC7A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1532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B067-E98C-42A4-8300-67327F0761AA}" type="datetimeFigureOut">
              <a:rPr lang="en-GB" smtClean="0"/>
              <a:t>03/04/2016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CDE03-F1F7-49D1-9A7F-F24CCCC7A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8088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B067-E98C-42A4-8300-67327F0761AA}" type="datetimeFigureOut">
              <a:rPr lang="en-GB" smtClean="0"/>
              <a:t>03/04/2016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CDE03-F1F7-49D1-9A7F-F24CCCC7A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3808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rgbClr val="FF9900"/>
            </a:gs>
            <a:gs pos="87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9B067-E98C-42A4-8300-67327F0761AA}" type="datetimeFigureOut">
              <a:rPr lang="en-GB" smtClean="0"/>
              <a:t>03/04/2016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CDE03-F1F7-49D1-9A7F-F24CCCC7A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887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88640"/>
            <a:ext cx="8276456" cy="2376264"/>
          </a:xfrm>
        </p:spPr>
        <p:txBody>
          <a:bodyPr>
            <a:noAutofit/>
          </a:bodyPr>
          <a:lstStyle/>
          <a:p>
            <a:r>
              <a:rPr lang="en-GB" sz="3200" b="1" dirty="0" smtClean="0"/>
              <a:t>Doing dancing…Being </a:t>
            </a:r>
            <a:r>
              <a:rPr lang="en-GB" sz="3200" b="1" dirty="0"/>
              <a:t>in </a:t>
            </a:r>
            <a:r>
              <a:rPr lang="en-GB" sz="3200" b="1" dirty="0" smtClean="0"/>
              <a:t>dance</a:t>
            </a:r>
            <a:br>
              <a:rPr lang="en-GB" sz="3200" b="1" dirty="0" smtClean="0"/>
            </a:br>
            <a:r>
              <a:rPr lang="en-GB" sz="3600" b="1" dirty="0" smtClean="0"/>
              <a:t/>
            </a:r>
            <a:br>
              <a:rPr lang="en-GB" sz="3600" b="1" dirty="0" smtClean="0"/>
            </a:br>
            <a:r>
              <a:rPr lang="en-GB" sz="3600" b="1" dirty="0" smtClean="0"/>
              <a:t>Undoing the Danced Body</a:t>
            </a:r>
            <a:br>
              <a:rPr lang="en-GB" sz="3600" b="1" dirty="0" smtClean="0"/>
            </a:br>
            <a:r>
              <a:rPr lang="en-GB" sz="3600" b="1" dirty="0" smtClean="0"/>
              <a:t> </a:t>
            </a:r>
            <a:r>
              <a:rPr lang="en-GB" sz="2800" b="1" dirty="0" smtClean="0"/>
              <a:t>Feldenkrais and Awareness in Motion</a:t>
            </a:r>
            <a:endParaRPr lang="en-GB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23928" y="2924944"/>
            <a:ext cx="4957044" cy="3732324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sz="2800" dirty="0">
                <a:solidFill>
                  <a:schemeClr val="tx1"/>
                </a:solidFill>
              </a:rPr>
              <a:t>Man’s life is a continuous process, and the improvement is needed in the quality of the process…The more clearly the fundamentals of the process are understood, the greater will be the achievements </a:t>
            </a:r>
            <a:endParaRPr lang="en-GB" sz="2800" dirty="0" smtClean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	</a:t>
            </a:r>
            <a:r>
              <a:rPr lang="en-GB" dirty="0" smtClean="0">
                <a:solidFill>
                  <a:schemeClr val="tx1"/>
                </a:solidFill>
              </a:rPr>
              <a:t>  	</a:t>
            </a:r>
            <a:r>
              <a:rPr lang="en-GB" sz="2200" dirty="0" smtClean="0">
                <a:solidFill>
                  <a:schemeClr val="tx1"/>
                </a:solidFill>
              </a:rPr>
              <a:t>(Moshe Feldenkrais)</a:t>
            </a:r>
            <a:endParaRPr lang="en-GB" sz="22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80928"/>
            <a:ext cx="2664296" cy="3949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014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Some student feedback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lvl="0" indent="0">
              <a:buNone/>
            </a:pPr>
            <a:r>
              <a:rPr lang="en-GB" dirty="0"/>
              <a:t> </a:t>
            </a:r>
          </a:p>
          <a:p>
            <a:pPr lvl="0"/>
            <a:r>
              <a:rPr lang="en-GB" dirty="0"/>
              <a:t>I understood something that changed my way of thinking/dancing completely</a:t>
            </a:r>
          </a:p>
          <a:p>
            <a:pPr lvl="0"/>
            <a:r>
              <a:rPr lang="en-GB" dirty="0"/>
              <a:t>The lessons helped me to accept my body more, so I am not constantly concentrating on my inadequacies</a:t>
            </a:r>
          </a:p>
          <a:p>
            <a:pPr lvl="0"/>
            <a:r>
              <a:rPr lang="en-GB" dirty="0"/>
              <a:t>Through this experience I don’t feel limited anymore because I know my body has infinite possibilities of moving</a:t>
            </a:r>
            <a:r>
              <a:rPr lang="en-GB" dirty="0" smtClean="0"/>
              <a:t>…</a:t>
            </a:r>
          </a:p>
          <a:p>
            <a:pPr marL="0" lvl="0" indent="0">
              <a:buNone/>
            </a:pPr>
            <a:r>
              <a:rPr lang="en-GB" dirty="0"/>
              <a:t> </a:t>
            </a:r>
          </a:p>
          <a:p>
            <a:pPr lvl="0"/>
            <a:r>
              <a:rPr lang="en-GB" dirty="0"/>
              <a:t>All of a sudden I lost all of the anxious feelings I felt before and I felt like I had found myself</a:t>
            </a:r>
          </a:p>
          <a:p>
            <a:pPr marL="0" lvl="0" indent="0">
              <a:buNone/>
            </a:pPr>
            <a:r>
              <a:rPr lang="en-GB" dirty="0"/>
              <a:t> </a:t>
            </a:r>
          </a:p>
          <a:p>
            <a:pPr lvl="0"/>
            <a:r>
              <a:rPr lang="en-GB" dirty="0"/>
              <a:t>I feel more confident</a:t>
            </a:r>
          </a:p>
          <a:p>
            <a:pPr lvl="0"/>
            <a:r>
              <a:rPr lang="en-GB" dirty="0"/>
              <a:t>The first time I felt myself</a:t>
            </a:r>
          </a:p>
          <a:p>
            <a:pPr marL="0" lvl="0" indent="0">
              <a:buNone/>
            </a:pPr>
            <a:r>
              <a:rPr lang="en-GB" dirty="0"/>
              <a:t> </a:t>
            </a:r>
          </a:p>
          <a:p>
            <a:pPr lvl="0"/>
            <a:r>
              <a:rPr lang="en-GB" dirty="0"/>
              <a:t>I have started to care a bit less about how I look</a:t>
            </a:r>
          </a:p>
          <a:p>
            <a:pPr marL="0" lvl="0" indent="0">
              <a:buNone/>
            </a:pPr>
            <a:r>
              <a:rPr lang="en-GB" dirty="0"/>
              <a:t> </a:t>
            </a:r>
          </a:p>
          <a:p>
            <a:pPr lvl="0"/>
            <a:r>
              <a:rPr lang="en-GB" dirty="0"/>
              <a:t>I feel like I can be myself without being judged for doing it wrong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255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76672"/>
            <a:ext cx="3388632" cy="4536846"/>
          </a:xfrm>
        </p:spPr>
      </p:pic>
      <p:sp>
        <p:nvSpPr>
          <p:cNvPr id="2" name="TextBox 1"/>
          <p:cNvSpPr txBox="1"/>
          <p:nvPr/>
        </p:nvSpPr>
        <p:spPr>
          <a:xfrm>
            <a:off x="3995936" y="5661248"/>
            <a:ext cx="2592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Stillness is where creativity and solutions to problems are found</a:t>
            </a:r>
            <a:endParaRPr lang="en-GB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79513" y="188640"/>
            <a:ext cx="46085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Listening to silence awakens the dimension of stillness within you</a:t>
            </a:r>
            <a:endParaRPr lang="en-GB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804248" y="6169079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	   (Tolle)     </a:t>
            </a:r>
            <a:endParaRPr lang="en-GB" dirty="0"/>
          </a:p>
        </p:txBody>
      </p:sp>
      <p:pic>
        <p:nvPicPr>
          <p:cNvPr id="1026" name="Picture 2" descr="C:\Users\Parrys\Pictures\Scotland 2014\IMG_58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76872"/>
            <a:ext cx="3096344" cy="440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38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59" y="692696"/>
            <a:ext cx="7220082" cy="543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914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walls come down</a:t>
            </a: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20688"/>
            <a:ext cx="4225138" cy="5583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993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752528" cy="316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666" y="3717032"/>
            <a:ext cx="4355813" cy="289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02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520156"/>
            <a:ext cx="47625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6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5544616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756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sz="5300" dirty="0" smtClean="0"/>
              <a:t>Thankyou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					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  					Any Questions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80928"/>
            <a:ext cx="2088232" cy="3920836"/>
          </a:xfrm>
        </p:spPr>
      </p:pic>
    </p:spTree>
    <p:extLst>
      <p:ext uri="{BB962C8B-B14F-4D97-AF65-F5344CB8AC3E}">
        <p14:creationId xmlns:p14="http://schemas.microsoft.com/office/powerpoint/2010/main" val="87196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</a:t>
            </a:r>
            <a:r>
              <a:rPr lang="en-GB" dirty="0" smtClean="0"/>
              <a:t>ibliography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32859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GB" sz="4200" b="1" dirty="0"/>
              <a:t>Books</a:t>
            </a:r>
            <a:endParaRPr lang="en-GB" sz="4200" dirty="0"/>
          </a:p>
          <a:p>
            <a:pPr marL="0" indent="0">
              <a:buNone/>
            </a:pPr>
            <a:r>
              <a:rPr lang="en-GB" sz="4200" dirty="0" err="1"/>
              <a:t>Almaas</a:t>
            </a:r>
            <a:r>
              <a:rPr lang="en-GB" sz="4200" dirty="0"/>
              <a:t>, A.H. (2008) </a:t>
            </a:r>
            <a:r>
              <a:rPr lang="en-GB" sz="4200" i="1" dirty="0"/>
              <a:t>The Unfolding Now</a:t>
            </a:r>
            <a:r>
              <a:rPr lang="en-GB" sz="4200" dirty="0"/>
              <a:t>, Boston &amp; London, </a:t>
            </a:r>
            <a:r>
              <a:rPr lang="en-GB" sz="4200" dirty="0" err="1"/>
              <a:t>Shambala</a:t>
            </a:r>
            <a:r>
              <a:rPr lang="en-GB" sz="4200" dirty="0"/>
              <a:t> Publications</a:t>
            </a:r>
          </a:p>
          <a:p>
            <a:pPr marL="0" indent="0">
              <a:buNone/>
            </a:pPr>
            <a:r>
              <a:rPr lang="en-GB" sz="4200" dirty="0" err="1"/>
              <a:t>Damasio</a:t>
            </a:r>
            <a:r>
              <a:rPr lang="en-GB" sz="4200" dirty="0"/>
              <a:t>, A. (2000) </a:t>
            </a:r>
            <a:r>
              <a:rPr lang="en-GB" sz="4200" i="1" dirty="0"/>
              <a:t>The Feeling of What Happens</a:t>
            </a:r>
            <a:r>
              <a:rPr lang="en-GB" sz="4200" dirty="0"/>
              <a:t>, London, Vintage Books</a:t>
            </a:r>
          </a:p>
          <a:p>
            <a:pPr marL="0" indent="0">
              <a:buNone/>
            </a:pPr>
            <a:r>
              <a:rPr lang="en-GB" sz="4200" dirty="0"/>
              <a:t>Doidge, N. (2015) </a:t>
            </a:r>
            <a:r>
              <a:rPr lang="en-GB" sz="4200" i="1" dirty="0"/>
              <a:t>The Brain’s Way of Healing</a:t>
            </a:r>
            <a:r>
              <a:rPr lang="en-GB" sz="4200" dirty="0"/>
              <a:t>, London, Penguin Publishers</a:t>
            </a:r>
          </a:p>
          <a:p>
            <a:pPr marL="0" indent="0">
              <a:buNone/>
            </a:pPr>
            <a:r>
              <a:rPr lang="en-GB" sz="4200" dirty="0"/>
              <a:t>Feldenkrais, M. (1990) </a:t>
            </a:r>
            <a:r>
              <a:rPr lang="en-GB" sz="4200" i="1" dirty="0"/>
              <a:t>Awareness Through Movement</a:t>
            </a:r>
            <a:r>
              <a:rPr lang="en-GB" sz="4200" dirty="0"/>
              <a:t>, New York, Harper Collins Publishers</a:t>
            </a:r>
          </a:p>
          <a:p>
            <a:pPr marL="0" indent="0">
              <a:buNone/>
            </a:pPr>
            <a:r>
              <a:rPr lang="en-GB" sz="4200" dirty="0"/>
              <a:t>Tolle, E. (2003) </a:t>
            </a:r>
            <a:r>
              <a:rPr lang="en-GB" sz="4200" i="1" dirty="0"/>
              <a:t>Stillness Speaks</a:t>
            </a:r>
            <a:r>
              <a:rPr lang="en-GB" sz="4200" dirty="0"/>
              <a:t>, Canada, Namaste Publishing and New World Library</a:t>
            </a:r>
          </a:p>
          <a:p>
            <a:pPr marL="0" indent="0">
              <a:buNone/>
            </a:pPr>
            <a:r>
              <a:rPr lang="en-GB" sz="4200" dirty="0"/>
              <a:t>Francis </a:t>
            </a:r>
            <a:r>
              <a:rPr lang="en-GB" sz="4200" dirty="0" err="1"/>
              <a:t>Dziuban</a:t>
            </a:r>
            <a:r>
              <a:rPr lang="en-GB" sz="4200" dirty="0"/>
              <a:t>, P. (2013) </a:t>
            </a:r>
            <a:r>
              <a:rPr lang="en-GB" sz="4200" i="1" dirty="0"/>
              <a:t>Simply Noticing</a:t>
            </a:r>
            <a:r>
              <a:rPr lang="en-GB" sz="4200" dirty="0"/>
              <a:t>, US, Balboa Press</a:t>
            </a:r>
          </a:p>
          <a:p>
            <a:pPr marL="0" indent="0">
              <a:buNone/>
            </a:pPr>
            <a:r>
              <a:rPr lang="en-GB" sz="4200" dirty="0"/>
              <a:t>Brown, M. (2010) </a:t>
            </a:r>
            <a:r>
              <a:rPr lang="en-GB" sz="4200" i="1" dirty="0"/>
              <a:t>The Presence Process</a:t>
            </a:r>
            <a:r>
              <a:rPr lang="en-GB" sz="4200" dirty="0"/>
              <a:t>, Canada, Namaste Publishing</a:t>
            </a:r>
          </a:p>
          <a:p>
            <a:pPr marL="0" indent="0">
              <a:buNone/>
            </a:pPr>
            <a:r>
              <a:rPr lang="en-GB" sz="4200" dirty="0"/>
              <a:t>Clarke, S &amp; </a:t>
            </a:r>
            <a:r>
              <a:rPr lang="en-GB" sz="4200" dirty="0" err="1"/>
              <a:t>Beringer</a:t>
            </a:r>
            <a:r>
              <a:rPr lang="en-GB" sz="4200" dirty="0"/>
              <a:t>, E. (2011-2015) London Feldenkrais Training, </a:t>
            </a:r>
            <a:r>
              <a:rPr lang="en-GB" sz="4200" dirty="0" smtClean="0"/>
              <a:t>London</a:t>
            </a:r>
          </a:p>
          <a:p>
            <a:pPr marL="0" indent="0">
              <a:buNone/>
            </a:pPr>
            <a:endParaRPr lang="en-GB" sz="4200" dirty="0"/>
          </a:p>
          <a:p>
            <a:pPr marL="0" indent="0">
              <a:buNone/>
            </a:pPr>
            <a:endParaRPr lang="en-GB" b="1" dirty="0" smtClean="0"/>
          </a:p>
          <a:p>
            <a:pPr marL="0" indent="0">
              <a:buNone/>
            </a:pPr>
            <a:r>
              <a:rPr lang="en-GB" sz="4200" b="1" dirty="0" smtClean="0"/>
              <a:t>Online </a:t>
            </a:r>
            <a:r>
              <a:rPr lang="en-GB" sz="4200" b="1" dirty="0"/>
              <a:t>references</a:t>
            </a:r>
            <a:endParaRPr lang="en-GB" sz="4200" dirty="0"/>
          </a:p>
          <a:p>
            <a:pPr marL="0" indent="0">
              <a:buNone/>
            </a:pPr>
            <a:r>
              <a:rPr lang="en-GB" sz="4200" dirty="0"/>
              <a:t>Feldenkrais, M. </a:t>
            </a:r>
            <a:r>
              <a:rPr lang="en-GB" sz="4200" i="1" u="sng" dirty="0"/>
              <a:t>http://the peacefulrunner.com</a:t>
            </a:r>
            <a:r>
              <a:rPr lang="en-GB" sz="4200" dirty="0"/>
              <a:t> (Accessed 20.8.15</a:t>
            </a:r>
            <a:r>
              <a:rPr lang="en-GB" sz="4200" dirty="0" smtClean="0"/>
              <a:t>)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sz="4000" b="1" dirty="0" smtClean="0"/>
              <a:t>Images</a:t>
            </a:r>
            <a:endParaRPr lang="en-GB" sz="4000" dirty="0"/>
          </a:p>
          <a:p>
            <a:pPr marL="0" lvl="0" indent="0">
              <a:buNone/>
            </a:pPr>
            <a:r>
              <a:rPr lang="en-GB" sz="4000" i="1" u="sng" dirty="0" smtClean="0"/>
              <a:t>spazzy-poptart-deviantart.com</a:t>
            </a:r>
          </a:p>
          <a:p>
            <a:pPr marL="0" lvl="0" indent="0">
              <a:buNone/>
            </a:pPr>
            <a:r>
              <a:rPr lang="en-GB" sz="4000" i="1" u="sng" dirty="0" smtClean="0"/>
              <a:t>interludeunscripted.com</a:t>
            </a:r>
          </a:p>
          <a:p>
            <a:pPr marL="0" lvl="0" indent="0">
              <a:buNone/>
            </a:pPr>
            <a:r>
              <a:rPr lang="en-GB" sz="4000" i="1" u="sng" dirty="0" smtClean="0"/>
              <a:t>pinterest.com</a:t>
            </a:r>
          </a:p>
          <a:p>
            <a:pPr marL="0" lvl="0" indent="0">
              <a:buNone/>
            </a:pPr>
            <a:r>
              <a:rPr lang="en-GB" sz="4000" i="1" u="sng" dirty="0"/>
              <a:t>n</a:t>
            </a:r>
            <a:r>
              <a:rPr lang="en-GB" sz="4000" i="1" u="sng" dirty="0" smtClean="0"/>
              <a:t>aptimetales.com</a:t>
            </a:r>
          </a:p>
          <a:p>
            <a:pPr marL="0" lvl="0" indent="0">
              <a:buNone/>
            </a:pPr>
            <a:r>
              <a:rPr lang="en-GB" sz="4000" i="1" u="sng" dirty="0"/>
              <a:t>s</a:t>
            </a:r>
            <a:r>
              <a:rPr lang="en-GB" sz="4000" i="1" u="sng" dirty="0" smtClean="0"/>
              <a:t>tock-clip.com</a:t>
            </a:r>
          </a:p>
          <a:p>
            <a:pPr marL="0" lvl="0" indent="0">
              <a:buNone/>
            </a:pPr>
            <a:r>
              <a:rPr lang="en-GB" sz="4000" i="1" u="sng" dirty="0"/>
              <a:t>n</a:t>
            </a:r>
            <a:r>
              <a:rPr lang="en-GB" sz="4000" i="1" u="sng" dirty="0" smtClean="0"/>
              <a:t>sm.or.th</a:t>
            </a:r>
          </a:p>
          <a:p>
            <a:pPr marL="0" lvl="0" indent="0">
              <a:buNone/>
            </a:pPr>
            <a:r>
              <a:rPr lang="en-GB" sz="4000" i="1" u="sng" dirty="0"/>
              <a:t>p</a:t>
            </a:r>
            <a:r>
              <a:rPr lang="en-GB" sz="4000" i="1" u="sng" dirty="0" smtClean="0"/>
              <a:t>roprofs.com</a:t>
            </a:r>
          </a:p>
          <a:p>
            <a:pPr marL="0" lvl="0" indent="0">
              <a:buNone/>
            </a:pPr>
            <a:r>
              <a:rPr lang="en-GB" sz="4000" i="1" u="sng" dirty="0" smtClean="0"/>
              <a:t>Jeffhoffmeyer.com</a:t>
            </a:r>
          </a:p>
          <a:p>
            <a:pPr marL="0" lvl="0" indent="0">
              <a:buNone/>
            </a:pPr>
            <a:r>
              <a:rPr lang="en-GB" sz="4000" i="1" u="sng" dirty="0"/>
              <a:t>w</a:t>
            </a:r>
            <a:r>
              <a:rPr lang="en-GB" sz="4000" i="1" u="sng" dirty="0" smtClean="0"/>
              <a:t>althamchase.wordpress.com</a:t>
            </a:r>
          </a:p>
          <a:p>
            <a:pPr marL="0" lvl="0" indent="0">
              <a:buNone/>
            </a:pPr>
            <a:r>
              <a:rPr lang="en-GB" sz="4000" dirty="0"/>
              <a:t>f</a:t>
            </a:r>
            <a:r>
              <a:rPr lang="en-GB" sz="4000" i="1" u="sng" dirty="0" smtClean="0"/>
              <a:t>uncrestview.com</a:t>
            </a:r>
            <a:endParaRPr lang="en-GB" sz="4000" dirty="0"/>
          </a:p>
          <a:p>
            <a:pPr marL="0" lvl="0" indent="0">
              <a:buNone/>
            </a:pPr>
            <a:r>
              <a:rPr lang="en-GB" sz="4000" i="1" u="sng" dirty="0" smtClean="0"/>
              <a:t>eagle-photography.deviantart.com</a:t>
            </a:r>
            <a:endParaRPr lang="en-GB" sz="4000" dirty="0" smtClean="0"/>
          </a:p>
          <a:p>
            <a:pPr marL="0" lvl="0" indent="0">
              <a:buNone/>
            </a:pPr>
            <a:r>
              <a:rPr lang="en-GB" sz="4000" u="sng" dirty="0"/>
              <a:t>n</a:t>
            </a:r>
            <a:r>
              <a:rPr lang="en-GB" sz="4000" u="sng" dirty="0" smtClean="0"/>
              <a:t>asa.gov</a:t>
            </a:r>
            <a:endParaRPr lang="en-GB" sz="4000" u="sng" dirty="0"/>
          </a:p>
          <a:p>
            <a:pPr marL="0" lvl="0" indent="0">
              <a:buNone/>
            </a:pPr>
            <a:r>
              <a:rPr lang="en-GB" sz="4000" i="1" u="sng" dirty="0"/>
              <a:t>c</a:t>
            </a:r>
            <a:r>
              <a:rPr lang="en-GB" sz="4000" i="1" u="sng" dirty="0" smtClean="0"/>
              <a:t>ompanyofburninghearts.wordpress.com</a:t>
            </a:r>
            <a:endParaRPr lang="en-GB" sz="4000" dirty="0"/>
          </a:p>
          <a:p>
            <a:pPr marL="0" lvl="0" indent="0">
              <a:buNone/>
            </a:pPr>
            <a:r>
              <a:rPr lang="en-GB" sz="4000" i="1" u="sng" dirty="0"/>
              <a:t>t</a:t>
            </a:r>
            <a:r>
              <a:rPr lang="en-GB" sz="4000" i="1" u="sng" dirty="0" smtClean="0"/>
              <a:t>hemindunleashed.org</a:t>
            </a:r>
          </a:p>
          <a:p>
            <a:pPr marL="0" lvl="0" indent="0">
              <a:buNone/>
            </a:pPr>
            <a:r>
              <a:rPr lang="en-GB" sz="4000" i="1" u="sng" dirty="0" smtClean="0"/>
              <a:t>hcclivingletters.wordpress.com</a:t>
            </a:r>
          </a:p>
          <a:p>
            <a:pPr marL="0" lvl="0" indent="0">
              <a:buNone/>
            </a:pPr>
            <a:r>
              <a:rPr lang="en-GB" sz="4000" i="1" u="sng" dirty="0" smtClean="0"/>
              <a:t>tumblr.com</a:t>
            </a:r>
          </a:p>
          <a:p>
            <a:pPr marL="0" indent="0">
              <a:buNone/>
            </a:pPr>
            <a:r>
              <a:rPr lang="en-GB" sz="4000" u="sng" dirty="0"/>
              <a:t>t</a:t>
            </a:r>
            <a:r>
              <a:rPr lang="en-GB" sz="4000" u="sng" dirty="0" smtClean="0"/>
              <a:t>obifairley.com</a:t>
            </a:r>
            <a:endParaRPr lang="en-GB" sz="4000" dirty="0"/>
          </a:p>
          <a:p>
            <a:pPr marL="0" lvl="0" indent="0">
              <a:buNone/>
            </a:pPr>
            <a:r>
              <a:rPr lang="en-GB" sz="4000" i="1" u="sng" dirty="0" smtClean="0"/>
              <a:t>skeleton-walk-6.gif</a:t>
            </a:r>
            <a:endParaRPr lang="en-GB" sz="4000" dirty="0"/>
          </a:p>
          <a:p>
            <a:pPr marL="0" indent="0">
              <a:buNone/>
            </a:pPr>
            <a:r>
              <a:rPr lang="en-GB" sz="4000" b="1" dirty="0"/>
              <a:t> </a:t>
            </a:r>
            <a:endParaRPr lang="en-GB" sz="4000" dirty="0"/>
          </a:p>
          <a:p>
            <a:pPr marL="0" indent="0">
              <a:buNone/>
            </a:pPr>
            <a:r>
              <a:rPr lang="en-GB" dirty="0"/>
              <a:t> </a:t>
            </a:r>
          </a:p>
          <a:p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73016"/>
            <a:ext cx="3274690" cy="2724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585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rmAutofit/>
          </a:bodyPr>
          <a:lstStyle/>
          <a:p>
            <a:r>
              <a:rPr lang="en-GB" sz="3200" dirty="0"/>
              <a:t>‘</a:t>
            </a:r>
            <a:r>
              <a:rPr lang="en-GB" sz="3200" b="1" dirty="0"/>
              <a:t>Clear awareness is silent seeing</a:t>
            </a:r>
            <a:r>
              <a:rPr lang="en-GB" sz="3200" b="1" dirty="0" smtClean="0"/>
              <a:t>’</a:t>
            </a:r>
            <a:br>
              <a:rPr lang="en-GB" sz="3200" b="1" dirty="0" smtClean="0"/>
            </a:br>
            <a:r>
              <a:rPr lang="en-GB" sz="3200" b="1" dirty="0" smtClean="0"/>
              <a:t>                                                                   (</a:t>
            </a:r>
            <a:r>
              <a:rPr lang="en-GB" sz="3200" b="1" dirty="0" err="1" smtClean="0"/>
              <a:t>Dziuban</a:t>
            </a:r>
            <a:r>
              <a:rPr lang="en-GB" sz="3200" b="1" dirty="0" smtClean="0"/>
              <a:t>) 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83" y="1772816"/>
            <a:ext cx="85725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5"/>
          </a:xfrm>
        </p:spPr>
        <p:txBody>
          <a:bodyPr>
            <a:normAutofit lnSpcReduction="10000"/>
          </a:bodyPr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	Live</a:t>
            </a:r>
            <a:r>
              <a:rPr lang="en-GB" dirty="0"/>
              <a:t> </a:t>
            </a:r>
            <a:r>
              <a:rPr lang="en-GB" dirty="0" smtClean="0"/>
              <a:t>  Breathe   </a:t>
            </a:r>
            <a:r>
              <a:rPr lang="en-GB" dirty="0"/>
              <a:t>E</a:t>
            </a:r>
            <a:r>
              <a:rPr lang="en-GB" dirty="0" smtClean="0"/>
              <a:t>xperience   Discover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						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402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454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9667" y1="67000" x2="89667" y2="67000"/>
                        <a14:foregroundMark x1="83000" y1="64667" x2="83000" y2="64667"/>
                        <a14:foregroundMark x1="80667" y1="67333" x2="80667" y2="67333"/>
                        <a14:foregroundMark x1="52000" y1="60333" x2="52000" y2="60333"/>
                        <a14:foregroundMark x1="36667" y1="61333" x2="36667" y2="61333"/>
                        <a14:foregroundMark x1="16000" y1="62000" x2="16000" y2="62000"/>
                        <a14:foregroundMark x1="83000" y1="69000" x2="83000" y2="6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24944"/>
            <a:ext cx="4176464" cy="3707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876700" cy="235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455077"/>
            <a:ext cx="2520280" cy="3211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642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0648"/>
            <a:ext cx="30480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3240360" cy="5641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049492"/>
            <a:ext cx="2641476" cy="249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6" descr="https://s-media-cache-ak0.pinimg.com/236x/b7/96/b4/b796b4eb2e9755d8cd8b97f12e824051.jpg"/>
          <p:cNvSpPr>
            <a:spLocks noChangeAspect="1" noChangeArrowheads="1"/>
          </p:cNvSpPr>
          <p:nvPr/>
        </p:nvSpPr>
        <p:spPr bwMode="auto">
          <a:xfrm>
            <a:off x="155575" y="-2827338"/>
            <a:ext cx="1781175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03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826" y="1600200"/>
            <a:ext cx="633634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544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r>
              <a:rPr lang="en-GB" sz="3200" dirty="0" smtClean="0"/>
              <a:t>We called him tortoise because he taught us </a:t>
            </a:r>
            <a:br>
              <a:rPr lang="en-GB" sz="3200" dirty="0" smtClean="0"/>
            </a:br>
            <a:r>
              <a:rPr lang="en-GB" sz="3200" dirty="0"/>
              <a:t>	</a:t>
            </a:r>
            <a:r>
              <a:rPr lang="en-GB" sz="3200" dirty="0" smtClean="0"/>
              <a:t>					</a:t>
            </a:r>
            <a:endParaRPr lang="en-GB" sz="3200" dirty="0"/>
          </a:p>
        </p:txBody>
      </p:sp>
      <p:pic>
        <p:nvPicPr>
          <p:cNvPr id="3076" name="Picture 4" descr="http://www.tortoisecentre.co.uk/images/products/dwarf%20herman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72816"/>
            <a:ext cx="4524375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						(Lewis Carroll)</a:t>
            </a:r>
          </a:p>
        </p:txBody>
      </p:sp>
    </p:spTree>
    <p:extLst>
      <p:ext uri="{BB962C8B-B14F-4D97-AF65-F5344CB8AC3E}">
        <p14:creationId xmlns:p14="http://schemas.microsoft.com/office/powerpoint/2010/main" val="135635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7056784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90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Notice your breathing…</a:t>
            </a:r>
            <a:endParaRPr lang="en-GB" dirty="0"/>
          </a:p>
        </p:txBody>
      </p:sp>
      <p:pic>
        <p:nvPicPr>
          <p:cNvPr id="2050" name="Picture 2" descr="C:\Users\Parrys\Pictures\Scotland 2014\IMG_57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748" y="1600200"/>
            <a:ext cx="338050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66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638" y="2348880"/>
            <a:ext cx="6155314" cy="4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08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2113</TotalTime>
  <Words>251</Words>
  <Application>Microsoft Office PowerPoint</Application>
  <PresentationFormat>On-screen Show (4:3)</PresentationFormat>
  <Paragraphs>78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Doing dancing…Being in dance  Undoing the Danced Body  Feldenkrais and Awareness in Motion</vt:lpstr>
      <vt:lpstr>PowerPoint Presentation</vt:lpstr>
      <vt:lpstr>PowerPoint Presentation</vt:lpstr>
      <vt:lpstr>PowerPoint Presentation</vt:lpstr>
      <vt:lpstr>PowerPoint Presentation</vt:lpstr>
      <vt:lpstr>We called him tortoise because he taught us        </vt:lpstr>
      <vt:lpstr>PowerPoint Presentation</vt:lpstr>
      <vt:lpstr>Notice your breathing…</vt:lpstr>
      <vt:lpstr>PowerPoint Presentation</vt:lpstr>
      <vt:lpstr>Some student feedback </vt:lpstr>
      <vt:lpstr>PowerPoint Presentation</vt:lpstr>
      <vt:lpstr>PowerPoint Presentation</vt:lpstr>
      <vt:lpstr>walls come down</vt:lpstr>
      <vt:lpstr>PowerPoint Presentation</vt:lpstr>
      <vt:lpstr>PowerPoint Presentation</vt:lpstr>
      <vt:lpstr>PowerPoint Presentation</vt:lpstr>
      <vt:lpstr>         Thankyou                   Any Questions </vt:lpstr>
      <vt:lpstr>Bibliography</vt:lpstr>
      <vt:lpstr>‘Clear awareness is silent seeing’                                                                    (Dziuban) 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Undoing the Danced Body – Feldenkrais and Awareness in Motion</dc:title>
  <dc:creator>Parrys</dc:creator>
  <cp:lastModifiedBy>Parrys</cp:lastModifiedBy>
  <cp:revision>56</cp:revision>
  <dcterms:created xsi:type="dcterms:W3CDTF">2016-03-14T15:58:22Z</dcterms:created>
  <dcterms:modified xsi:type="dcterms:W3CDTF">2016-04-03T17:13:59Z</dcterms:modified>
</cp:coreProperties>
</file>