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22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3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6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67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44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5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15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62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66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9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92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A84F-118C-4FA7-9091-8B00B0C9D090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B7FE-0206-47C6-B11E-9A805414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48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76196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292080" y="4144336"/>
            <a:ext cx="3578745" cy="2389471"/>
          </a:xfrm>
          <a:prstGeom prst="rect">
            <a:avLst/>
          </a:prstGeom>
          <a:blipFill dpi="0" rotWithShape="1">
            <a:blip r:embed="rId3">
              <a:alphaModFix amt="79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67544" y="4149080"/>
            <a:ext cx="4480258" cy="2389471"/>
          </a:xfrm>
          <a:prstGeom prst="rect">
            <a:avLst/>
          </a:prstGeom>
          <a:blipFill dpi="0" rotWithShape="1">
            <a:blip r:embed="rId4">
              <a:alphaModFix amt="95000"/>
            </a:blip>
            <a:srcRect/>
            <a:stretch>
              <a:fillRect/>
            </a:stretch>
          </a:blip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3962" y="188640"/>
            <a:ext cx="8403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</a:rPr>
              <a:t>‘Flow’ Experience in Dance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16216" y="1019637"/>
            <a:ext cx="24482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>
                <a:solidFill>
                  <a:schemeClr val="bg1"/>
                </a:solidFill>
              </a:rPr>
              <a:t>Asuka</a:t>
            </a:r>
            <a:r>
              <a:rPr lang="en-US" altLang="ja-JP" dirty="0" smtClean="0">
                <a:solidFill>
                  <a:schemeClr val="bg1"/>
                </a:solidFill>
              </a:rPr>
              <a:t> </a:t>
            </a:r>
            <a:r>
              <a:rPr lang="en-US" altLang="ja-JP" dirty="0" err="1" smtClean="0">
                <a:solidFill>
                  <a:schemeClr val="bg1"/>
                </a:solidFill>
              </a:rPr>
              <a:t>Sakuta</a:t>
            </a:r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bg1"/>
                </a:solidFill>
              </a:rPr>
              <a:t>University of </a:t>
            </a:r>
            <a:r>
              <a:rPr lang="en-US" altLang="ja-JP" sz="1400" dirty="0" err="1" smtClean="0">
                <a:solidFill>
                  <a:schemeClr val="bg1"/>
                </a:solidFill>
              </a:rPr>
              <a:t>Chichester</a:t>
            </a:r>
            <a:endParaRPr lang="en-US" altLang="ja-JP" sz="1400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</a:rPr>
              <a:t>Dance Science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3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Aska</dc:creator>
  <cp:lastModifiedBy>Aska</cp:lastModifiedBy>
  <cp:revision>5</cp:revision>
  <dcterms:created xsi:type="dcterms:W3CDTF">2016-05-18T13:00:32Z</dcterms:created>
  <dcterms:modified xsi:type="dcterms:W3CDTF">2016-05-18T15:08:06Z</dcterms:modified>
</cp:coreProperties>
</file>